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3344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81471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053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84479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8596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4793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97549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1601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82252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238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7608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140504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451104" y="702156"/>
            <a:ext cx="11265408" cy="919380"/>
          </a:xfrm>
        </p:spPr>
        <p:txBody>
          <a:bodyPr>
            <a:normAutofit/>
          </a:bodyPr>
          <a:lstStyle/>
          <a:p>
            <a:r>
              <a:rPr lang="tr-TR" sz="4400" dirty="0"/>
              <a:t>Teoriler ve Rekreasyon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51104" y="1926336"/>
            <a:ext cx="11265408" cy="475488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altLang="tr-TR" sz="3600" dirty="0"/>
              <a:t>Hiçbiri tek başına rekreasyonu açıklayamıyor..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altLang="tr-TR" sz="3600" dirty="0"/>
              <a:t>İnsanları anlamak için motivasyonlarını anlamak çok önemlidir.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altLang="tr-TR" sz="3600" dirty="0"/>
              <a:t>Rekreasyona katılma motivasyonları onların yaşam tarzları, talep ettikleri hizmetler ve gerekli kaynakları belirlemede önem </a:t>
            </a:r>
            <a:r>
              <a:rPr lang="tr-TR" altLang="tr-TR" sz="3600" dirty="0" err="1"/>
              <a:t>arzeder</a:t>
            </a:r>
            <a:r>
              <a:rPr lang="tr-TR" altLang="tr-TR" sz="3600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47957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3296" y="702156"/>
            <a:ext cx="11265408" cy="1029108"/>
          </a:xfrm>
        </p:spPr>
        <p:txBody>
          <a:bodyPr>
            <a:normAutofit/>
          </a:bodyPr>
          <a:lstStyle/>
          <a:p>
            <a:r>
              <a:rPr lang="tr-TR" sz="4400" dirty="0"/>
              <a:t>Rekreasyon Planlama ve Yönetme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3296" y="1901952"/>
            <a:ext cx="11265408" cy="4718304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Serbest zamanın planlanması – hükümetler, yerel yönetimler (makro)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Ürün çeşitlendirmesi – turistik işletmeler (mikro)</a:t>
            </a:r>
          </a:p>
          <a:p>
            <a:endParaRPr lang="tr-TR" altLang="tr-T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Makro anlamda güdülerle ilgili imkanların ortaya çıkarılması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Mikro anlamda kolaylıkların (tesis, organizasyon </a:t>
            </a:r>
            <a:r>
              <a:rPr lang="tr-TR" altLang="tr-TR" sz="3600" dirty="0" err="1"/>
              <a:t>vb’den</a:t>
            </a:r>
            <a:r>
              <a:rPr lang="tr-TR" altLang="tr-TR" sz="3600" dirty="0"/>
              <a:t> oluşan  ürün çeşidi) oluşturulması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2277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6720" y="702156"/>
            <a:ext cx="11289792" cy="943764"/>
          </a:xfrm>
        </p:spPr>
        <p:txBody>
          <a:bodyPr>
            <a:normAutofit/>
          </a:bodyPr>
          <a:lstStyle/>
          <a:p>
            <a:r>
              <a:rPr lang="tr-TR" sz="4400" dirty="0"/>
              <a:t>Planlama-1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6720" y="1938528"/>
            <a:ext cx="11289792" cy="4779264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Herkese eşit katılım imkanı olmalı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Bütün yaş gruplarına hizmet verilmeli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Aile üyelerinin katılımına imkan olmalı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Programlar çeşitli faaliyetleri içermeli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Beceri ve yeteneklere öncelik verilmeli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Faaliyetler kişilik geliştirmeye yönelik olmalı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Faaliyetler serbest zamanın farklı dönemlerine göre olmalı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Halk, mesleki kuruluşlar ve hükümet organları ile işbirliği içinde oluşturulmalı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917366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5488" y="702156"/>
            <a:ext cx="11241024" cy="907188"/>
          </a:xfrm>
        </p:spPr>
        <p:txBody>
          <a:bodyPr>
            <a:normAutofit/>
          </a:bodyPr>
          <a:lstStyle/>
          <a:p>
            <a:r>
              <a:rPr lang="tr-TR" sz="4400" dirty="0"/>
              <a:t>Planlama-2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5488" y="1950720"/>
            <a:ext cx="11241024" cy="4767072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İnsanlarda toplumsal yetenekleri geliştirmek amaçlanmalı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Amaç mevcut kaynakları en verimli şekilde kullanmak olmalı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Faaliyetler mümkün mertebe ücretsiz olmalı, katılım artırılmalı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Faaliyet ve programlar sürekli olarak değerlendirilmeli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Faaliyetler doğayla ilişkili olmalı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Katılımcıların güvenlik ve sağlık sorunları olmamalı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Faaliyetlerde bireylerin ve/ya grupların gönüllü hizmetinden yararlanılmalı..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984713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5488" y="702156"/>
            <a:ext cx="11289792" cy="1013800"/>
          </a:xfrm>
        </p:spPr>
        <p:txBody>
          <a:bodyPr/>
          <a:lstStyle/>
          <a:p>
            <a:r>
              <a:rPr lang="tr-TR" dirty="0"/>
              <a:t>Programlamada Etkin Olan 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5488" y="1901952"/>
            <a:ext cx="11289792" cy="46329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2000" dirty="0"/>
              <a:t>İlgi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2000" dirty="0"/>
              <a:t>Yaş</a:t>
            </a:r>
          </a:p>
          <a:p>
            <a:pPr>
              <a:lnSpc>
                <a:spcPct val="125000"/>
              </a:lnSpc>
              <a:buFont typeface="Wingdings" panose="05000000000000000000" pitchFamily="2" charset="2"/>
              <a:buChar char="q"/>
            </a:pPr>
            <a:r>
              <a:rPr lang="tr-TR" altLang="tr-TR" sz="2000" dirty="0"/>
              <a:t>Cinsiyet Zaman</a:t>
            </a:r>
          </a:p>
          <a:p>
            <a:pPr>
              <a:lnSpc>
                <a:spcPct val="125000"/>
              </a:lnSpc>
              <a:buFont typeface="Wingdings" panose="05000000000000000000" pitchFamily="2" charset="2"/>
              <a:buChar char="q"/>
            </a:pPr>
            <a:r>
              <a:rPr lang="tr-TR" altLang="tr-TR" sz="2000" dirty="0"/>
              <a:t> Fayda-tatmin</a:t>
            </a:r>
          </a:p>
          <a:p>
            <a:pPr>
              <a:lnSpc>
                <a:spcPct val="125000"/>
              </a:lnSpc>
              <a:buFont typeface="Wingdings" panose="05000000000000000000" pitchFamily="2" charset="2"/>
              <a:buChar char="q"/>
            </a:pPr>
            <a:r>
              <a:rPr lang="tr-TR" altLang="tr-TR" sz="2000" dirty="0"/>
              <a:t> Grubun büyüklüğü</a:t>
            </a:r>
          </a:p>
          <a:p>
            <a:pPr>
              <a:lnSpc>
                <a:spcPct val="125000"/>
              </a:lnSpc>
              <a:buFont typeface="Wingdings" panose="05000000000000000000" pitchFamily="2" charset="2"/>
              <a:buChar char="q"/>
            </a:pPr>
            <a:r>
              <a:rPr lang="tr-TR" altLang="tr-TR" sz="2000" dirty="0"/>
              <a:t> Organizasyon şekli</a:t>
            </a:r>
          </a:p>
          <a:p>
            <a:pPr>
              <a:lnSpc>
                <a:spcPct val="125000"/>
              </a:lnSpc>
              <a:buFont typeface="Wingdings" panose="05000000000000000000" pitchFamily="2" charset="2"/>
              <a:buChar char="q"/>
            </a:pPr>
            <a:r>
              <a:rPr lang="tr-TR" altLang="tr-TR" sz="2000" dirty="0"/>
              <a:t> Planlama ve yönetim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2000" dirty="0"/>
              <a:t>Yer-mekan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2000" dirty="0"/>
              <a:t>Yetenek-beceri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98988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Yrd.</a:t>
            </a:r>
            <a:r>
              <a:rPr lang="tr-TR" dirty="0" err="1" smtClean="0"/>
              <a:t>Doç.Dr</a:t>
            </a:r>
            <a:r>
              <a:rPr lang="tr-TR" dirty="0" smtClean="0"/>
              <a:t> İlke </a:t>
            </a:r>
            <a:r>
              <a:rPr lang="tr-TR" dirty="0" err="1" smtClean="0"/>
              <a:t>Basarangil</a:t>
            </a:r>
            <a:r>
              <a:rPr lang="tr-TR" dirty="0" smtClean="0"/>
              <a:t>, Dr. Oğuz </a:t>
            </a:r>
            <a:r>
              <a:rPr lang="tr-TR" dirty="0" err="1" smtClean="0"/>
              <a:t>Türkay</a:t>
            </a:r>
            <a:r>
              <a:rPr lang="tr-TR" dirty="0" smtClean="0"/>
              <a:t> Rekreasyon ve </a:t>
            </a:r>
            <a:r>
              <a:rPr lang="tr-TR" dirty="0" err="1" smtClean="0"/>
              <a:t>Anımasyon</a:t>
            </a:r>
            <a:r>
              <a:rPr lang="tr-TR" dirty="0" smtClean="0"/>
              <a:t> , Rekreasyon </a:t>
            </a:r>
            <a:r>
              <a:rPr lang="tr-TR" smtClean="0"/>
              <a:t>Yonetımı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Kar Payı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Kar Payı</Template>
  <TotalTime>74</TotalTime>
  <Words>207</Words>
  <Application>Microsoft Office PowerPoint</Application>
  <PresentationFormat>Özel</PresentationFormat>
  <Paragraphs>38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Kar Payı</vt:lpstr>
      <vt:lpstr>Teoriler ve Rekreasyon</vt:lpstr>
      <vt:lpstr>Rekreasyon Planlama ve Yönetme</vt:lpstr>
      <vt:lpstr>Planlama-1</vt:lpstr>
      <vt:lpstr>Planlama-2</vt:lpstr>
      <vt:lpstr>Programlamada Etkin Olan Faktörler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Teoriler ve Rekreasyon</dc:title>
  <dc:creator>eceats35@gmail.com</dc:creator>
  <cp:lastModifiedBy>Windows Kullanıcısı</cp:lastModifiedBy>
  <cp:revision>8</cp:revision>
  <dcterms:created xsi:type="dcterms:W3CDTF">2018-12-16T18:01:29Z</dcterms:created>
  <dcterms:modified xsi:type="dcterms:W3CDTF">2019-03-15T12:28:19Z</dcterms:modified>
</cp:coreProperties>
</file>