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5/13/2024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Final </a:t>
            </a:r>
            <a:r>
              <a:rPr lang="tr-TR" smtClean="0"/>
              <a:t>Exam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353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klif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TM03457503[[fn=Teklif]]</Template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Century Gothic</vt:lpstr>
      <vt:lpstr>Wingdings 2</vt:lpstr>
      <vt:lpstr>Teklif</vt:lpstr>
      <vt:lpstr>Final Exam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Exam</dc:title>
  <dc:creator>pc</dc:creator>
  <cp:lastModifiedBy>pc</cp:lastModifiedBy>
  <cp:revision>1</cp:revision>
  <dcterms:created xsi:type="dcterms:W3CDTF">2024-05-13T11:57:16Z</dcterms:created>
  <dcterms:modified xsi:type="dcterms:W3CDTF">2024-05-13T11:57:33Z</dcterms:modified>
</cp:coreProperties>
</file>