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2" r:id="rId1"/>
  </p:sldMasterIdLst>
  <p:notesMasterIdLst>
    <p:notesMasterId r:id="rId24"/>
  </p:notesMasterIdLst>
  <p:sldIdLst>
    <p:sldId id="256" r:id="rId2"/>
    <p:sldId id="257" r:id="rId3"/>
    <p:sldId id="260" r:id="rId4"/>
    <p:sldId id="267" r:id="rId5"/>
    <p:sldId id="261" r:id="rId6"/>
    <p:sldId id="258" r:id="rId7"/>
    <p:sldId id="272" r:id="rId8"/>
    <p:sldId id="259" r:id="rId9"/>
    <p:sldId id="262" r:id="rId10"/>
    <p:sldId id="263" r:id="rId11"/>
    <p:sldId id="264" r:id="rId12"/>
    <p:sldId id="265" r:id="rId13"/>
    <p:sldId id="266" r:id="rId14"/>
    <p:sldId id="268" r:id="rId15"/>
    <p:sldId id="269" r:id="rId16"/>
    <p:sldId id="270" r:id="rId17"/>
    <p:sldId id="271" r:id="rId18"/>
    <p:sldId id="276" r:id="rId19"/>
    <p:sldId id="273"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5"/>
    <p:restoredTop sz="94674"/>
  </p:normalViewPr>
  <p:slideViewPr>
    <p:cSldViewPr snapToGrid="0" snapToObjects="1">
      <p:cViewPr varScale="1">
        <p:scale>
          <a:sx n="93" d="100"/>
          <a:sy n="93" d="100"/>
        </p:scale>
        <p:origin x="216"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22E0A-017B-457D-9B66-83A1AABA7668}"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AA71E505-FF05-4C64-B67F-FDB20534DE61}">
      <dgm:prSet/>
      <dgm:spPr/>
      <dgm:t>
        <a:bodyPr/>
        <a:lstStyle/>
        <a:p>
          <a:pPr>
            <a:defRPr b="1"/>
          </a:pPr>
          <a:r>
            <a:rPr lang="en-US"/>
            <a:t>1492</a:t>
          </a:r>
        </a:p>
      </dgm:t>
    </dgm:pt>
    <dgm:pt modelId="{9555AC4F-1602-47D4-9D37-FD287C6B29C8}" type="parTrans" cxnId="{5E8047F5-0FED-4CEB-9920-2795568D3FFB}">
      <dgm:prSet/>
      <dgm:spPr/>
      <dgm:t>
        <a:bodyPr/>
        <a:lstStyle/>
        <a:p>
          <a:endParaRPr lang="en-US"/>
        </a:p>
      </dgm:t>
    </dgm:pt>
    <dgm:pt modelId="{3DB006C4-7E3A-4392-AAAD-07B14A920EAD}" type="sibTrans" cxnId="{5E8047F5-0FED-4CEB-9920-2795568D3FFB}">
      <dgm:prSet/>
      <dgm:spPr/>
      <dgm:t>
        <a:bodyPr/>
        <a:lstStyle/>
        <a:p>
          <a:endParaRPr lang="en-US"/>
        </a:p>
      </dgm:t>
    </dgm:pt>
    <dgm:pt modelId="{1EDA5971-2221-4B84-B21D-4D95F96F90BD}">
      <dgm:prSet/>
      <dgm:spPr/>
      <dgm:t>
        <a:bodyPr/>
        <a:lstStyle/>
        <a:p>
          <a:r>
            <a:rPr lang="en-US"/>
            <a:t>Christopher Columbus (starting in 1492)</a:t>
          </a:r>
        </a:p>
      </dgm:t>
    </dgm:pt>
    <dgm:pt modelId="{8B147C61-47EC-47C3-8CF9-8A6D1A8C8394}" type="parTrans" cxnId="{D5FD9BFF-C427-4576-8AB3-51815C152659}">
      <dgm:prSet/>
      <dgm:spPr/>
      <dgm:t>
        <a:bodyPr/>
        <a:lstStyle/>
        <a:p>
          <a:endParaRPr lang="en-US"/>
        </a:p>
      </dgm:t>
    </dgm:pt>
    <dgm:pt modelId="{B27F24C9-EA0D-4E5A-8398-6AF8DEE734F7}" type="sibTrans" cxnId="{D5FD9BFF-C427-4576-8AB3-51815C152659}">
      <dgm:prSet/>
      <dgm:spPr/>
      <dgm:t>
        <a:bodyPr/>
        <a:lstStyle/>
        <a:p>
          <a:endParaRPr lang="en-US"/>
        </a:p>
      </dgm:t>
    </dgm:pt>
    <dgm:pt modelId="{3EA05BC1-2841-490F-9BD0-423A92E38736}">
      <dgm:prSet/>
      <dgm:spPr/>
      <dgm:t>
        <a:bodyPr/>
        <a:lstStyle/>
        <a:p>
          <a:r>
            <a:rPr lang="en-US" dirty="0"/>
            <a:t>Spaniards seized possession of most of the coastal lands of Central and South America. </a:t>
          </a:r>
        </a:p>
      </dgm:t>
    </dgm:pt>
    <dgm:pt modelId="{C22D50D8-7F76-406F-94F0-46B98AEAE1AF}" type="parTrans" cxnId="{983B117D-87E9-415E-98E5-B2CDD67916CE}">
      <dgm:prSet/>
      <dgm:spPr/>
      <dgm:t>
        <a:bodyPr/>
        <a:lstStyle/>
        <a:p>
          <a:endParaRPr lang="en-US"/>
        </a:p>
      </dgm:t>
    </dgm:pt>
    <dgm:pt modelId="{7A96541D-28F4-4145-9A48-A0A938784D64}" type="sibTrans" cxnId="{983B117D-87E9-415E-98E5-B2CDD67916CE}">
      <dgm:prSet/>
      <dgm:spPr/>
      <dgm:t>
        <a:bodyPr/>
        <a:lstStyle/>
        <a:p>
          <a:endParaRPr lang="en-US"/>
        </a:p>
      </dgm:t>
    </dgm:pt>
    <dgm:pt modelId="{D02B949D-2AC2-42F4-A0E1-C51DC8E25F45}">
      <dgm:prSet/>
      <dgm:spPr/>
      <dgm:t>
        <a:bodyPr/>
        <a:lstStyle/>
        <a:p>
          <a:pPr>
            <a:defRPr b="1"/>
          </a:pPr>
          <a:r>
            <a:rPr lang="en-US"/>
            <a:t>1510s</a:t>
          </a:r>
        </a:p>
      </dgm:t>
    </dgm:pt>
    <dgm:pt modelId="{9582E1D0-7252-48CB-92D6-906EC1BD40E1}" type="parTrans" cxnId="{EE0BCFD6-C7D4-4BC6-BBB9-1F952B343FD0}">
      <dgm:prSet/>
      <dgm:spPr/>
      <dgm:t>
        <a:bodyPr/>
        <a:lstStyle/>
        <a:p>
          <a:endParaRPr lang="en-US"/>
        </a:p>
      </dgm:t>
    </dgm:pt>
    <dgm:pt modelId="{EC3C25AE-7C2E-45B0-9800-C8E07460281C}" type="sibTrans" cxnId="{EE0BCFD6-C7D4-4BC6-BBB9-1F952B343FD0}">
      <dgm:prSet/>
      <dgm:spPr/>
      <dgm:t>
        <a:bodyPr/>
        <a:lstStyle/>
        <a:p>
          <a:endParaRPr lang="en-US"/>
        </a:p>
      </dgm:t>
    </dgm:pt>
    <dgm:pt modelId="{300805C6-DB13-42B6-A704-AF413856E93E}">
      <dgm:prSet/>
      <dgm:spPr/>
      <dgm:t>
        <a:bodyPr/>
        <a:lstStyle/>
        <a:p>
          <a:r>
            <a:rPr lang="en-US"/>
            <a:t>Hernando Cortés (1510s to mid-century)</a:t>
          </a:r>
        </a:p>
      </dgm:t>
    </dgm:pt>
    <dgm:pt modelId="{A7B648D4-1A07-435E-B8CD-4EDC81651CDC}" type="parTrans" cxnId="{6D44CEF8-5321-4CF0-A6C4-73E2814DA171}">
      <dgm:prSet/>
      <dgm:spPr/>
      <dgm:t>
        <a:bodyPr/>
        <a:lstStyle/>
        <a:p>
          <a:endParaRPr lang="en-US"/>
        </a:p>
      </dgm:t>
    </dgm:pt>
    <dgm:pt modelId="{418CE341-180B-484E-BB8F-30F1A88D668E}" type="sibTrans" cxnId="{6D44CEF8-5321-4CF0-A6C4-73E2814DA171}">
      <dgm:prSet/>
      <dgm:spPr/>
      <dgm:t>
        <a:bodyPr/>
        <a:lstStyle/>
        <a:p>
          <a:endParaRPr lang="en-US"/>
        </a:p>
      </dgm:t>
    </dgm:pt>
    <dgm:pt modelId="{DEC7C885-3C9D-4723-9A0A-66757DE54A44}">
      <dgm:prSet/>
      <dgm:spPr/>
      <dgm:t>
        <a:bodyPr/>
        <a:lstStyle/>
        <a:p>
          <a:r>
            <a:rPr lang="en-US"/>
            <a:t>Rumors of treasures hidden inland</a:t>
          </a:r>
        </a:p>
      </dgm:t>
    </dgm:pt>
    <dgm:pt modelId="{E581739C-B0DE-44BD-BDAC-E72A81A885AA}" type="parTrans" cxnId="{EB747355-6405-42C5-8D12-3CFC0B08D94A}">
      <dgm:prSet/>
      <dgm:spPr/>
      <dgm:t>
        <a:bodyPr/>
        <a:lstStyle/>
        <a:p>
          <a:endParaRPr lang="en-US"/>
        </a:p>
      </dgm:t>
    </dgm:pt>
    <dgm:pt modelId="{C3A11494-A8D5-45F5-97C7-20707D2F9A60}" type="sibTrans" cxnId="{EB747355-6405-42C5-8D12-3CFC0B08D94A}">
      <dgm:prSet/>
      <dgm:spPr/>
      <dgm:t>
        <a:bodyPr/>
        <a:lstStyle/>
        <a:p>
          <a:endParaRPr lang="en-US"/>
        </a:p>
      </dgm:t>
    </dgm:pt>
    <dgm:pt modelId="{854AF155-69D0-4E01-A02A-2CABA357CAD5}">
      <dgm:prSet/>
      <dgm:spPr/>
      <dgm:t>
        <a:bodyPr/>
        <a:lstStyle/>
        <a:p>
          <a:r>
            <a:rPr lang="en-US"/>
            <a:t>Wars with Aztecs</a:t>
          </a:r>
        </a:p>
      </dgm:t>
    </dgm:pt>
    <dgm:pt modelId="{AA945D59-27F9-41C9-855C-8816EE4F3526}" type="parTrans" cxnId="{ED24F1B0-9CF3-4A80-9C2D-82294D23E17D}">
      <dgm:prSet/>
      <dgm:spPr/>
      <dgm:t>
        <a:bodyPr/>
        <a:lstStyle/>
        <a:p>
          <a:endParaRPr lang="en-US"/>
        </a:p>
      </dgm:t>
    </dgm:pt>
    <dgm:pt modelId="{8AEDFFC0-F024-4CAD-AAF9-85C2F71EAF6A}" type="sibTrans" cxnId="{ED24F1B0-9CF3-4A80-9C2D-82294D23E17D}">
      <dgm:prSet/>
      <dgm:spPr/>
      <dgm:t>
        <a:bodyPr/>
        <a:lstStyle/>
        <a:p>
          <a:endParaRPr lang="en-US"/>
        </a:p>
      </dgm:t>
    </dgm:pt>
    <dgm:pt modelId="{BBA15AB0-FEA8-4AFB-9FAE-771F7F60221E}">
      <dgm:prSet/>
      <dgm:spPr/>
      <dgm:t>
        <a:bodyPr/>
        <a:lstStyle/>
        <a:p>
          <a:pPr>
            <a:defRPr b="1"/>
          </a:pPr>
          <a:r>
            <a:rPr lang="en-US"/>
            <a:t>1530s</a:t>
          </a:r>
        </a:p>
      </dgm:t>
    </dgm:pt>
    <dgm:pt modelId="{A74D550D-9D57-41B4-ADBD-48C44E6C2C5F}" type="parTrans" cxnId="{462A1919-6CE6-4AEF-9D64-38DE33387625}">
      <dgm:prSet/>
      <dgm:spPr/>
      <dgm:t>
        <a:bodyPr/>
        <a:lstStyle/>
        <a:p>
          <a:endParaRPr lang="en-US"/>
        </a:p>
      </dgm:t>
    </dgm:pt>
    <dgm:pt modelId="{BC50582E-5B4F-4254-830B-8E39F31DA554}" type="sibTrans" cxnId="{462A1919-6CE6-4AEF-9D64-38DE33387625}">
      <dgm:prSet/>
      <dgm:spPr/>
      <dgm:t>
        <a:bodyPr/>
        <a:lstStyle/>
        <a:p>
          <a:endParaRPr lang="en-US"/>
        </a:p>
      </dgm:t>
    </dgm:pt>
    <dgm:pt modelId="{9885D47F-EF7F-459A-BFD4-5C63B493F032}">
      <dgm:prSet/>
      <dgm:spPr/>
      <dgm:t>
        <a:bodyPr/>
        <a:lstStyle/>
        <a:p>
          <a:r>
            <a:rPr lang="en-US"/>
            <a:t>Francisco Pizarro</a:t>
          </a:r>
        </a:p>
      </dgm:t>
    </dgm:pt>
    <dgm:pt modelId="{5E7EEEBC-B75D-429C-B615-74D3A2242087}" type="parTrans" cxnId="{79AA8C6A-B229-4B79-BAA1-ECD2F403C6E9}">
      <dgm:prSet/>
      <dgm:spPr/>
      <dgm:t>
        <a:bodyPr/>
        <a:lstStyle/>
        <a:p>
          <a:endParaRPr lang="en-US"/>
        </a:p>
      </dgm:t>
    </dgm:pt>
    <dgm:pt modelId="{64239211-0C98-4F3B-8F8D-F4B0974D16B1}" type="sibTrans" cxnId="{79AA8C6A-B229-4B79-BAA1-ECD2F403C6E9}">
      <dgm:prSet/>
      <dgm:spPr/>
      <dgm:t>
        <a:bodyPr/>
        <a:lstStyle/>
        <a:p>
          <a:endParaRPr lang="en-US"/>
        </a:p>
      </dgm:t>
    </dgm:pt>
    <dgm:pt modelId="{F3C80437-28B9-734B-B28D-8DDD62DD3F12}" type="pres">
      <dgm:prSet presAssocID="{02222E0A-017B-457D-9B66-83A1AABA7668}" presName="root" presStyleCnt="0">
        <dgm:presLayoutVars>
          <dgm:chMax/>
          <dgm:chPref/>
          <dgm:animLvl val="lvl"/>
        </dgm:presLayoutVars>
      </dgm:prSet>
      <dgm:spPr/>
    </dgm:pt>
    <dgm:pt modelId="{AB82986E-B3C1-1B44-ABA8-CCC277345F9E}" type="pres">
      <dgm:prSet presAssocID="{02222E0A-017B-457D-9B66-83A1AABA7668}"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5EC71A6D-DD7E-304B-9B40-7AE83EAF0E33}" type="pres">
      <dgm:prSet presAssocID="{02222E0A-017B-457D-9B66-83A1AABA7668}" presName="nodes" presStyleCnt="0">
        <dgm:presLayoutVars>
          <dgm:chMax/>
          <dgm:chPref/>
          <dgm:animLvl val="lvl"/>
        </dgm:presLayoutVars>
      </dgm:prSet>
      <dgm:spPr/>
    </dgm:pt>
    <dgm:pt modelId="{E66A7F1D-8B47-E648-97B8-0E0680FEF7AB}" type="pres">
      <dgm:prSet presAssocID="{AA71E505-FF05-4C64-B67F-FDB20534DE61}" presName="composite" presStyleCnt="0"/>
      <dgm:spPr/>
    </dgm:pt>
    <dgm:pt modelId="{45CA917A-B76B-CC4A-95E4-0EE86B132F9B}" type="pres">
      <dgm:prSet presAssocID="{AA71E505-FF05-4C64-B67F-FDB20534DE61}"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7BBB868F-D437-104C-A1EC-52F97859B289}" type="pres">
      <dgm:prSet presAssocID="{AA71E505-FF05-4C64-B67F-FDB20534DE61}" presName="DropPinPlaceHolder" presStyleCnt="0"/>
      <dgm:spPr/>
    </dgm:pt>
    <dgm:pt modelId="{1268483F-F495-3C40-A098-A1B220A96138}" type="pres">
      <dgm:prSet presAssocID="{AA71E505-FF05-4C64-B67F-FDB20534DE61}" presName="DropPin" presStyleLbl="alignNode1" presStyleIdx="0" presStyleCnt="3"/>
      <dgm:spPr/>
    </dgm:pt>
    <dgm:pt modelId="{5899F371-8BD7-3E4E-B6E8-02F1B9B02476}" type="pres">
      <dgm:prSet presAssocID="{AA71E505-FF05-4C64-B67F-FDB20534DE61}"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DC4BAB2B-EC2C-B646-9678-B8AB5325665C}" type="pres">
      <dgm:prSet presAssocID="{AA71E505-FF05-4C64-B67F-FDB20534DE61}" presName="L2TextContainer" presStyleLbl="revTx" presStyleIdx="0" presStyleCnt="6">
        <dgm:presLayoutVars>
          <dgm:bulletEnabled val="1"/>
        </dgm:presLayoutVars>
      </dgm:prSet>
      <dgm:spPr/>
    </dgm:pt>
    <dgm:pt modelId="{E0958F45-9164-A64B-B9F5-EDA26E235A8E}" type="pres">
      <dgm:prSet presAssocID="{AA71E505-FF05-4C64-B67F-FDB20534DE61}" presName="L1TextContainer" presStyleLbl="revTx" presStyleIdx="1" presStyleCnt="6">
        <dgm:presLayoutVars>
          <dgm:chMax val="1"/>
          <dgm:chPref val="1"/>
          <dgm:bulletEnabled val="1"/>
        </dgm:presLayoutVars>
      </dgm:prSet>
      <dgm:spPr/>
    </dgm:pt>
    <dgm:pt modelId="{460C0C6B-56FB-3F42-ADA3-3A9F6E7A7E8E}" type="pres">
      <dgm:prSet presAssocID="{AA71E505-FF05-4C64-B67F-FDB20534DE61}"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1F5E5195-770D-4244-A9BF-57852737A9A1}" type="pres">
      <dgm:prSet presAssocID="{AA71E505-FF05-4C64-B67F-FDB20534DE61}" presName="EmptyPlaceHolder" presStyleCnt="0"/>
      <dgm:spPr/>
    </dgm:pt>
    <dgm:pt modelId="{FF48A928-8D36-4546-80B8-9EFF68205670}" type="pres">
      <dgm:prSet presAssocID="{3DB006C4-7E3A-4392-AAAD-07B14A920EAD}" presName="spaceBetweenRectangles" presStyleCnt="0"/>
      <dgm:spPr/>
    </dgm:pt>
    <dgm:pt modelId="{25BD6A72-43EC-8442-8A17-C281487FDF63}" type="pres">
      <dgm:prSet presAssocID="{D02B949D-2AC2-42F4-A0E1-C51DC8E25F45}" presName="composite" presStyleCnt="0"/>
      <dgm:spPr/>
    </dgm:pt>
    <dgm:pt modelId="{97608112-CA61-A94D-8D4A-4D1A55E05561}" type="pres">
      <dgm:prSet presAssocID="{D02B949D-2AC2-42F4-A0E1-C51DC8E25F45}" presName="ConnectorPoint" presStyleLbl="lnNode1" presStyleIdx="1" presStyleCnt="3"/>
      <dgm:spPr>
        <a:solidFill>
          <a:schemeClr val="accent2">
            <a:hueOff val="-665912"/>
            <a:satOff val="-293"/>
            <a:lumOff val="784"/>
            <a:alphaOff val="0"/>
          </a:schemeClr>
        </a:solidFill>
        <a:ln w="6350" cap="flat" cmpd="sng" algn="ctr">
          <a:solidFill>
            <a:schemeClr val="lt1">
              <a:hueOff val="0"/>
              <a:satOff val="0"/>
              <a:lumOff val="0"/>
              <a:alphaOff val="0"/>
            </a:schemeClr>
          </a:solidFill>
          <a:prstDash val="solid"/>
        </a:ln>
        <a:effectLst/>
      </dgm:spPr>
    </dgm:pt>
    <dgm:pt modelId="{5A0FE92B-EDC9-7C40-BC9D-0DB132ED7836}" type="pres">
      <dgm:prSet presAssocID="{D02B949D-2AC2-42F4-A0E1-C51DC8E25F45}" presName="DropPinPlaceHolder" presStyleCnt="0"/>
      <dgm:spPr/>
    </dgm:pt>
    <dgm:pt modelId="{EAB93653-8102-CF47-BB1F-D10D31F160AE}" type="pres">
      <dgm:prSet presAssocID="{D02B949D-2AC2-42F4-A0E1-C51DC8E25F45}" presName="DropPin" presStyleLbl="alignNode1" presStyleIdx="1" presStyleCnt="3"/>
      <dgm:spPr/>
    </dgm:pt>
    <dgm:pt modelId="{B57FDBBB-83DA-B641-AC73-F6C69DFCBEFC}" type="pres">
      <dgm:prSet presAssocID="{D02B949D-2AC2-42F4-A0E1-C51DC8E25F45}"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C1478A00-FA2E-FA43-B6EF-C0B87736F43C}" type="pres">
      <dgm:prSet presAssocID="{D02B949D-2AC2-42F4-A0E1-C51DC8E25F45}" presName="L2TextContainer" presStyleLbl="revTx" presStyleIdx="2" presStyleCnt="6">
        <dgm:presLayoutVars>
          <dgm:bulletEnabled val="1"/>
        </dgm:presLayoutVars>
      </dgm:prSet>
      <dgm:spPr/>
    </dgm:pt>
    <dgm:pt modelId="{6A7AC6A6-2923-CC44-813C-76190329CE2A}" type="pres">
      <dgm:prSet presAssocID="{D02B949D-2AC2-42F4-A0E1-C51DC8E25F45}" presName="L1TextContainer" presStyleLbl="revTx" presStyleIdx="3" presStyleCnt="6">
        <dgm:presLayoutVars>
          <dgm:chMax val="1"/>
          <dgm:chPref val="1"/>
          <dgm:bulletEnabled val="1"/>
        </dgm:presLayoutVars>
      </dgm:prSet>
      <dgm:spPr/>
    </dgm:pt>
    <dgm:pt modelId="{E7A8499C-75A2-DB4E-B90E-C4D3F39983E9}" type="pres">
      <dgm:prSet presAssocID="{D02B949D-2AC2-42F4-A0E1-C51DC8E25F45}" presName="ConnectLine" presStyleLbl="sibTrans1D1" presStyleIdx="1" presStyleCnt="3"/>
      <dgm:spPr>
        <a:noFill/>
        <a:ln w="12700" cap="flat" cmpd="sng" algn="ctr">
          <a:solidFill>
            <a:schemeClr val="accent2">
              <a:hueOff val="-665912"/>
              <a:satOff val="-293"/>
              <a:lumOff val="784"/>
              <a:alphaOff val="0"/>
            </a:schemeClr>
          </a:solidFill>
          <a:prstDash val="dash"/>
        </a:ln>
        <a:effectLst/>
      </dgm:spPr>
    </dgm:pt>
    <dgm:pt modelId="{DAA8456A-0BE5-674E-AFE9-8CAC5B420E2C}" type="pres">
      <dgm:prSet presAssocID="{D02B949D-2AC2-42F4-A0E1-C51DC8E25F45}" presName="EmptyPlaceHolder" presStyleCnt="0"/>
      <dgm:spPr/>
    </dgm:pt>
    <dgm:pt modelId="{6B1A14F1-8421-B84A-9822-E540DAE7D8E8}" type="pres">
      <dgm:prSet presAssocID="{EC3C25AE-7C2E-45B0-9800-C8E07460281C}" presName="spaceBetweenRectangles" presStyleCnt="0"/>
      <dgm:spPr/>
    </dgm:pt>
    <dgm:pt modelId="{68AE69CF-2732-5A4E-A12E-D422CFB6CABA}" type="pres">
      <dgm:prSet presAssocID="{BBA15AB0-FEA8-4AFB-9FAE-771F7F60221E}" presName="composite" presStyleCnt="0"/>
      <dgm:spPr/>
    </dgm:pt>
    <dgm:pt modelId="{8885BAAA-3F1C-9547-8F59-538F3E1A34FD}" type="pres">
      <dgm:prSet presAssocID="{BBA15AB0-FEA8-4AFB-9FAE-771F7F60221E}" presName="ConnectorPoint" presStyleLbl="lnNode1" presStyleIdx="2" presStyleCnt="3"/>
      <dgm:spPr>
        <a:solidFill>
          <a:schemeClr val="accent2">
            <a:hueOff val="-1331824"/>
            <a:satOff val="-586"/>
            <a:lumOff val="1569"/>
            <a:alphaOff val="0"/>
          </a:schemeClr>
        </a:solidFill>
        <a:ln w="6350" cap="flat" cmpd="sng" algn="ctr">
          <a:solidFill>
            <a:schemeClr val="lt1">
              <a:hueOff val="0"/>
              <a:satOff val="0"/>
              <a:lumOff val="0"/>
              <a:alphaOff val="0"/>
            </a:schemeClr>
          </a:solidFill>
          <a:prstDash val="solid"/>
        </a:ln>
        <a:effectLst/>
      </dgm:spPr>
    </dgm:pt>
    <dgm:pt modelId="{2F2D9324-84E7-364B-94CE-8C18E4C55810}" type="pres">
      <dgm:prSet presAssocID="{BBA15AB0-FEA8-4AFB-9FAE-771F7F60221E}" presName="DropPinPlaceHolder" presStyleCnt="0"/>
      <dgm:spPr/>
    </dgm:pt>
    <dgm:pt modelId="{D15F679E-F066-4545-8021-C13B0741CAE1}" type="pres">
      <dgm:prSet presAssocID="{BBA15AB0-FEA8-4AFB-9FAE-771F7F60221E}" presName="DropPin" presStyleLbl="alignNode1" presStyleIdx="2" presStyleCnt="3"/>
      <dgm:spPr/>
    </dgm:pt>
    <dgm:pt modelId="{11D4D359-BF9B-9743-BB03-0BEFBA2480DC}" type="pres">
      <dgm:prSet presAssocID="{BBA15AB0-FEA8-4AFB-9FAE-771F7F60221E}"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C75A6B5B-4FF9-3B4D-A7FA-20AAA5BA0D5D}" type="pres">
      <dgm:prSet presAssocID="{BBA15AB0-FEA8-4AFB-9FAE-771F7F60221E}" presName="L2TextContainer" presStyleLbl="revTx" presStyleIdx="4" presStyleCnt="6">
        <dgm:presLayoutVars>
          <dgm:bulletEnabled val="1"/>
        </dgm:presLayoutVars>
      </dgm:prSet>
      <dgm:spPr/>
    </dgm:pt>
    <dgm:pt modelId="{8004BC16-6632-E24A-891B-3B410A612388}" type="pres">
      <dgm:prSet presAssocID="{BBA15AB0-FEA8-4AFB-9FAE-771F7F60221E}" presName="L1TextContainer" presStyleLbl="revTx" presStyleIdx="5" presStyleCnt="6">
        <dgm:presLayoutVars>
          <dgm:chMax val="1"/>
          <dgm:chPref val="1"/>
          <dgm:bulletEnabled val="1"/>
        </dgm:presLayoutVars>
      </dgm:prSet>
      <dgm:spPr/>
    </dgm:pt>
    <dgm:pt modelId="{7EFF5715-59C6-9B41-AA0B-36F17F1A4869}" type="pres">
      <dgm:prSet presAssocID="{BBA15AB0-FEA8-4AFB-9FAE-771F7F60221E}" presName="ConnectLine" presStyleLbl="sibTrans1D1" presStyleIdx="2" presStyleCnt="3"/>
      <dgm:spPr>
        <a:noFill/>
        <a:ln w="12700" cap="flat" cmpd="sng" algn="ctr">
          <a:solidFill>
            <a:schemeClr val="accent2">
              <a:hueOff val="-1331824"/>
              <a:satOff val="-586"/>
              <a:lumOff val="1569"/>
              <a:alphaOff val="0"/>
            </a:schemeClr>
          </a:solidFill>
          <a:prstDash val="dash"/>
        </a:ln>
        <a:effectLst/>
      </dgm:spPr>
    </dgm:pt>
    <dgm:pt modelId="{049AD9D4-E2E4-8C43-BCFD-770CDDAC6491}" type="pres">
      <dgm:prSet presAssocID="{BBA15AB0-FEA8-4AFB-9FAE-771F7F60221E}" presName="EmptyPlaceHolder" presStyleCnt="0"/>
      <dgm:spPr/>
    </dgm:pt>
  </dgm:ptLst>
  <dgm:cxnLst>
    <dgm:cxn modelId="{462A1919-6CE6-4AEF-9D64-38DE33387625}" srcId="{02222E0A-017B-457D-9B66-83A1AABA7668}" destId="{BBA15AB0-FEA8-4AFB-9FAE-771F7F60221E}" srcOrd="2" destOrd="0" parTransId="{A74D550D-9D57-41B4-ADBD-48C44E6C2C5F}" sibTransId="{BC50582E-5B4F-4254-830B-8E39F31DA554}"/>
    <dgm:cxn modelId="{947A6329-DFB6-2442-8582-FBF5F44CD239}" type="presOf" srcId="{AA71E505-FF05-4C64-B67F-FDB20534DE61}" destId="{E0958F45-9164-A64B-B9F5-EDA26E235A8E}" srcOrd="0" destOrd="0" presId="urn:microsoft.com/office/officeart/2017/3/layout/DropPinTimeline"/>
    <dgm:cxn modelId="{17BC7D32-EA9C-1A40-B899-137170F63939}" type="presOf" srcId="{1EDA5971-2221-4B84-B21D-4D95F96F90BD}" destId="{DC4BAB2B-EC2C-B646-9678-B8AB5325665C}" srcOrd="0" destOrd="0" presId="urn:microsoft.com/office/officeart/2017/3/layout/DropPinTimeline"/>
    <dgm:cxn modelId="{662BD23E-1534-C246-B3E2-77E2C596F3E1}" type="presOf" srcId="{9885D47F-EF7F-459A-BFD4-5C63B493F032}" destId="{C75A6B5B-4FF9-3B4D-A7FA-20AAA5BA0D5D}" srcOrd="0" destOrd="0" presId="urn:microsoft.com/office/officeart/2017/3/layout/DropPinTimeline"/>
    <dgm:cxn modelId="{EB747355-6405-42C5-8D12-3CFC0B08D94A}" srcId="{300805C6-DB13-42B6-A704-AF413856E93E}" destId="{DEC7C885-3C9D-4723-9A0A-66757DE54A44}" srcOrd="0" destOrd="0" parTransId="{E581739C-B0DE-44BD-BDAC-E72A81A885AA}" sibTransId="{C3A11494-A8D5-45F5-97C7-20707D2F9A60}"/>
    <dgm:cxn modelId="{E07A2B68-9AA8-EC40-AD45-D1D7BF725771}" type="presOf" srcId="{D02B949D-2AC2-42F4-A0E1-C51DC8E25F45}" destId="{6A7AC6A6-2923-CC44-813C-76190329CE2A}" srcOrd="0" destOrd="0" presId="urn:microsoft.com/office/officeart/2017/3/layout/DropPinTimeline"/>
    <dgm:cxn modelId="{79AA8C6A-B229-4B79-BAA1-ECD2F403C6E9}" srcId="{BBA15AB0-FEA8-4AFB-9FAE-771F7F60221E}" destId="{9885D47F-EF7F-459A-BFD4-5C63B493F032}" srcOrd="0" destOrd="0" parTransId="{5E7EEEBC-B75D-429C-B615-74D3A2242087}" sibTransId="{64239211-0C98-4F3B-8F8D-F4B0974D16B1}"/>
    <dgm:cxn modelId="{0BAC5979-FC74-1740-8A79-44D863C02C07}" type="presOf" srcId="{BBA15AB0-FEA8-4AFB-9FAE-771F7F60221E}" destId="{8004BC16-6632-E24A-891B-3B410A612388}" srcOrd="0" destOrd="0" presId="urn:microsoft.com/office/officeart/2017/3/layout/DropPinTimeline"/>
    <dgm:cxn modelId="{983B117D-87E9-415E-98E5-B2CDD67916CE}" srcId="{1EDA5971-2221-4B84-B21D-4D95F96F90BD}" destId="{3EA05BC1-2841-490F-9BD0-423A92E38736}" srcOrd="0" destOrd="0" parTransId="{C22D50D8-7F76-406F-94F0-46B98AEAE1AF}" sibTransId="{7A96541D-28F4-4145-9A48-A0A938784D64}"/>
    <dgm:cxn modelId="{C8FCE58E-3F18-BD4B-94FF-4A91F74550CE}" type="presOf" srcId="{3EA05BC1-2841-490F-9BD0-423A92E38736}" destId="{DC4BAB2B-EC2C-B646-9678-B8AB5325665C}" srcOrd="0" destOrd="1" presId="urn:microsoft.com/office/officeart/2017/3/layout/DropPinTimeline"/>
    <dgm:cxn modelId="{3A898B9E-A8A1-474D-B4A5-D285146BF6F3}" type="presOf" srcId="{854AF155-69D0-4E01-A02A-2CABA357CAD5}" destId="{C1478A00-FA2E-FA43-B6EF-C0B87736F43C}" srcOrd="0" destOrd="2" presId="urn:microsoft.com/office/officeart/2017/3/layout/DropPinTimeline"/>
    <dgm:cxn modelId="{ED24F1B0-9CF3-4A80-9C2D-82294D23E17D}" srcId="{300805C6-DB13-42B6-A704-AF413856E93E}" destId="{854AF155-69D0-4E01-A02A-2CABA357CAD5}" srcOrd="1" destOrd="0" parTransId="{AA945D59-27F9-41C9-855C-8816EE4F3526}" sibTransId="{8AEDFFC0-F024-4CAD-AAF9-85C2F71EAF6A}"/>
    <dgm:cxn modelId="{E0BB42B3-3BA8-3249-A425-D8C12B387892}" type="presOf" srcId="{DEC7C885-3C9D-4723-9A0A-66757DE54A44}" destId="{C1478A00-FA2E-FA43-B6EF-C0B87736F43C}" srcOrd="0" destOrd="1" presId="urn:microsoft.com/office/officeart/2017/3/layout/DropPinTimeline"/>
    <dgm:cxn modelId="{131C3AD2-D8F8-B14A-AE7B-11202001F13B}" type="presOf" srcId="{02222E0A-017B-457D-9B66-83A1AABA7668}" destId="{F3C80437-28B9-734B-B28D-8DDD62DD3F12}" srcOrd="0" destOrd="0" presId="urn:microsoft.com/office/officeart/2017/3/layout/DropPinTimeline"/>
    <dgm:cxn modelId="{EE0BCFD6-C7D4-4BC6-BBB9-1F952B343FD0}" srcId="{02222E0A-017B-457D-9B66-83A1AABA7668}" destId="{D02B949D-2AC2-42F4-A0E1-C51DC8E25F45}" srcOrd="1" destOrd="0" parTransId="{9582E1D0-7252-48CB-92D6-906EC1BD40E1}" sibTransId="{EC3C25AE-7C2E-45B0-9800-C8E07460281C}"/>
    <dgm:cxn modelId="{890CFBF4-CBEB-FE49-9678-71D4BC267BBB}" type="presOf" srcId="{300805C6-DB13-42B6-A704-AF413856E93E}" destId="{C1478A00-FA2E-FA43-B6EF-C0B87736F43C}" srcOrd="0" destOrd="0" presId="urn:microsoft.com/office/officeart/2017/3/layout/DropPinTimeline"/>
    <dgm:cxn modelId="{5E8047F5-0FED-4CEB-9920-2795568D3FFB}" srcId="{02222E0A-017B-457D-9B66-83A1AABA7668}" destId="{AA71E505-FF05-4C64-B67F-FDB20534DE61}" srcOrd="0" destOrd="0" parTransId="{9555AC4F-1602-47D4-9D37-FD287C6B29C8}" sibTransId="{3DB006C4-7E3A-4392-AAAD-07B14A920EAD}"/>
    <dgm:cxn modelId="{6D44CEF8-5321-4CF0-A6C4-73E2814DA171}" srcId="{D02B949D-2AC2-42F4-A0E1-C51DC8E25F45}" destId="{300805C6-DB13-42B6-A704-AF413856E93E}" srcOrd="0" destOrd="0" parTransId="{A7B648D4-1A07-435E-B8CD-4EDC81651CDC}" sibTransId="{418CE341-180B-484E-BB8F-30F1A88D668E}"/>
    <dgm:cxn modelId="{D5FD9BFF-C427-4576-8AB3-51815C152659}" srcId="{AA71E505-FF05-4C64-B67F-FDB20534DE61}" destId="{1EDA5971-2221-4B84-B21D-4D95F96F90BD}" srcOrd="0" destOrd="0" parTransId="{8B147C61-47EC-47C3-8CF9-8A6D1A8C8394}" sibTransId="{B27F24C9-EA0D-4E5A-8398-6AF8DEE734F7}"/>
    <dgm:cxn modelId="{11211EEE-5E44-914F-96FB-236178916597}" type="presParOf" srcId="{F3C80437-28B9-734B-B28D-8DDD62DD3F12}" destId="{AB82986E-B3C1-1B44-ABA8-CCC277345F9E}" srcOrd="0" destOrd="0" presId="urn:microsoft.com/office/officeart/2017/3/layout/DropPinTimeline"/>
    <dgm:cxn modelId="{B2D8A93C-DCA5-C848-B7F4-5E4967ECAFAF}" type="presParOf" srcId="{F3C80437-28B9-734B-B28D-8DDD62DD3F12}" destId="{5EC71A6D-DD7E-304B-9B40-7AE83EAF0E33}" srcOrd="1" destOrd="0" presId="urn:microsoft.com/office/officeart/2017/3/layout/DropPinTimeline"/>
    <dgm:cxn modelId="{D6B6193C-9CC5-1541-B3C2-B4B7D1DF6D68}" type="presParOf" srcId="{5EC71A6D-DD7E-304B-9B40-7AE83EAF0E33}" destId="{E66A7F1D-8B47-E648-97B8-0E0680FEF7AB}" srcOrd="0" destOrd="0" presId="urn:microsoft.com/office/officeart/2017/3/layout/DropPinTimeline"/>
    <dgm:cxn modelId="{AA381275-985C-A740-A2EE-BB3A2DF6989F}" type="presParOf" srcId="{E66A7F1D-8B47-E648-97B8-0E0680FEF7AB}" destId="{45CA917A-B76B-CC4A-95E4-0EE86B132F9B}" srcOrd="0" destOrd="0" presId="urn:microsoft.com/office/officeart/2017/3/layout/DropPinTimeline"/>
    <dgm:cxn modelId="{D11A0178-12F9-B043-B735-65CEB06DF4A4}" type="presParOf" srcId="{E66A7F1D-8B47-E648-97B8-0E0680FEF7AB}" destId="{7BBB868F-D437-104C-A1EC-52F97859B289}" srcOrd="1" destOrd="0" presId="urn:microsoft.com/office/officeart/2017/3/layout/DropPinTimeline"/>
    <dgm:cxn modelId="{B69AFBF3-EACE-714D-9A38-CA851301EAAB}" type="presParOf" srcId="{7BBB868F-D437-104C-A1EC-52F97859B289}" destId="{1268483F-F495-3C40-A098-A1B220A96138}" srcOrd="0" destOrd="0" presId="urn:microsoft.com/office/officeart/2017/3/layout/DropPinTimeline"/>
    <dgm:cxn modelId="{1B7FAAF7-6881-4F4D-99CD-89B3E7BAF4B1}" type="presParOf" srcId="{7BBB868F-D437-104C-A1EC-52F97859B289}" destId="{5899F371-8BD7-3E4E-B6E8-02F1B9B02476}" srcOrd="1" destOrd="0" presId="urn:microsoft.com/office/officeart/2017/3/layout/DropPinTimeline"/>
    <dgm:cxn modelId="{5D075E27-C0BA-F642-81B1-12332FF88725}" type="presParOf" srcId="{E66A7F1D-8B47-E648-97B8-0E0680FEF7AB}" destId="{DC4BAB2B-EC2C-B646-9678-B8AB5325665C}" srcOrd="2" destOrd="0" presId="urn:microsoft.com/office/officeart/2017/3/layout/DropPinTimeline"/>
    <dgm:cxn modelId="{A0CA7BE3-F2FB-D249-85A9-69A61A6B0580}" type="presParOf" srcId="{E66A7F1D-8B47-E648-97B8-0E0680FEF7AB}" destId="{E0958F45-9164-A64B-B9F5-EDA26E235A8E}" srcOrd="3" destOrd="0" presId="urn:microsoft.com/office/officeart/2017/3/layout/DropPinTimeline"/>
    <dgm:cxn modelId="{D5D8835C-A351-834C-86C3-29FADB46649F}" type="presParOf" srcId="{E66A7F1D-8B47-E648-97B8-0E0680FEF7AB}" destId="{460C0C6B-56FB-3F42-ADA3-3A9F6E7A7E8E}" srcOrd="4" destOrd="0" presId="urn:microsoft.com/office/officeart/2017/3/layout/DropPinTimeline"/>
    <dgm:cxn modelId="{ECB965AD-1380-4D44-852C-A6BCD47D280F}" type="presParOf" srcId="{E66A7F1D-8B47-E648-97B8-0E0680FEF7AB}" destId="{1F5E5195-770D-4244-A9BF-57852737A9A1}" srcOrd="5" destOrd="0" presId="urn:microsoft.com/office/officeart/2017/3/layout/DropPinTimeline"/>
    <dgm:cxn modelId="{EE631057-BF09-004A-9923-74AAB8EA4C23}" type="presParOf" srcId="{5EC71A6D-DD7E-304B-9B40-7AE83EAF0E33}" destId="{FF48A928-8D36-4546-80B8-9EFF68205670}" srcOrd="1" destOrd="0" presId="urn:microsoft.com/office/officeart/2017/3/layout/DropPinTimeline"/>
    <dgm:cxn modelId="{D9134353-972A-1F4C-9691-F951B91B058E}" type="presParOf" srcId="{5EC71A6D-DD7E-304B-9B40-7AE83EAF0E33}" destId="{25BD6A72-43EC-8442-8A17-C281487FDF63}" srcOrd="2" destOrd="0" presId="urn:microsoft.com/office/officeart/2017/3/layout/DropPinTimeline"/>
    <dgm:cxn modelId="{DB082F34-4766-4245-8851-551DD71BEDC6}" type="presParOf" srcId="{25BD6A72-43EC-8442-8A17-C281487FDF63}" destId="{97608112-CA61-A94D-8D4A-4D1A55E05561}" srcOrd="0" destOrd="0" presId="urn:microsoft.com/office/officeart/2017/3/layout/DropPinTimeline"/>
    <dgm:cxn modelId="{EFE1A9D6-888B-A142-BEB0-62DBBE10E28D}" type="presParOf" srcId="{25BD6A72-43EC-8442-8A17-C281487FDF63}" destId="{5A0FE92B-EDC9-7C40-BC9D-0DB132ED7836}" srcOrd="1" destOrd="0" presId="urn:microsoft.com/office/officeart/2017/3/layout/DropPinTimeline"/>
    <dgm:cxn modelId="{7F004887-E308-E84E-A047-43872E6C69B9}" type="presParOf" srcId="{5A0FE92B-EDC9-7C40-BC9D-0DB132ED7836}" destId="{EAB93653-8102-CF47-BB1F-D10D31F160AE}" srcOrd="0" destOrd="0" presId="urn:microsoft.com/office/officeart/2017/3/layout/DropPinTimeline"/>
    <dgm:cxn modelId="{493A5B0C-6996-8641-A567-B98A3714143C}" type="presParOf" srcId="{5A0FE92B-EDC9-7C40-BC9D-0DB132ED7836}" destId="{B57FDBBB-83DA-B641-AC73-F6C69DFCBEFC}" srcOrd="1" destOrd="0" presId="urn:microsoft.com/office/officeart/2017/3/layout/DropPinTimeline"/>
    <dgm:cxn modelId="{7364B3DF-5CE5-B74B-9AE8-136B50906FDE}" type="presParOf" srcId="{25BD6A72-43EC-8442-8A17-C281487FDF63}" destId="{C1478A00-FA2E-FA43-B6EF-C0B87736F43C}" srcOrd="2" destOrd="0" presId="urn:microsoft.com/office/officeart/2017/3/layout/DropPinTimeline"/>
    <dgm:cxn modelId="{69547142-ADFC-BC46-A736-1043A0FB1B89}" type="presParOf" srcId="{25BD6A72-43EC-8442-8A17-C281487FDF63}" destId="{6A7AC6A6-2923-CC44-813C-76190329CE2A}" srcOrd="3" destOrd="0" presId="urn:microsoft.com/office/officeart/2017/3/layout/DropPinTimeline"/>
    <dgm:cxn modelId="{165479AE-3D26-AB4D-B7C7-DB44968654F0}" type="presParOf" srcId="{25BD6A72-43EC-8442-8A17-C281487FDF63}" destId="{E7A8499C-75A2-DB4E-B90E-C4D3F39983E9}" srcOrd="4" destOrd="0" presId="urn:microsoft.com/office/officeart/2017/3/layout/DropPinTimeline"/>
    <dgm:cxn modelId="{8A1C325E-7BB8-FB4E-9928-EC4453879AB5}" type="presParOf" srcId="{25BD6A72-43EC-8442-8A17-C281487FDF63}" destId="{DAA8456A-0BE5-674E-AFE9-8CAC5B420E2C}" srcOrd="5" destOrd="0" presId="urn:microsoft.com/office/officeart/2017/3/layout/DropPinTimeline"/>
    <dgm:cxn modelId="{1295ECCF-88DB-A749-9261-481F6672C520}" type="presParOf" srcId="{5EC71A6D-DD7E-304B-9B40-7AE83EAF0E33}" destId="{6B1A14F1-8421-B84A-9822-E540DAE7D8E8}" srcOrd="3" destOrd="0" presId="urn:microsoft.com/office/officeart/2017/3/layout/DropPinTimeline"/>
    <dgm:cxn modelId="{AD74FEA7-6E72-374E-B245-2CDC3A3CBF98}" type="presParOf" srcId="{5EC71A6D-DD7E-304B-9B40-7AE83EAF0E33}" destId="{68AE69CF-2732-5A4E-A12E-D422CFB6CABA}" srcOrd="4" destOrd="0" presId="urn:microsoft.com/office/officeart/2017/3/layout/DropPinTimeline"/>
    <dgm:cxn modelId="{7459F9CC-103F-C947-A6E8-B911DF1608F6}" type="presParOf" srcId="{68AE69CF-2732-5A4E-A12E-D422CFB6CABA}" destId="{8885BAAA-3F1C-9547-8F59-538F3E1A34FD}" srcOrd="0" destOrd="0" presId="urn:microsoft.com/office/officeart/2017/3/layout/DropPinTimeline"/>
    <dgm:cxn modelId="{BD699920-F4F8-424C-9180-66288FD73D94}" type="presParOf" srcId="{68AE69CF-2732-5A4E-A12E-D422CFB6CABA}" destId="{2F2D9324-84E7-364B-94CE-8C18E4C55810}" srcOrd="1" destOrd="0" presId="urn:microsoft.com/office/officeart/2017/3/layout/DropPinTimeline"/>
    <dgm:cxn modelId="{06D3F49D-04F2-084B-858D-AF6AB7791991}" type="presParOf" srcId="{2F2D9324-84E7-364B-94CE-8C18E4C55810}" destId="{D15F679E-F066-4545-8021-C13B0741CAE1}" srcOrd="0" destOrd="0" presId="urn:microsoft.com/office/officeart/2017/3/layout/DropPinTimeline"/>
    <dgm:cxn modelId="{B62D94C9-0ABB-C747-BFD2-5A3B82D6F666}" type="presParOf" srcId="{2F2D9324-84E7-364B-94CE-8C18E4C55810}" destId="{11D4D359-BF9B-9743-BB03-0BEFBA2480DC}" srcOrd="1" destOrd="0" presId="urn:microsoft.com/office/officeart/2017/3/layout/DropPinTimeline"/>
    <dgm:cxn modelId="{3C87DBB4-B830-054A-BBDE-61FF739E13A9}" type="presParOf" srcId="{68AE69CF-2732-5A4E-A12E-D422CFB6CABA}" destId="{C75A6B5B-4FF9-3B4D-A7FA-20AAA5BA0D5D}" srcOrd="2" destOrd="0" presId="urn:microsoft.com/office/officeart/2017/3/layout/DropPinTimeline"/>
    <dgm:cxn modelId="{CC578589-BE8E-334F-81FE-3F55A3826B78}" type="presParOf" srcId="{68AE69CF-2732-5A4E-A12E-D422CFB6CABA}" destId="{8004BC16-6632-E24A-891B-3B410A612388}" srcOrd="3" destOrd="0" presId="urn:microsoft.com/office/officeart/2017/3/layout/DropPinTimeline"/>
    <dgm:cxn modelId="{3F0E6CDF-E38E-FB46-979A-FE13ABC1C674}" type="presParOf" srcId="{68AE69CF-2732-5A4E-A12E-D422CFB6CABA}" destId="{7EFF5715-59C6-9B41-AA0B-36F17F1A4869}" srcOrd="4" destOrd="0" presId="urn:microsoft.com/office/officeart/2017/3/layout/DropPinTimeline"/>
    <dgm:cxn modelId="{B13E17A3-259E-B943-AB1A-A83179CEA6A1}" type="presParOf" srcId="{68AE69CF-2732-5A4E-A12E-D422CFB6CABA}" destId="{049AD9D4-E2E4-8C43-BCFD-770CDDAC6491}"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7426F-3E9F-AD41-9627-87970948B06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4C3D9174-71F5-834E-8B8D-22711CFF92B0}">
      <dgm:prSet/>
      <dgm:spPr/>
      <dgm:t>
        <a:bodyPr/>
        <a:lstStyle/>
        <a:p>
          <a:r>
            <a:rPr lang="en-US"/>
            <a:t>H</a:t>
          </a:r>
          <a:r>
            <a:rPr lang="en-TR"/>
            <a:t>ad a well-structured governmental organization</a:t>
          </a:r>
        </a:p>
      </dgm:t>
    </dgm:pt>
    <dgm:pt modelId="{4F8CD3E6-EB21-CA46-9E65-7DA765E6C232}" type="parTrans" cxnId="{39B32C71-A5E0-1B46-B74C-2216BAA10435}">
      <dgm:prSet/>
      <dgm:spPr/>
      <dgm:t>
        <a:bodyPr/>
        <a:lstStyle/>
        <a:p>
          <a:endParaRPr lang="en-US"/>
        </a:p>
      </dgm:t>
    </dgm:pt>
    <dgm:pt modelId="{C0D89A72-1D16-AD4F-9690-A38880946999}" type="sibTrans" cxnId="{39B32C71-A5E0-1B46-B74C-2216BAA10435}">
      <dgm:prSet/>
      <dgm:spPr/>
      <dgm:t>
        <a:bodyPr/>
        <a:lstStyle/>
        <a:p>
          <a:endParaRPr lang="en-US"/>
        </a:p>
      </dgm:t>
    </dgm:pt>
    <dgm:pt modelId="{5FC59D4B-E6C7-9F44-B296-6B10A2171FB9}">
      <dgm:prSet/>
      <dgm:spPr/>
      <dgm:t>
        <a:bodyPr/>
        <a:lstStyle/>
        <a:p>
          <a:r>
            <a:rPr lang="en-TR"/>
            <a:t>Imposed its rule on the Native “subjects”</a:t>
          </a:r>
        </a:p>
      </dgm:t>
    </dgm:pt>
    <dgm:pt modelId="{AB8639C2-BA24-5A4F-AD3E-1C3B6801D384}" type="parTrans" cxnId="{CAFC7E66-1E75-6443-8233-44D9D806C965}">
      <dgm:prSet/>
      <dgm:spPr/>
      <dgm:t>
        <a:bodyPr/>
        <a:lstStyle/>
        <a:p>
          <a:endParaRPr lang="en-US"/>
        </a:p>
      </dgm:t>
    </dgm:pt>
    <dgm:pt modelId="{E73946E3-A63E-DF40-BBC3-D961B4D10B30}" type="sibTrans" cxnId="{CAFC7E66-1E75-6443-8233-44D9D806C965}">
      <dgm:prSet/>
      <dgm:spPr/>
      <dgm:t>
        <a:bodyPr/>
        <a:lstStyle/>
        <a:p>
          <a:endParaRPr lang="en-US"/>
        </a:p>
      </dgm:t>
    </dgm:pt>
    <dgm:pt modelId="{7AEEF304-BB00-F44B-A934-D91AECD9437E}">
      <dgm:prSet/>
      <dgm:spPr/>
      <dgm:t>
        <a:bodyPr/>
        <a:lstStyle/>
        <a:p>
          <a:r>
            <a:rPr lang="en-TR"/>
            <a:t>The Catholic Church dominated the Spanish America </a:t>
          </a:r>
        </a:p>
      </dgm:t>
    </dgm:pt>
    <dgm:pt modelId="{A53159ED-F971-9740-BC39-06E9B3792935}" type="parTrans" cxnId="{2FD77B50-9CA6-9840-AC06-1261B4123BBB}">
      <dgm:prSet/>
      <dgm:spPr/>
      <dgm:t>
        <a:bodyPr/>
        <a:lstStyle/>
        <a:p>
          <a:endParaRPr lang="en-US"/>
        </a:p>
      </dgm:t>
    </dgm:pt>
    <dgm:pt modelId="{801C2119-2D7C-954F-BC8E-FB305A57AD0E}" type="sibTrans" cxnId="{2FD77B50-9CA6-9840-AC06-1261B4123BBB}">
      <dgm:prSet/>
      <dgm:spPr/>
      <dgm:t>
        <a:bodyPr/>
        <a:lstStyle/>
        <a:p>
          <a:endParaRPr lang="en-US"/>
        </a:p>
      </dgm:t>
    </dgm:pt>
    <dgm:pt modelId="{64D65601-5CB6-3B4D-8249-8743E391CD51}" type="pres">
      <dgm:prSet presAssocID="{1527426F-3E9F-AD41-9627-87970948B06E}" presName="Name0" presStyleCnt="0">
        <dgm:presLayoutVars>
          <dgm:dir/>
          <dgm:animLvl val="lvl"/>
          <dgm:resizeHandles val="exact"/>
        </dgm:presLayoutVars>
      </dgm:prSet>
      <dgm:spPr/>
    </dgm:pt>
    <dgm:pt modelId="{F0721961-F5EB-9443-BC05-715EF9AC9ADE}" type="pres">
      <dgm:prSet presAssocID="{4C3D9174-71F5-834E-8B8D-22711CFF92B0}" presName="linNode" presStyleCnt="0"/>
      <dgm:spPr/>
    </dgm:pt>
    <dgm:pt modelId="{9D9EBBF2-FF6F-7D46-8C9B-E50B4437AEFC}" type="pres">
      <dgm:prSet presAssocID="{4C3D9174-71F5-834E-8B8D-22711CFF92B0}" presName="parentText" presStyleLbl="node1" presStyleIdx="0" presStyleCnt="3">
        <dgm:presLayoutVars>
          <dgm:chMax val="1"/>
          <dgm:bulletEnabled val="1"/>
        </dgm:presLayoutVars>
      </dgm:prSet>
      <dgm:spPr/>
    </dgm:pt>
    <dgm:pt modelId="{32D11E09-A02D-6B40-8524-591333755FDF}" type="pres">
      <dgm:prSet presAssocID="{C0D89A72-1D16-AD4F-9690-A38880946999}" presName="sp" presStyleCnt="0"/>
      <dgm:spPr/>
    </dgm:pt>
    <dgm:pt modelId="{5AE790F4-98C8-CB40-955F-ECFE9D3334C9}" type="pres">
      <dgm:prSet presAssocID="{5FC59D4B-E6C7-9F44-B296-6B10A2171FB9}" presName="linNode" presStyleCnt="0"/>
      <dgm:spPr/>
    </dgm:pt>
    <dgm:pt modelId="{11D335AA-C12E-1A4C-95A2-A2EF2AFB552E}" type="pres">
      <dgm:prSet presAssocID="{5FC59D4B-E6C7-9F44-B296-6B10A2171FB9}" presName="parentText" presStyleLbl="node1" presStyleIdx="1" presStyleCnt="3">
        <dgm:presLayoutVars>
          <dgm:chMax val="1"/>
          <dgm:bulletEnabled val="1"/>
        </dgm:presLayoutVars>
      </dgm:prSet>
      <dgm:spPr/>
    </dgm:pt>
    <dgm:pt modelId="{8E79D7E6-4FD2-0D47-808B-AE8FA4192844}" type="pres">
      <dgm:prSet presAssocID="{E73946E3-A63E-DF40-BBC3-D961B4D10B30}" presName="sp" presStyleCnt="0"/>
      <dgm:spPr/>
    </dgm:pt>
    <dgm:pt modelId="{521E7283-DF6F-BD43-AB8B-C35F96C881C1}" type="pres">
      <dgm:prSet presAssocID="{7AEEF304-BB00-F44B-A934-D91AECD9437E}" presName="linNode" presStyleCnt="0"/>
      <dgm:spPr/>
    </dgm:pt>
    <dgm:pt modelId="{BE93F2B2-96BF-A945-ABD8-240372739588}" type="pres">
      <dgm:prSet presAssocID="{7AEEF304-BB00-F44B-A934-D91AECD9437E}" presName="parentText" presStyleLbl="node1" presStyleIdx="2" presStyleCnt="3">
        <dgm:presLayoutVars>
          <dgm:chMax val="1"/>
          <dgm:bulletEnabled val="1"/>
        </dgm:presLayoutVars>
      </dgm:prSet>
      <dgm:spPr/>
    </dgm:pt>
  </dgm:ptLst>
  <dgm:cxnLst>
    <dgm:cxn modelId="{078AF71A-CF7D-104A-A28A-6ED1D44F71FC}" type="presOf" srcId="{1527426F-3E9F-AD41-9627-87970948B06E}" destId="{64D65601-5CB6-3B4D-8249-8743E391CD51}" srcOrd="0" destOrd="0" presId="urn:microsoft.com/office/officeart/2005/8/layout/vList5"/>
    <dgm:cxn modelId="{2FD77B50-9CA6-9840-AC06-1261B4123BBB}" srcId="{1527426F-3E9F-AD41-9627-87970948B06E}" destId="{7AEEF304-BB00-F44B-A934-D91AECD9437E}" srcOrd="2" destOrd="0" parTransId="{A53159ED-F971-9740-BC39-06E9B3792935}" sibTransId="{801C2119-2D7C-954F-BC8E-FB305A57AD0E}"/>
    <dgm:cxn modelId="{65510A61-6A8C-6349-B62F-59296412B905}" type="presOf" srcId="{5FC59D4B-E6C7-9F44-B296-6B10A2171FB9}" destId="{11D335AA-C12E-1A4C-95A2-A2EF2AFB552E}" srcOrd="0" destOrd="0" presId="urn:microsoft.com/office/officeart/2005/8/layout/vList5"/>
    <dgm:cxn modelId="{CAFC7E66-1E75-6443-8233-44D9D806C965}" srcId="{1527426F-3E9F-AD41-9627-87970948B06E}" destId="{5FC59D4B-E6C7-9F44-B296-6B10A2171FB9}" srcOrd="1" destOrd="0" parTransId="{AB8639C2-BA24-5A4F-AD3E-1C3B6801D384}" sibTransId="{E73946E3-A63E-DF40-BBC3-D961B4D10B30}"/>
    <dgm:cxn modelId="{39B32C71-A5E0-1B46-B74C-2216BAA10435}" srcId="{1527426F-3E9F-AD41-9627-87970948B06E}" destId="{4C3D9174-71F5-834E-8B8D-22711CFF92B0}" srcOrd="0" destOrd="0" parTransId="{4F8CD3E6-EB21-CA46-9E65-7DA765E6C232}" sibTransId="{C0D89A72-1D16-AD4F-9690-A38880946999}"/>
    <dgm:cxn modelId="{C0487D80-6F08-6444-979A-B3A677D0895F}" type="presOf" srcId="{4C3D9174-71F5-834E-8B8D-22711CFF92B0}" destId="{9D9EBBF2-FF6F-7D46-8C9B-E50B4437AEFC}" srcOrd="0" destOrd="0" presId="urn:microsoft.com/office/officeart/2005/8/layout/vList5"/>
    <dgm:cxn modelId="{C181F4FD-0101-124B-A753-ED160C9D05E0}" type="presOf" srcId="{7AEEF304-BB00-F44B-A934-D91AECD9437E}" destId="{BE93F2B2-96BF-A945-ABD8-240372739588}" srcOrd="0" destOrd="0" presId="urn:microsoft.com/office/officeart/2005/8/layout/vList5"/>
    <dgm:cxn modelId="{379D1EBD-D78B-6545-818B-F10885D8D07D}" type="presParOf" srcId="{64D65601-5CB6-3B4D-8249-8743E391CD51}" destId="{F0721961-F5EB-9443-BC05-715EF9AC9ADE}" srcOrd="0" destOrd="0" presId="urn:microsoft.com/office/officeart/2005/8/layout/vList5"/>
    <dgm:cxn modelId="{EE53FF6F-215D-334D-BEC8-14A84BD36C04}" type="presParOf" srcId="{F0721961-F5EB-9443-BC05-715EF9AC9ADE}" destId="{9D9EBBF2-FF6F-7D46-8C9B-E50B4437AEFC}" srcOrd="0" destOrd="0" presId="urn:microsoft.com/office/officeart/2005/8/layout/vList5"/>
    <dgm:cxn modelId="{98ACE1D9-AA8A-B243-865E-42336D80A185}" type="presParOf" srcId="{64D65601-5CB6-3B4D-8249-8743E391CD51}" destId="{32D11E09-A02D-6B40-8524-591333755FDF}" srcOrd="1" destOrd="0" presId="urn:microsoft.com/office/officeart/2005/8/layout/vList5"/>
    <dgm:cxn modelId="{E19D038C-1F0B-9B4D-BEFE-DFCD7DE9B27C}" type="presParOf" srcId="{64D65601-5CB6-3B4D-8249-8743E391CD51}" destId="{5AE790F4-98C8-CB40-955F-ECFE9D3334C9}" srcOrd="2" destOrd="0" presId="urn:microsoft.com/office/officeart/2005/8/layout/vList5"/>
    <dgm:cxn modelId="{BFC14B25-A8C8-1B46-AE72-ABB82DA94EA1}" type="presParOf" srcId="{5AE790F4-98C8-CB40-955F-ECFE9D3334C9}" destId="{11D335AA-C12E-1A4C-95A2-A2EF2AFB552E}" srcOrd="0" destOrd="0" presId="urn:microsoft.com/office/officeart/2005/8/layout/vList5"/>
    <dgm:cxn modelId="{9D14FE96-D267-5B45-9DFD-F78E67DD2E20}" type="presParOf" srcId="{64D65601-5CB6-3B4D-8249-8743E391CD51}" destId="{8E79D7E6-4FD2-0D47-808B-AE8FA4192844}" srcOrd="3" destOrd="0" presId="urn:microsoft.com/office/officeart/2005/8/layout/vList5"/>
    <dgm:cxn modelId="{AD0F8E8E-4B6D-A948-93F7-1D25525765B1}" type="presParOf" srcId="{64D65601-5CB6-3B4D-8249-8743E391CD51}" destId="{521E7283-DF6F-BD43-AB8B-C35F96C881C1}" srcOrd="4" destOrd="0" presId="urn:microsoft.com/office/officeart/2005/8/layout/vList5"/>
    <dgm:cxn modelId="{13813D4F-2FA7-DE4E-B294-B00AE1454FAF}" type="presParOf" srcId="{521E7283-DF6F-BD43-AB8B-C35F96C881C1}" destId="{BE93F2B2-96BF-A945-ABD8-240372739588}" srcOrd="0"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12753-D8F6-E54F-91A6-FBB9CA200D7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61A0E40-A4CA-8D45-8785-37D553CD4B23}">
      <dgm:prSet/>
      <dgm:spPr/>
      <dgm:t>
        <a:bodyPr/>
        <a:lstStyle/>
        <a:p>
          <a:r>
            <a:rPr lang="en-US"/>
            <a:t>N</a:t>
          </a:r>
          <a:r>
            <a:rPr lang="en-TR"/>
            <a:t>o effective structure of imperial government in the Anglo-American empire</a:t>
          </a:r>
        </a:p>
      </dgm:t>
    </dgm:pt>
    <dgm:pt modelId="{4605CA00-0E95-134A-8D58-BAB64A89D14A}" type="parTrans" cxnId="{4698BA31-CC78-D945-9E09-8AE25A1FBCC7}">
      <dgm:prSet/>
      <dgm:spPr/>
      <dgm:t>
        <a:bodyPr/>
        <a:lstStyle/>
        <a:p>
          <a:endParaRPr lang="en-US"/>
        </a:p>
      </dgm:t>
    </dgm:pt>
    <dgm:pt modelId="{0218F39D-D14D-5A46-8A59-FF1A1EA9FF13}" type="sibTrans" cxnId="{4698BA31-CC78-D945-9E09-8AE25A1FBCC7}">
      <dgm:prSet/>
      <dgm:spPr/>
      <dgm:t>
        <a:bodyPr/>
        <a:lstStyle/>
        <a:p>
          <a:endParaRPr lang="en-US"/>
        </a:p>
      </dgm:t>
    </dgm:pt>
    <dgm:pt modelId="{E5F097EA-5AE3-DE43-9FC1-9C0530200C4E}">
      <dgm:prSet/>
      <dgm:spPr/>
      <dgm:t>
        <a:bodyPr/>
        <a:lstStyle/>
        <a:p>
          <a:r>
            <a:rPr lang="en-TR"/>
            <a:t>Resistance of the colonists against the authority</a:t>
          </a:r>
        </a:p>
      </dgm:t>
    </dgm:pt>
    <dgm:pt modelId="{B7A6F760-918C-F44D-A11C-7FA540AD7255}" type="parTrans" cxnId="{5998477F-6F71-D441-BE6D-4D0748BE45A1}">
      <dgm:prSet/>
      <dgm:spPr/>
      <dgm:t>
        <a:bodyPr/>
        <a:lstStyle/>
        <a:p>
          <a:endParaRPr lang="en-US"/>
        </a:p>
      </dgm:t>
    </dgm:pt>
    <dgm:pt modelId="{C45E7F52-6C03-AF4E-B582-BF84C35C00DE}" type="sibTrans" cxnId="{5998477F-6F71-D441-BE6D-4D0748BE45A1}">
      <dgm:prSet/>
      <dgm:spPr/>
      <dgm:t>
        <a:bodyPr/>
        <a:lstStyle/>
        <a:p>
          <a:endParaRPr lang="en-US"/>
        </a:p>
      </dgm:t>
    </dgm:pt>
    <dgm:pt modelId="{5B6AE152-E2E2-9444-BD09-B1B16B3B81EB}">
      <dgm:prSet/>
      <dgm:spPr/>
      <dgm:t>
        <a:bodyPr/>
        <a:lstStyle/>
        <a:p>
          <a:r>
            <a:rPr lang="en-TR"/>
            <a:t>British America became an asylum for religious dissenters</a:t>
          </a:r>
        </a:p>
      </dgm:t>
    </dgm:pt>
    <dgm:pt modelId="{71251018-F741-4C4D-AF8F-A4748F50D944}" type="parTrans" cxnId="{F5CEBB19-7FBF-F840-95B3-38B194C39AE4}">
      <dgm:prSet/>
      <dgm:spPr/>
      <dgm:t>
        <a:bodyPr/>
        <a:lstStyle/>
        <a:p>
          <a:endParaRPr lang="en-US"/>
        </a:p>
      </dgm:t>
    </dgm:pt>
    <dgm:pt modelId="{3B0F1D25-D59E-0A48-8589-F77D0794CEB7}" type="sibTrans" cxnId="{F5CEBB19-7FBF-F840-95B3-38B194C39AE4}">
      <dgm:prSet/>
      <dgm:spPr/>
      <dgm:t>
        <a:bodyPr/>
        <a:lstStyle/>
        <a:p>
          <a:endParaRPr lang="en-US"/>
        </a:p>
      </dgm:t>
    </dgm:pt>
    <dgm:pt modelId="{541950C3-11AF-0645-B3C6-D8A144858B49}" type="pres">
      <dgm:prSet presAssocID="{19912753-D8F6-E54F-91A6-FBB9CA200D7B}" presName="Name0" presStyleCnt="0">
        <dgm:presLayoutVars>
          <dgm:dir/>
          <dgm:animLvl val="lvl"/>
          <dgm:resizeHandles val="exact"/>
        </dgm:presLayoutVars>
      </dgm:prSet>
      <dgm:spPr/>
    </dgm:pt>
    <dgm:pt modelId="{82975AD8-BB25-1B40-A92E-196A51C1ABAC}" type="pres">
      <dgm:prSet presAssocID="{561A0E40-A4CA-8D45-8785-37D553CD4B23}" presName="linNode" presStyleCnt="0"/>
      <dgm:spPr/>
    </dgm:pt>
    <dgm:pt modelId="{614DE6AE-97B8-674A-A3BD-D75373280BA8}" type="pres">
      <dgm:prSet presAssocID="{561A0E40-A4CA-8D45-8785-37D553CD4B23}" presName="parentText" presStyleLbl="node1" presStyleIdx="0" presStyleCnt="3">
        <dgm:presLayoutVars>
          <dgm:chMax val="1"/>
          <dgm:bulletEnabled val="1"/>
        </dgm:presLayoutVars>
      </dgm:prSet>
      <dgm:spPr/>
    </dgm:pt>
    <dgm:pt modelId="{F23C4F10-DEF9-DA4E-89A3-F976B7E1293F}" type="pres">
      <dgm:prSet presAssocID="{0218F39D-D14D-5A46-8A59-FF1A1EA9FF13}" presName="sp" presStyleCnt="0"/>
      <dgm:spPr/>
    </dgm:pt>
    <dgm:pt modelId="{DD36D93E-9BAB-2A43-BD43-A32C3F7D57BD}" type="pres">
      <dgm:prSet presAssocID="{E5F097EA-5AE3-DE43-9FC1-9C0530200C4E}" presName="linNode" presStyleCnt="0"/>
      <dgm:spPr/>
    </dgm:pt>
    <dgm:pt modelId="{E9EFA80E-67C1-0A46-B70B-AB4797D09743}" type="pres">
      <dgm:prSet presAssocID="{E5F097EA-5AE3-DE43-9FC1-9C0530200C4E}" presName="parentText" presStyleLbl="node1" presStyleIdx="1" presStyleCnt="3">
        <dgm:presLayoutVars>
          <dgm:chMax val="1"/>
          <dgm:bulletEnabled val="1"/>
        </dgm:presLayoutVars>
      </dgm:prSet>
      <dgm:spPr/>
    </dgm:pt>
    <dgm:pt modelId="{5DE9F94A-A68C-FB47-8B1C-6FF41585DED9}" type="pres">
      <dgm:prSet presAssocID="{C45E7F52-6C03-AF4E-B582-BF84C35C00DE}" presName="sp" presStyleCnt="0"/>
      <dgm:spPr/>
    </dgm:pt>
    <dgm:pt modelId="{AA319258-79EC-114F-9BDC-4B84AD5197F2}" type="pres">
      <dgm:prSet presAssocID="{5B6AE152-E2E2-9444-BD09-B1B16B3B81EB}" presName="linNode" presStyleCnt="0"/>
      <dgm:spPr/>
    </dgm:pt>
    <dgm:pt modelId="{BE02E8C0-C305-894A-9BDF-EE61EAA7BA51}" type="pres">
      <dgm:prSet presAssocID="{5B6AE152-E2E2-9444-BD09-B1B16B3B81EB}" presName="parentText" presStyleLbl="node1" presStyleIdx="2" presStyleCnt="3">
        <dgm:presLayoutVars>
          <dgm:chMax val="1"/>
          <dgm:bulletEnabled val="1"/>
        </dgm:presLayoutVars>
      </dgm:prSet>
      <dgm:spPr/>
    </dgm:pt>
  </dgm:ptLst>
  <dgm:cxnLst>
    <dgm:cxn modelId="{51F11800-1019-6940-ADD0-5D1FE6DDA5F8}" type="presOf" srcId="{E5F097EA-5AE3-DE43-9FC1-9C0530200C4E}" destId="{E9EFA80E-67C1-0A46-B70B-AB4797D09743}" srcOrd="0" destOrd="0" presId="urn:microsoft.com/office/officeart/2005/8/layout/vList5"/>
    <dgm:cxn modelId="{F5CEBB19-7FBF-F840-95B3-38B194C39AE4}" srcId="{19912753-D8F6-E54F-91A6-FBB9CA200D7B}" destId="{5B6AE152-E2E2-9444-BD09-B1B16B3B81EB}" srcOrd="2" destOrd="0" parTransId="{71251018-F741-4C4D-AF8F-A4748F50D944}" sibTransId="{3B0F1D25-D59E-0A48-8589-F77D0794CEB7}"/>
    <dgm:cxn modelId="{4698BA31-CC78-D945-9E09-8AE25A1FBCC7}" srcId="{19912753-D8F6-E54F-91A6-FBB9CA200D7B}" destId="{561A0E40-A4CA-8D45-8785-37D553CD4B23}" srcOrd="0" destOrd="0" parTransId="{4605CA00-0E95-134A-8D58-BAB64A89D14A}" sibTransId="{0218F39D-D14D-5A46-8A59-FF1A1EA9FF13}"/>
    <dgm:cxn modelId="{C5E9E834-0036-8642-97FA-DF0801766555}" type="presOf" srcId="{5B6AE152-E2E2-9444-BD09-B1B16B3B81EB}" destId="{BE02E8C0-C305-894A-9BDF-EE61EAA7BA51}" srcOrd="0" destOrd="0" presId="urn:microsoft.com/office/officeart/2005/8/layout/vList5"/>
    <dgm:cxn modelId="{4A1D9648-64B6-944D-B74A-7248550851B7}" type="presOf" srcId="{561A0E40-A4CA-8D45-8785-37D553CD4B23}" destId="{614DE6AE-97B8-674A-A3BD-D75373280BA8}" srcOrd="0" destOrd="0" presId="urn:microsoft.com/office/officeart/2005/8/layout/vList5"/>
    <dgm:cxn modelId="{5998477F-6F71-D441-BE6D-4D0748BE45A1}" srcId="{19912753-D8F6-E54F-91A6-FBB9CA200D7B}" destId="{E5F097EA-5AE3-DE43-9FC1-9C0530200C4E}" srcOrd="1" destOrd="0" parTransId="{B7A6F760-918C-F44D-A11C-7FA540AD7255}" sibTransId="{C45E7F52-6C03-AF4E-B582-BF84C35C00DE}"/>
    <dgm:cxn modelId="{44AB54CF-CD73-4B42-BCFE-68C241C999EF}" type="presOf" srcId="{19912753-D8F6-E54F-91A6-FBB9CA200D7B}" destId="{541950C3-11AF-0645-B3C6-D8A144858B49}" srcOrd="0" destOrd="0" presId="urn:microsoft.com/office/officeart/2005/8/layout/vList5"/>
    <dgm:cxn modelId="{EC32377D-5779-3E47-896C-54900ADCF024}" type="presParOf" srcId="{541950C3-11AF-0645-B3C6-D8A144858B49}" destId="{82975AD8-BB25-1B40-A92E-196A51C1ABAC}" srcOrd="0" destOrd="0" presId="urn:microsoft.com/office/officeart/2005/8/layout/vList5"/>
    <dgm:cxn modelId="{FCC37313-076D-C346-B680-2542C303C996}" type="presParOf" srcId="{82975AD8-BB25-1B40-A92E-196A51C1ABAC}" destId="{614DE6AE-97B8-674A-A3BD-D75373280BA8}" srcOrd="0" destOrd="0" presId="urn:microsoft.com/office/officeart/2005/8/layout/vList5"/>
    <dgm:cxn modelId="{90FDCDB6-D1B3-3A40-B27B-252DA4A25E51}" type="presParOf" srcId="{541950C3-11AF-0645-B3C6-D8A144858B49}" destId="{F23C4F10-DEF9-DA4E-89A3-F976B7E1293F}" srcOrd="1" destOrd="0" presId="urn:microsoft.com/office/officeart/2005/8/layout/vList5"/>
    <dgm:cxn modelId="{D8AEFD93-5D78-1F4A-84BE-0CC6E31BDB6A}" type="presParOf" srcId="{541950C3-11AF-0645-B3C6-D8A144858B49}" destId="{DD36D93E-9BAB-2A43-BD43-A32C3F7D57BD}" srcOrd="2" destOrd="0" presId="urn:microsoft.com/office/officeart/2005/8/layout/vList5"/>
    <dgm:cxn modelId="{7FD0BDD4-7CA8-FF44-8937-6B4B6BFD5E5F}" type="presParOf" srcId="{DD36D93E-9BAB-2A43-BD43-A32C3F7D57BD}" destId="{E9EFA80E-67C1-0A46-B70B-AB4797D09743}" srcOrd="0" destOrd="0" presId="urn:microsoft.com/office/officeart/2005/8/layout/vList5"/>
    <dgm:cxn modelId="{DF4C77BB-EE09-D84D-BCB7-E0FD23DD7FC1}" type="presParOf" srcId="{541950C3-11AF-0645-B3C6-D8A144858B49}" destId="{5DE9F94A-A68C-FB47-8B1C-6FF41585DED9}" srcOrd="3" destOrd="0" presId="urn:microsoft.com/office/officeart/2005/8/layout/vList5"/>
    <dgm:cxn modelId="{09E9B82E-E4AF-AD40-BBE9-859D5A055B4F}" type="presParOf" srcId="{541950C3-11AF-0645-B3C6-D8A144858B49}" destId="{AA319258-79EC-114F-9BDC-4B84AD5197F2}" srcOrd="4" destOrd="0" presId="urn:microsoft.com/office/officeart/2005/8/layout/vList5"/>
    <dgm:cxn modelId="{4738BEFC-BBF3-B841-BFB0-BEEC83E64B51}" type="presParOf" srcId="{AA319258-79EC-114F-9BDC-4B84AD5197F2}" destId="{BE02E8C0-C305-894A-9BDF-EE61EAA7BA51}"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3C4616-05D6-43D0-A7BB-793F1B9DAFB6}"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01EEAE9A-A8EB-4660-A8D8-C6C783220E86}">
      <dgm:prSet/>
      <dgm:spPr/>
      <dgm:t>
        <a:bodyPr/>
        <a:lstStyle/>
        <a:p>
          <a:r>
            <a:rPr lang="en-US"/>
            <a:t>1551</a:t>
          </a:r>
        </a:p>
      </dgm:t>
    </dgm:pt>
    <dgm:pt modelId="{E33CE08C-AE55-4C06-9548-977733902FC3}" type="parTrans" cxnId="{A8ADB44A-56B0-45B3-A8A3-9C4059D62310}">
      <dgm:prSet/>
      <dgm:spPr/>
      <dgm:t>
        <a:bodyPr/>
        <a:lstStyle/>
        <a:p>
          <a:endParaRPr lang="en-US"/>
        </a:p>
      </dgm:t>
    </dgm:pt>
    <dgm:pt modelId="{B1917B48-855D-45C1-927E-24E40C345069}" type="sibTrans" cxnId="{A8ADB44A-56B0-45B3-A8A3-9C4059D62310}">
      <dgm:prSet/>
      <dgm:spPr/>
      <dgm:t>
        <a:bodyPr/>
        <a:lstStyle/>
        <a:p>
          <a:endParaRPr lang="en-US"/>
        </a:p>
      </dgm:t>
    </dgm:pt>
    <dgm:pt modelId="{5E68E1B3-BA47-45C2-8DCE-7EF1A68F8C4D}">
      <dgm:prSet/>
      <dgm:spPr/>
      <dgm:t>
        <a:bodyPr/>
        <a:lstStyle/>
        <a:p>
          <a:r>
            <a:rPr lang="en-US"/>
            <a:t>England’s economy depended on wool trade, but when the wool market collapsed in 1551, they started to look for new markets. During this time Spain was an ally whereas France was the enemy.</a:t>
          </a:r>
        </a:p>
      </dgm:t>
    </dgm:pt>
    <dgm:pt modelId="{688ECC00-10D8-4B48-840A-6452001DC0F5}" type="parTrans" cxnId="{A87D550F-1390-4DD2-A45D-395324048B4C}">
      <dgm:prSet/>
      <dgm:spPr/>
      <dgm:t>
        <a:bodyPr/>
        <a:lstStyle/>
        <a:p>
          <a:endParaRPr lang="en-US"/>
        </a:p>
      </dgm:t>
    </dgm:pt>
    <dgm:pt modelId="{9BF51CAA-1C12-466C-99F8-E4B4387F0B58}" type="sibTrans" cxnId="{A87D550F-1390-4DD2-A45D-395324048B4C}">
      <dgm:prSet/>
      <dgm:spPr/>
      <dgm:t>
        <a:bodyPr/>
        <a:lstStyle/>
        <a:p>
          <a:endParaRPr lang="en-US"/>
        </a:p>
      </dgm:t>
    </dgm:pt>
    <dgm:pt modelId="{B579A23D-D9B6-4510-AD65-1FCDA859B3F9}">
      <dgm:prSet/>
      <dgm:spPr/>
      <dgm:t>
        <a:bodyPr/>
        <a:lstStyle/>
        <a:p>
          <a:r>
            <a:rPr lang="en-US"/>
            <a:t>1558</a:t>
          </a:r>
        </a:p>
      </dgm:t>
    </dgm:pt>
    <dgm:pt modelId="{D0B867CF-683A-4FBF-9D71-2A177B1723E4}" type="parTrans" cxnId="{22FBEABA-57FD-472C-858E-8205467773F6}">
      <dgm:prSet/>
      <dgm:spPr/>
      <dgm:t>
        <a:bodyPr/>
        <a:lstStyle/>
        <a:p>
          <a:endParaRPr lang="en-US"/>
        </a:p>
      </dgm:t>
    </dgm:pt>
    <dgm:pt modelId="{004FB9D8-C6B5-49A6-81D0-51BB2F3D6CDA}" type="sibTrans" cxnId="{22FBEABA-57FD-472C-858E-8205467773F6}">
      <dgm:prSet/>
      <dgm:spPr/>
      <dgm:t>
        <a:bodyPr/>
        <a:lstStyle/>
        <a:p>
          <a:endParaRPr lang="en-US"/>
        </a:p>
      </dgm:t>
    </dgm:pt>
    <dgm:pt modelId="{2F901D66-48F5-4AAA-B46D-5EFA05D193A3}">
      <dgm:prSet/>
      <dgm:spPr/>
      <dgm:t>
        <a:bodyPr/>
        <a:lstStyle/>
        <a:p>
          <a:r>
            <a:rPr lang="en-US"/>
            <a:t>When Elizabeth I took the throne (1558), she showed her inclination to Protestantism. By mid-1560s, Catholic Spain had become an enemy, and rebellious Protestant French became England’s new ally.</a:t>
          </a:r>
        </a:p>
      </dgm:t>
    </dgm:pt>
    <dgm:pt modelId="{884B30CB-4C8E-4924-A0A9-CEAE577ED6DE}" type="parTrans" cxnId="{B5BEAE6E-A873-4584-9336-A422857A64D3}">
      <dgm:prSet/>
      <dgm:spPr/>
      <dgm:t>
        <a:bodyPr/>
        <a:lstStyle/>
        <a:p>
          <a:endParaRPr lang="en-US"/>
        </a:p>
      </dgm:t>
    </dgm:pt>
    <dgm:pt modelId="{077A28B2-1EBF-4EF5-A942-D3A588A30198}" type="sibTrans" cxnId="{B5BEAE6E-A873-4584-9336-A422857A64D3}">
      <dgm:prSet/>
      <dgm:spPr/>
      <dgm:t>
        <a:bodyPr/>
        <a:lstStyle/>
        <a:p>
          <a:endParaRPr lang="en-US"/>
        </a:p>
      </dgm:t>
    </dgm:pt>
    <dgm:pt modelId="{3ADEC3FA-FBCF-D248-B758-E3FD07717459}" type="pres">
      <dgm:prSet presAssocID="{9D3C4616-05D6-43D0-A7BB-793F1B9DAFB6}" presName="Name0" presStyleCnt="0">
        <dgm:presLayoutVars>
          <dgm:chMax/>
          <dgm:chPref/>
          <dgm:animLvl val="lvl"/>
        </dgm:presLayoutVars>
      </dgm:prSet>
      <dgm:spPr/>
    </dgm:pt>
    <dgm:pt modelId="{80E5FBED-BFC4-EA48-963E-C48F487EC265}" type="pres">
      <dgm:prSet presAssocID="{01EEAE9A-A8EB-4660-A8D8-C6C783220E86}" presName="composite" presStyleCnt="0"/>
      <dgm:spPr/>
    </dgm:pt>
    <dgm:pt modelId="{CAA70D31-81DC-3647-A86E-044F4ED47E27}" type="pres">
      <dgm:prSet presAssocID="{01EEAE9A-A8EB-4660-A8D8-C6C783220E86}" presName="Parent1" presStyleLbl="alignNode1" presStyleIdx="0" presStyleCnt="2">
        <dgm:presLayoutVars>
          <dgm:chMax val="1"/>
          <dgm:chPref val="1"/>
          <dgm:bulletEnabled val="1"/>
        </dgm:presLayoutVars>
      </dgm:prSet>
      <dgm:spPr/>
    </dgm:pt>
    <dgm:pt modelId="{F4629FFD-E41C-EB4D-B2D0-842A9BA1E27A}" type="pres">
      <dgm:prSet presAssocID="{01EEAE9A-A8EB-4660-A8D8-C6C783220E86}" presName="Childtext1" presStyleLbl="revTx" presStyleIdx="0" presStyleCnt="2">
        <dgm:presLayoutVars>
          <dgm:chMax val="0"/>
          <dgm:chPref val="0"/>
          <dgm:bulletEnabled/>
        </dgm:presLayoutVars>
      </dgm:prSet>
      <dgm:spPr/>
    </dgm:pt>
    <dgm:pt modelId="{1517F37B-C91F-0340-80D3-58338FC00CFF}" type="pres">
      <dgm:prSet presAssocID="{01EEAE9A-A8EB-4660-A8D8-C6C783220E86}" presName="ConnectLine" presStyleLbl="sibTrans1D1" presStyleIdx="0" presStyleCnt="2"/>
      <dgm:spPr>
        <a:noFill/>
        <a:ln w="12700" cap="flat" cmpd="sng" algn="ctr">
          <a:solidFill>
            <a:schemeClr val="accent1">
              <a:hueOff val="0"/>
              <a:satOff val="0"/>
              <a:lumOff val="0"/>
              <a:alphaOff val="0"/>
            </a:schemeClr>
          </a:solidFill>
          <a:prstDash val="dash"/>
          <a:miter lim="800000"/>
        </a:ln>
        <a:effectLst/>
      </dgm:spPr>
    </dgm:pt>
    <dgm:pt modelId="{CB51B33A-32AE-0D41-8D29-A818CD473CC6}" type="pres">
      <dgm:prSet presAssocID="{01EEAE9A-A8EB-4660-A8D8-C6C783220E86}" presName="ConnectLineEnd" presStyleLbl="node1" presStyleIdx="0" presStyleCnt="2"/>
      <dgm:spPr/>
    </dgm:pt>
    <dgm:pt modelId="{7B59B82D-B88E-0642-B301-528E0F70EE31}" type="pres">
      <dgm:prSet presAssocID="{01EEAE9A-A8EB-4660-A8D8-C6C783220E86}" presName="EmptyPane" presStyleCnt="0"/>
      <dgm:spPr/>
    </dgm:pt>
    <dgm:pt modelId="{12828FBB-E2B5-5549-BB01-1995AB285FEC}" type="pres">
      <dgm:prSet presAssocID="{B1917B48-855D-45C1-927E-24E40C345069}" presName="spaceBetweenRectangles" presStyleLbl="fgAcc1" presStyleIdx="0" presStyleCnt="1"/>
      <dgm:spPr/>
    </dgm:pt>
    <dgm:pt modelId="{25FF95E3-0EC9-6F43-A0D9-C18A9218B20F}" type="pres">
      <dgm:prSet presAssocID="{B579A23D-D9B6-4510-AD65-1FCDA859B3F9}" presName="composite" presStyleCnt="0"/>
      <dgm:spPr/>
    </dgm:pt>
    <dgm:pt modelId="{EC2BE464-F4AD-354D-9D55-5ED818899DB3}" type="pres">
      <dgm:prSet presAssocID="{B579A23D-D9B6-4510-AD65-1FCDA859B3F9}" presName="Parent1" presStyleLbl="alignNode1" presStyleIdx="1" presStyleCnt="2">
        <dgm:presLayoutVars>
          <dgm:chMax val="1"/>
          <dgm:chPref val="1"/>
          <dgm:bulletEnabled val="1"/>
        </dgm:presLayoutVars>
      </dgm:prSet>
      <dgm:spPr/>
    </dgm:pt>
    <dgm:pt modelId="{D605B897-ABCC-5744-BB91-543FCEE619E0}" type="pres">
      <dgm:prSet presAssocID="{B579A23D-D9B6-4510-AD65-1FCDA859B3F9}" presName="Childtext1" presStyleLbl="revTx" presStyleIdx="1" presStyleCnt="2">
        <dgm:presLayoutVars>
          <dgm:chMax val="0"/>
          <dgm:chPref val="0"/>
          <dgm:bulletEnabled/>
        </dgm:presLayoutVars>
      </dgm:prSet>
      <dgm:spPr/>
    </dgm:pt>
    <dgm:pt modelId="{8004A13E-85C2-D046-8B40-B7803E1705C3}" type="pres">
      <dgm:prSet presAssocID="{B579A23D-D9B6-4510-AD65-1FCDA859B3F9}" presName="ConnectLine" presStyleLbl="sibTrans1D1" presStyleIdx="1" presStyleCnt="2"/>
      <dgm:spPr>
        <a:noFill/>
        <a:ln w="12700" cap="flat" cmpd="sng" algn="ctr">
          <a:solidFill>
            <a:schemeClr val="accent1">
              <a:hueOff val="0"/>
              <a:satOff val="0"/>
              <a:lumOff val="0"/>
              <a:alphaOff val="0"/>
            </a:schemeClr>
          </a:solidFill>
          <a:prstDash val="dash"/>
          <a:miter lim="800000"/>
        </a:ln>
        <a:effectLst/>
      </dgm:spPr>
    </dgm:pt>
    <dgm:pt modelId="{D28C4534-C001-AE47-A2B4-93F72C3B8001}" type="pres">
      <dgm:prSet presAssocID="{B579A23D-D9B6-4510-AD65-1FCDA859B3F9}" presName="ConnectLineEnd" presStyleLbl="node1" presStyleIdx="1" presStyleCnt="2"/>
      <dgm:spPr/>
    </dgm:pt>
    <dgm:pt modelId="{33DDCE32-35F5-3E47-9F65-1FAE94E1D34C}" type="pres">
      <dgm:prSet presAssocID="{B579A23D-D9B6-4510-AD65-1FCDA859B3F9}" presName="EmptyPane" presStyleCnt="0"/>
      <dgm:spPr/>
    </dgm:pt>
  </dgm:ptLst>
  <dgm:cxnLst>
    <dgm:cxn modelId="{A87D550F-1390-4DD2-A45D-395324048B4C}" srcId="{01EEAE9A-A8EB-4660-A8D8-C6C783220E86}" destId="{5E68E1B3-BA47-45C2-8DCE-7EF1A68F8C4D}" srcOrd="0" destOrd="0" parTransId="{688ECC00-10D8-4B48-840A-6452001DC0F5}" sibTransId="{9BF51CAA-1C12-466C-99F8-E4B4387F0B58}"/>
    <dgm:cxn modelId="{A8ADB44A-56B0-45B3-A8A3-9C4059D62310}" srcId="{9D3C4616-05D6-43D0-A7BB-793F1B9DAFB6}" destId="{01EEAE9A-A8EB-4660-A8D8-C6C783220E86}" srcOrd="0" destOrd="0" parTransId="{E33CE08C-AE55-4C06-9548-977733902FC3}" sibTransId="{B1917B48-855D-45C1-927E-24E40C345069}"/>
    <dgm:cxn modelId="{6F93E760-0F08-B948-91AE-C74CDDCDC4E2}" type="presOf" srcId="{B579A23D-D9B6-4510-AD65-1FCDA859B3F9}" destId="{EC2BE464-F4AD-354D-9D55-5ED818899DB3}" srcOrd="0" destOrd="0" presId="urn:microsoft.com/office/officeart/2016/7/layout/HexagonTimeline"/>
    <dgm:cxn modelId="{1F548D63-F3F9-D140-BF24-95B03CBAAFA6}" type="presOf" srcId="{5E68E1B3-BA47-45C2-8DCE-7EF1A68F8C4D}" destId="{F4629FFD-E41C-EB4D-B2D0-842A9BA1E27A}" srcOrd="0" destOrd="0" presId="urn:microsoft.com/office/officeart/2016/7/layout/HexagonTimeline"/>
    <dgm:cxn modelId="{B5BEAE6E-A873-4584-9336-A422857A64D3}" srcId="{B579A23D-D9B6-4510-AD65-1FCDA859B3F9}" destId="{2F901D66-48F5-4AAA-B46D-5EFA05D193A3}" srcOrd="0" destOrd="0" parTransId="{884B30CB-4C8E-4924-A0A9-CEAE577ED6DE}" sibTransId="{077A28B2-1EBF-4EF5-A942-D3A588A30198}"/>
    <dgm:cxn modelId="{3CF84978-53F6-2242-AA07-80304DC9C3D7}" type="presOf" srcId="{2F901D66-48F5-4AAA-B46D-5EFA05D193A3}" destId="{D605B897-ABCC-5744-BB91-543FCEE619E0}" srcOrd="0" destOrd="0" presId="urn:microsoft.com/office/officeart/2016/7/layout/HexagonTimeline"/>
    <dgm:cxn modelId="{B31FCCB3-CC9F-3E4C-97C7-AC9FCC5E7EBF}" type="presOf" srcId="{01EEAE9A-A8EB-4660-A8D8-C6C783220E86}" destId="{CAA70D31-81DC-3647-A86E-044F4ED47E27}" srcOrd="0" destOrd="0" presId="urn:microsoft.com/office/officeart/2016/7/layout/HexagonTimeline"/>
    <dgm:cxn modelId="{22FBEABA-57FD-472C-858E-8205467773F6}" srcId="{9D3C4616-05D6-43D0-A7BB-793F1B9DAFB6}" destId="{B579A23D-D9B6-4510-AD65-1FCDA859B3F9}" srcOrd="1" destOrd="0" parTransId="{D0B867CF-683A-4FBF-9D71-2A177B1723E4}" sibTransId="{004FB9D8-C6B5-49A6-81D0-51BB2F3D6CDA}"/>
    <dgm:cxn modelId="{D06EDEDE-368C-8E48-8A64-E61F7012C474}" type="presOf" srcId="{9D3C4616-05D6-43D0-A7BB-793F1B9DAFB6}" destId="{3ADEC3FA-FBCF-D248-B758-E3FD07717459}" srcOrd="0" destOrd="0" presId="urn:microsoft.com/office/officeart/2016/7/layout/HexagonTimeline"/>
    <dgm:cxn modelId="{0A23139A-EFB1-1048-9FDC-09C6A1FE4AC2}" type="presParOf" srcId="{3ADEC3FA-FBCF-D248-B758-E3FD07717459}" destId="{80E5FBED-BFC4-EA48-963E-C48F487EC265}" srcOrd="0" destOrd="0" presId="urn:microsoft.com/office/officeart/2016/7/layout/HexagonTimeline"/>
    <dgm:cxn modelId="{7AB65EE5-CE84-F344-BE11-F1703E56F8D2}" type="presParOf" srcId="{80E5FBED-BFC4-EA48-963E-C48F487EC265}" destId="{CAA70D31-81DC-3647-A86E-044F4ED47E27}" srcOrd="0" destOrd="0" presId="urn:microsoft.com/office/officeart/2016/7/layout/HexagonTimeline"/>
    <dgm:cxn modelId="{F2314DF3-97AD-904E-BE8D-E999A069481F}" type="presParOf" srcId="{80E5FBED-BFC4-EA48-963E-C48F487EC265}" destId="{F4629FFD-E41C-EB4D-B2D0-842A9BA1E27A}" srcOrd="1" destOrd="0" presId="urn:microsoft.com/office/officeart/2016/7/layout/HexagonTimeline"/>
    <dgm:cxn modelId="{41CCD3A2-0FC8-4347-9094-9CBA7FA5DAAD}" type="presParOf" srcId="{80E5FBED-BFC4-EA48-963E-C48F487EC265}" destId="{1517F37B-C91F-0340-80D3-58338FC00CFF}" srcOrd="2" destOrd="0" presId="urn:microsoft.com/office/officeart/2016/7/layout/HexagonTimeline"/>
    <dgm:cxn modelId="{B1B90C3B-EF0F-7E4B-95FA-3F2E0E87D601}" type="presParOf" srcId="{80E5FBED-BFC4-EA48-963E-C48F487EC265}" destId="{CB51B33A-32AE-0D41-8D29-A818CD473CC6}" srcOrd="3" destOrd="0" presId="urn:microsoft.com/office/officeart/2016/7/layout/HexagonTimeline"/>
    <dgm:cxn modelId="{5AC79949-0883-F04D-97D3-A8D190F73CD7}" type="presParOf" srcId="{80E5FBED-BFC4-EA48-963E-C48F487EC265}" destId="{7B59B82D-B88E-0642-B301-528E0F70EE31}" srcOrd="4" destOrd="0" presId="urn:microsoft.com/office/officeart/2016/7/layout/HexagonTimeline"/>
    <dgm:cxn modelId="{5FB8196B-07DB-E246-B8E8-2F332EA53AD9}" type="presParOf" srcId="{3ADEC3FA-FBCF-D248-B758-E3FD07717459}" destId="{12828FBB-E2B5-5549-BB01-1995AB285FEC}" srcOrd="1" destOrd="0" presId="urn:microsoft.com/office/officeart/2016/7/layout/HexagonTimeline"/>
    <dgm:cxn modelId="{49D81BAC-225A-F047-92D5-970E484F836A}" type="presParOf" srcId="{3ADEC3FA-FBCF-D248-B758-E3FD07717459}" destId="{25FF95E3-0EC9-6F43-A0D9-C18A9218B20F}" srcOrd="2" destOrd="0" presId="urn:microsoft.com/office/officeart/2016/7/layout/HexagonTimeline"/>
    <dgm:cxn modelId="{C7E59EE4-53C2-394D-80A6-022C48B8D63E}" type="presParOf" srcId="{25FF95E3-0EC9-6F43-A0D9-C18A9218B20F}" destId="{EC2BE464-F4AD-354D-9D55-5ED818899DB3}" srcOrd="0" destOrd="0" presId="urn:microsoft.com/office/officeart/2016/7/layout/HexagonTimeline"/>
    <dgm:cxn modelId="{9E5CBF33-FFB5-C94A-BDC0-90BFDAD472BE}" type="presParOf" srcId="{25FF95E3-0EC9-6F43-A0D9-C18A9218B20F}" destId="{D605B897-ABCC-5744-BB91-543FCEE619E0}" srcOrd="1" destOrd="0" presId="urn:microsoft.com/office/officeart/2016/7/layout/HexagonTimeline"/>
    <dgm:cxn modelId="{5FC8A8A5-2580-D543-908D-F306EE1B7E07}" type="presParOf" srcId="{25FF95E3-0EC9-6F43-A0D9-C18A9218B20F}" destId="{8004A13E-85C2-D046-8B40-B7803E1705C3}" srcOrd="2" destOrd="0" presId="urn:microsoft.com/office/officeart/2016/7/layout/HexagonTimeline"/>
    <dgm:cxn modelId="{558ADA86-4427-D44A-8FB6-D36752F472B6}" type="presParOf" srcId="{25FF95E3-0EC9-6F43-A0D9-C18A9218B20F}" destId="{D28C4534-C001-AE47-A2B4-93F72C3B8001}" srcOrd="3" destOrd="0" presId="urn:microsoft.com/office/officeart/2016/7/layout/HexagonTimeline"/>
    <dgm:cxn modelId="{115CF84D-CCDC-4B41-87BA-9EA2814F0D0E}" type="presParOf" srcId="{25FF95E3-0EC9-6F43-A0D9-C18A9218B20F}" destId="{33DDCE32-35F5-3E47-9F65-1FAE94E1D34C}"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1583A1-1AC6-4F5B-A90D-58730F82F0A4}"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4133DDFF-4542-4CF1-B4AA-4767671BE9EB}">
      <dgm:prSet/>
      <dgm:spPr/>
      <dgm:t>
        <a:bodyPr/>
        <a:lstStyle/>
        <a:p>
          <a:r>
            <a:rPr lang="en-US" dirty="0"/>
            <a:t>Religious:</a:t>
          </a:r>
        </a:p>
        <a:p>
          <a:r>
            <a:rPr lang="en-US" dirty="0"/>
            <a:t>Converting Natives to Christianity</a:t>
          </a:r>
        </a:p>
      </dgm:t>
    </dgm:pt>
    <dgm:pt modelId="{8B6F0DC1-A395-484C-BA9E-2C9FE10B2919}" type="parTrans" cxnId="{A7B9A5E1-B9F6-4619-A47F-E95606F3084F}">
      <dgm:prSet/>
      <dgm:spPr/>
      <dgm:t>
        <a:bodyPr/>
        <a:lstStyle/>
        <a:p>
          <a:endParaRPr lang="en-US"/>
        </a:p>
      </dgm:t>
    </dgm:pt>
    <dgm:pt modelId="{EA7C7D42-0CB2-43CB-9E7B-639D79C55DF1}" type="sibTrans" cxnId="{A7B9A5E1-B9F6-4619-A47F-E95606F3084F}">
      <dgm:prSet phldrT="01" phldr="0"/>
      <dgm:spPr/>
      <dgm:t>
        <a:bodyPr/>
        <a:lstStyle/>
        <a:p>
          <a:r>
            <a:rPr lang="en-US"/>
            <a:t>01</a:t>
          </a:r>
        </a:p>
      </dgm:t>
    </dgm:pt>
    <dgm:pt modelId="{E58BAF20-BF32-4A7E-B518-04A0ACE5595D}">
      <dgm:prSet/>
      <dgm:spPr/>
      <dgm:t>
        <a:bodyPr/>
        <a:lstStyle/>
        <a:p>
          <a:r>
            <a:rPr lang="en-US" dirty="0"/>
            <a:t>Military: </a:t>
          </a:r>
        </a:p>
        <a:p>
          <a:r>
            <a:rPr lang="en-US" dirty="0"/>
            <a:t>Founding a base  to attack the Spanish America</a:t>
          </a:r>
        </a:p>
      </dgm:t>
    </dgm:pt>
    <dgm:pt modelId="{E7A70E5D-8CED-4E2A-860F-7D2CD0D49819}" type="parTrans" cxnId="{009E75F6-5FEA-4CE0-9BDB-E5F351C3B109}">
      <dgm:prSet/>
      <dgm:spPr/>
      <dgm:t>
        <a:bodyPr/>
        <a:lstStyle/>
        <a:p>
          <a:endParaRPr lang="en-US"/>
        </a:p>
      </dgm:t>
    </dgm:pt>
    <dgm:pt modelId="{0D1E3C90-DC66-4F99-98F3-D17AF1DB0E98}" type="sibTrans" cxnId="{009E75F6-5FEA-4CE0-9BDB-E5F351C3B109}">
      <dgm:prSet phldrT="02" phldr="0"/>
      <dgm:spPr/>
      <dgm:t>
        <a:bodyPr/>
        <a:lstStyle/>
        <a:p>
          <a:r>
            <a:rPr lang="en-US"/>
            <a:t>02</a:t>
          </a:r>
        </a:p>
      </dgm:t>
    </dgm:pt>
    <dgm:pt modelId="{59438C8C-4D35-AA4D-BD91-05E28A269A4F}">
      <dgm:prSet/>
      <dgm:spPr/>
      <dgm:t>
        <a:bodyPr/>
        <a:lstStyle/>
        <a:p>
          <a:r>
            <a:rPr lang="en-US" dirty="0"/>
            <a:t>Social:</a:t>
          </a:r>
        </a:p>
        <a:p>
          <a:r>
            <a:rPr lang="en-US" dirty="0"/>
            <a:t>New opportunities for the unemployed English population</a:t>
          </a:r>
        </a:p>
      </dgm:t>
    </dgm:pt>
    <dgm:pt modelId="{B5D3D0FC-2B87-3B4E-9C36-DD8491DBD293}" type="parTrans" cxnId="{081F915D-4D9F-3144-A60F-B6FA02CF863E}">
      <dgm:prSet/>
      <dgm:spPr/>
      <dgm:t>
        <a:bodyPr/>
        <a:lstStyle/>
        <a:p>
          <a:endParaRPr lang="en-US"/>
        </a:p>
      </dgm:t>
    </dgm:pt>
    <dgm:pt modelId="{9497F85D-60CC-0E45-8797-0B29D3D97853}" type="sibTrans" cxnId="{081F915D-4D9F-3144-A60F-B6FA02CF863E}">
      <dgm:prSet phldrT="04" phldr="0"/>
      <dgm:spPr/>
      <dgm:t>
        <a:bodyPr/>
        <a:lstStyle/>
        <a:p>
          <a:r>
            <a:rPr lang="en-US"/>
            <a:t>04</a:t>
          </a:r>
        </a:p>
      </dgm:t>
    </dgm:pt>
    <dgm:pt modelId="{F25DAD0C-024E-5F45-9A18-2B886CAD552E}">
      <dgm:prSet/>
      <dgm:spPr/>
      <dgm:t>
        <a:bodyPr/>
        <a:lstStyle/>
        <a:p>
          <a:r>
            <a:rPr lang="en-US" dirty="0"/>
            <a:t>Economic:</a:t>
          </a:r>
        </a:p>
        <a:p>
          <a:r>
            <a:rPr lang="en-US" dirty="0"/>
            <a:t>Provide economic gain and create new markets</a:t>
          </a:r>
        </a:p>
      </dgm:t>
    </dgm:pt>
    <dgm:pt modelId="{C3C6EEA2-B6D3-CC4D-AA30-61A360918BC7}" type="parTrans" cxnId="{AFD14084-67C4-1247-A07C-76CBCB9F75BE}">
      <dgm:prSet/>
      <dgm:spPr/>
      <dgm:t>
        <a:bodyPr/>
        <a:lstStyle/>
        <a:p>
          <a:endParaRPr lang="en-US"/>
        </a:p>
      </dgm:t>
    </dgm:pt>
    <dgm:pt modelId="{7E152729-51B3-4B42-A6AD-52C40B69482B}" type="sibTrans" cxnId="{AFD14084-67C4-1247-A07C-76CBCB9F75BE}">
      <dgm:prSet phldrT="03" phldr="0"/>
      <dgm:spPr/>
      <dgm:t>
        <a:bodyPr/>
        <a:lstStyle/>
        <a:p>
          <a:r>
            <a:rPr lang="en-US"/>
            <a:t>03</a:t>
          </a:r>
        </a:p>
      </dgm:t>
    </dgm:pt>
    <dgm:pt modelId="{C6EFA96D-88AA-7D49-B2DE-38210FA666DC}" type="pres">
      <dgm:prSet presAssocID="{E71583A1-1AC6-4F5B-A90D-58730F82F0A4}" presName="Name0" presStyleCnt="0">
        <dgm:presLayoutVars>
          <dgm:animLvl val="lvl"/>
          <dgm:resizeHandles val="exact"/>
        </dgm:presLayoutVars>
      </dgm:prSet>
      <dgm:spPr/>
    </dgm:pt>
    <dgm:pt modelId="{C185C56B-A6D8-8449-A705-50DEEC723F6C}" type="pres">
      <dgm:prSet presAssocID="{4133DDFF-4542-4CF1-B4AA-4767671BE9EB}" presName="compositeNode" presStyleCnt="0">
        <dgm:presLayoutVars>
          <dgm:bulletEnabled val="1"/>
        </dgm:presLayoutVars>
      </dgm:prSet>
      <dgm:spPr/>
    </dgm:pt>
    <dgm:pt modelId="{E61B3CC6-9BB2-5649-84F1-3DFCDBFC3D76}" type="pres">
      <dgm:prSet presAssocID="{4133DDFF-4542-4CF1-B4AA-4767671BE9EB}" presName="bgRect" presStyleLbl="alignNode1" presStyleIdx="0" presStyleCnt="4"/>
      <dgm:spPr/>
    </dgm:pt>
    <dgm:pt modelId="{1C001B41-E9B2-C549-9A66-D04F222A059F}" type="pres">
      <dgm:prSet presAssocID="{EA7C7D42-0CB2-43CB-9E7B-639D79C55DF1}" presName="sibTransNodeRect" presStyleLbl="alignNode1" presStyleIdx="0" presStyleCnt="4">
        <dgm:presLayoutVars>
          <dgm:chMax val="0"/>
          <dgm:bulletEnabled val="1"/>
        </dgm:presLayoutVars>
      </dgm:prSet>
      <dgm:spPr/>
    </dgm:pt>
    <dgm:pt modelId="{19904CBB-5751-9240-A4AD-0B9D29E7534B}" type="pres">
      <dgm:prSet presAssocID="{4133DDFF-4542-4CF1-B4AA-4767671BE9EB}" presName="nodeRect" presStyleLbl="alignNode1" presStyleIdx="0" presStyleCnt="4">
        <dgm:presLayoutVars>
          <dgm:bulletEnabled val="1"/>
        </dgm:presLayoutVars>
      </dgm:prSet>
      <dgm:spPr/>
    </dgm:pt>
    <dgm:pt modelId="{16B06D38-6BF3-B042-A7FB-5DEE2F2ECC0B}" type="pres">
      <dgm:prSet presAssocID="{EA7C7D42-0CB2-43CB-9E7B-639D79C55DF1}" presName="sibTrans" presStyleCnt="0"/>
      <dgm:spPr/>
    </dgm:pt>
    <dgm:pt modelId="{CFEB788F-67FA-1F4B-920B-F673F7ECB9CF}" type="pres">
      <dgm:prSet presAssocID="{E58BAF20-BF32-4A7E-B518-04A0ACE5595D}" presName="compositeNode" presStyleCnt="0">
        <dgm:presLayoutVars>
          <dgm:bulletEnabled val="1"/>
        </dgm:presLayoutVars>
      </dgm:prSet>
      <dgm:spPr/>
    </dgm:pt>
    <dgm:pt modelId="{E6952FE7-3BAA-B847-80D5-76FCC21C2AD6}" type="pres">
      <dgm:prSet presAssocID="{E58BAF20-BF32-4A7E-B518-04A0ACE5595D}" presName="bgRect" presStyleLbl="alignNode1" presStyleIdx="1" presStyleCnt="4"/>
      <dgm:spPr/>
    </dgm:pt>
    <dgm:pt modelId="{01FE3D6A-296E-0649-9082-A61745A1091A}" type="pres">
      <dgm:prSet presAssocID="{0D1E3C90-DC66-4F99-98F3-D17AF1DB0E98}" presName="sibTransNodeRect" presStyleLbl="alignNode1" presStyleIdx="1" presStyleCnt="4">
        <dgm:presLayoutVars>
          <dgm:chMax val="0"/>
          <dgm:bulletEnabled val="1"/>
        </dgm:presLayoutVars>
      </dgm:prSet>
      <dgm:spPr/>
    </dgm:pt>
    <dgm:pt modelId="{DB35B8ED-800B-3D47-BADB-CB58177AD0B4}" type="pres">
      <dgm:prSet presAssocID="{E58BAF20-BF32-4A7E-B518-04A0ACE5595D}" presName="nodeRect" presStyleLbl="alignNode1" presStyleIdx="1" presStyleCnt="4">
        <dgm:presLayoutVars>
          <dgm:bulletEnabled val="1"/>
        </dgm:presLayoutVars>
      </dgm:prSet>
      <dgm:spPr/>
    </dgm:pt>
    <dgm:pt modelId="{C4BD8866-1E94-A44C-B9C1-62DE3DA0EFD2}" type="pres">
      <dgm:prSet presAssocID="{0D1E3C90-DC66-4F99-98F3-D17AF1DB0E98}" presName="sibTrans" presStyleCnt="0"/>
      <dgm:spPr/>
    </dgm:pt>
    <dgm:pt modelId="{AC577CE8-853A-034E-B93B-A341C5B80127}" type="pres">
      <dgm:prSet presAssocID="{F25DAD0C-024E-5F45-9A18-2B886CAD552E}" presName="compositeNode" presStyleCnt="0">
        <dgm:presLayoutVars>
          <dgm:bulletEnabled val="1"/>
        </dgm:presLayoutVars>
      </dgm:prSet>
      <dgm:spPr/>
    </dgm:pt>
    <dgm:pt modelId="{8B6E1860-F63C-7C40-86C4-0A88C33E5A38}" type="pres">
      <dgm:prSet presAssocID="{F25DAD0C-024E-5F45-9A18-2B886CAD552E}" presName="bgRect" presStyleLbl="alignNode1" presStyleIdx="2" presStyleCnt="4"/>
      <dgm:spPr/>
    </dgm:pt>
    <dgm:pt modelId="{50BCB5FF-AC6E-4743-A581-AE04E2F0020C}" type="pres">
      <dgm:prSet presAssocID="{7E152729-51B3-4B42-A6AD-52C40B69482B}" presName="sibTransNodeRect" presStyleLbl="alignNode1" presStyleIdx="2" presStyleCnt="4">
        <dgm:presLayoutVars>
          <dgm:chMax val="0"/>
          <dgm:bulletEnabled val="1"/>
        </dgm:presLayoutVars>
      </dgm:prSet>
      <dgm:spPr/>
    </dgm:pt>
    <dgm:pt modelId="{4BF67153-6C5B-1F44-B2AA-2282B7032DA5}" type="pres">
      <dgm:prSet presAssocID="{F25DAD0C-024E-5F45-9A18-2B886CAD552E}" presName="nodeRect" presStyleLbl="alignNode1" presStyleIdx="2" presStyleCnt="4">
        <dgm:presLayoutVars>
          <dgm:bulletEnabled val="1"/>
        </dgm:presLayoutVars>
      </dgm:prSet>
      <dgm:spPr/>
    </dgm:pt>
    <dgm:pt modelId="{69830915-DF9D-C145-9121-07CC79ADF220}" type="pres">
      <dgm:prSet presAssocID="{7E152729-51B3-4B42-A6AD-52C40B69482B}" presName="sibTrans" presStyleCnt="0"/>
      <dgm:spPr/>
    </dgm:pt>
    <dgm:pt modelId="{7A9A9792-ADE5-D749-A81F-F0CC35F37117}" type="pres">
      <dgm:prSet presAssocID="{59438C8C-4D35-AA4D-BD91-05E28A269A4F}" presName="compositeNode" presStyleCnt="0">
        <dgm:presLayoutVars>
          <dgm:bulletEnabled val="1"/>
        </dgm:presLayoutVars>
      </dgm:prSet>
      <dgm:spPr/>
    </dgm:pt>
    <dgm:pt modelId="{86D6FA0A-3121-1746-937E-AEEAAD7B542A}" type="pres">
      <dgm:prSet presAssocID="{59438C8C-4D35-AA4D-BD91-05E28A269A4F}" presName="bgRect" presStyleLbl="alignNode1" presStyleIdx="3" presStyleCnt="4"/>
      <dgm:spPr/>
    </dgm:pt>
    <dgm:pt modelId="{BF04E141-4155-464C-9585-3DC34D00A1F4}" type="pres">
      <dgm:prSet presAssocID="{9497F85D-60CC-0E45-8797-0B29D3D97853}" presName="sibTransNodeRect" presStyleLbl="alignNode1" presStyleIdx="3" presStyleCnt="4">
        <dgm:presLayoutVars>
          <dgm:chMax val="0"/>
          <dgm:bulletEnabled val="1"/>
        </dgm:presLayoutVars>
      </dgm:prSet>
      <dgm:spPr/>
    </dgm:pt>
    <dgm:pt modelId="{43D688E8-D3AF-634F-A691-3ED64CF8A94E}" type="pres">
      <dgm:prSet presAssocID="{59438C8C-4D35-AA4D-BD91-05E28A269A4F}" presName="nodeRect" presStyleLbl="alignNode1" presStyleIdx="3" presStyleCnt="4">
        <dgm:presLayoutVars>
          <dgm:bulletEnabled val="1"/>
        </dgm:presLayoutVars>
      </dgm:prSet>
      <dgm:spPr/>
    </dgm:pt>
  </dgm:ptLst>
  <dgm:cxnLst>
    <dgm:cxn modelId="{FC000E1E-268A-564C-BDC2-2FACDD742D53}" type="presOf" srcId="{7E152729-51B3-4B42-A6AD-52C40B69482B}" destId="{50BCB5FF-AC6E-4743-A581-AE04E2F0020C}" srcOrd="0" destOrd="0" presId="urn:microsoft.com/office/officeart/2016/7/layout/LinearBlockProcessNumbered"/>
    <dgm:cxn modelId="{1A40F424-521E-B14A-A4D9-7F24D65F503D}" type="presOf" srcId="{E71583A1-1AC6-4F5B-A90D-58730F82F0A4}" destId="{C6EFA96D-88AA-7D49-B2DE-38210FA666DC}" srcOrd="0" destOrd="0" presId="urn:microsoft.com/office/officeart/2016/7/layout/LinearBlockProcessNumbered"/>
    <dgm:cxn modelId="{D5C77E2E-1EC6-D04E-8B48-1CE735D2D9E2}" type="presOf" srcId="{59438C8C-4D35-AA4D-BD91-05E28A269A4F}" destId="{86D6FA0A-3121-1746-937E-AEEAAD7B542A}" srcOrd="0" destOrd="0" presId="urn:microsoft.com/office/officeart/2016/7/layout/LinearBlockProcessNumbered"/>
    <dgm:cxn modelId="{76468C36-8BA1-0042-8C5F-0B449E51AE6B}" type="presOf" srcId="{F25DAD0C-024E-5F45-9A18-2B886CAD552E}" destId="{4BF67153-6C5B-1F44-B2AA-2282B7032DA5}" srcOrd="1" destOrd="0" presId="urn:microsoft.com/office/officeart/2016/7/layout/LinearBlockProcessNumbered"/>
    <dgm:cxn modelId="{1F508143-BC08-D143-A230-889D2A1943D4}" type="presOf" srcId="{E58BAF20-BF32-4A7E-B518-04A0ACE5595D}" destId="{E6952FE7-3BAA-B847-80D5-76FCC21C2AD6}" srcOrd="0" destOrd="0" presId="urn:microsoft.com/office/officeart/2016/7/layout/LinearBlockProcessNumbered"/>
    <dgm:cxn modelId="{E3C9ED58-FE11-B846-A74D-3F980483F623}" type="presOf" srcId="{EA7C7D42-0CB2-43CB-9E7B-639D79C55DF1}" destId="{1C001B41-E9B2-C549-9A66-D04F222A059F}" srcOrd="0" destOrd="0" presId="urn:microsoft.com/office/officeart/2016/7/layout/LinearBlockProcessNumbered"/>
    <dgm:cxn modelId="{081F915D-4D9F-3144-A60F-B6FA02CF863E}" srcId="{E71583A1-1AC6-4F5B-A90D-58730F82F0A4}" destId="{59438C8C-4D35-AA4D-BD91-05E28A269A4F}" srcOrd="3" destOrd="0" parTransId="{B5D3D0FC-2B87-3B4E-9C36-DD8491DBD293}" sibTransId="{9497F85D-60CC-0E45-8797-0B29D3D97853}"/>
    <dgm:cxn modelId="{E7FAB174-0E1A-B548-9E0E-D9D9EA6BC8FE}" type="presOf" srcId="{4133DDFF-4542-4CF1-B4AA-4767671BE9EB}" destId="{19904CBB-5751-9240-A4AD-0B9D29E7534B}" srcOrd="1" destOrd="0" presId="urn:microsoft.com/office/officeart/2016/7/layout/LinearBlockProcessNumbered"/>
    <dgm:cxn modelId="{43712D79-E294-CB46-9852-E9E5858E0CC0}" type="presOf" srcId="{4133DDFF-4542-4CF1-B4AA-4767671BE9EB}" destId="{E61B3CC6-9BB2-5649-84F1-3DFCDBFC3D76}" srcOrd="0" destOrd="0" presId="urn:microsoft.com/office/officeart/2016/7/layout/LinearBlockProcessNumbered"/>
    <dgm:cxn modelId="{AFD14084-67C4-1247-A07C-76CBCB9F75BE}" srcId="{E71583A1-1AC6-4F5B-A90D-58730F82F0A4}" destId="{F25DAD0C-024E-5F45-9A18-2B886CAD552E}" srcOrd="2" destOrd="0" parTransId="{C3C6EEA2-B6D3-CC4D-AA30-61A360918BC7}" sibTransId="{7E152729-51B3-4B42-A6AD-52C40B69482B}"/>
    <dgm:cxn modelId="{DBA4AC85-F356-C843-8BD1-3034AA0697CA}" type="presOf" srcId="{9497F85D-60CC-0E45-8797-0B29D3D97853}" destId="{BF04E141-4155-464C-9585-3DC34D00A1F4}" srcOrd="0" destOrd="0" presId="urn:microsoft.com/office/officeart/2016/7/layout/LinearBlockProcessNumbered"/>
    <dgm:cxn modelId="{0343618A-C350-884A-9238-03D5C18E1824}" type="presOf" srcId="{F25DAD0C-024E-5F45-9A18-2B886CAD552E}" destId="{8B6E1860-F63C-7C40-86C4-0A88C33E5A38}" srcOrd="0" destOrd="0" presId="urn:microsoft.com/office/officeart/2016/7/layout/LinearBlockProcessNumbered"/>
    <dgm:cxn modelId="{9730BD8E-B552-B547-8CAF-14B41A4EA917}" type="presOf" srcId="{E58BAF20-BF32-4A7E-B518-04A0ACE5595D}" destId="{DB35B8ED-800B-3D47-BADB-CB58177AD0B4}" srcOrd="1" destOrd="0" presId="urn:microsoft.com/office/officeart/2016/7/layout/LinearBlockProcessNumbered"/>
    <dgm:cxn modelId="{905D4494-5094-2D4E-82C8-10F72BE5B5FD}" type="presOf" srcId="{59438C8C-4D35-AA4D-BD91-05E28A269A4F}" destId="{43D688E8-D3AF-634F-A691-3ED64CF8A94E}" srcOrd="1" destOrd="0" presId="urn:microsoft.com/office/officeart/2016/7/layout/LinearBlockProcessNumbered"/>
    <dgm:cxn modelId="{2519C997-E221-B34A-863F-CBB635F0874E}" type="presOf" srcId="{0D1E3C90-DC66-4F99-98F3-D17AF1DB0E98}" destId="{01FE3D6A-296E-0649-9082-A61745A1091A}" srcOrd="0" destOrd="0" presId="urn:microsoft.com/office/officeart/2016/7/layout/LinearBlockProcessNumbered"/>
    <dgm:cxn modelId="{A7B9A5E1-B9F6-4619-A47F-E95606F3084F}" srcId="{E71583A1-1AC6-4F5B-A90D-58730F82F0A4}" destId="{4133DDFF-4542-4CF1-B4AA-4767671BE9EB}" srcOrd="0" destOrd="0" parTransId="{8B6F0DC1-A395-484C-BA9E-2C9FE10B2919}" sibTransId="{EA7C7D42-0CB2-43CB-9E7B-639D79C55DF1}"/>
    <dgm:cxn modelId="{009E75F6-5FEA-4CE0-9BDB-E5F351C3B109}" srcId="{E71583A1-1AC6-4F5B-A90D-58730F82F0A4}" destId="{E58BAF20-BF32-4A7E-B518-04A0ACE5595D}" srcOrd="1" destOrd="0" parTransId="{E7A70E5D-8CED-4E2A-860F-7D2CD0D49819}" sibTransId="{0D1E3C90-DC66-4F99-98F3-D17AF1DB0E98}"/>
    <dgm:cxn modelId="{AECE1D4C-340E-B847-9C4D-96780317AF32}" type="presParOf" srcId="{C6EFA96D-88AA-7D49-B2DE-38210FA666DC}" destId="{C185C56B-A6D8-8449-A705-50DEEC723F6C}" srcOrd="0" destOrd="0" presId="urn:microsoft.com/office/officeart/2016/7/layout/LinearBlockProcessNumbered"/>
    <dgm:cxn modelId="{85A8175F-091D-B74B-A815-70D6251AE308}" type="presParOf" srcId="{C185C56B-A6D8-8449-A705-50DEEC723F6C}" destId="{E61B3CC6-9BB2-5649-84F1-3DFCDBFC3D76}" srcOrd="0" destOrd="0" presId="urn:microsoft.com/office/officeart/2016/7/layout/LinearBlockProcessNumbered"/>
    <dgm:cxn modelId="{68B3608F-8B97-FE4F-8548-9B295DA4EA3F}" type="presParOf" srcId="{C185C56B-A6D8-8449-A705-50DEEC723F6C}" destId="{1C001B41-E9B2-C549-9A66-D04F222A059F}" srcOrd="1" destOrd="0" presId="urn:microsoft.com/office/officeart/2016/7/layout/LinearBlockProcessNumbered"/>
    <dgm:cxn modelId="{C354BF80-6047-B140-A61D-8362DF46975A}" type="presParOf" srcId="{C185C56B-A6D8-8449-A705-50DEEC723F6C}" destId="{19904CBB-5751-9240-A4AD-0B9D29E7534B}" srcOrd="2" destOrd="0" presId="urn:microsoft.com/office/officeart/2016/7/layout/LinearBlockProcessNumbered"/>
    <dgm:cxn modelId="{B7CF7882-1580-EF44-9C61-CE377B8E2B87}" type="presParOf" srcId="{C6EFA96D-88AA-7D49-B2DE-38210FA666DC}" destId="{16B06D38-6BF3-B042-A7FB-5DEE2F2ECC0B}" srcOrd="1" destOrd="0" presId="urn:microsoft.com/office/officeart/2016/7/layout/LinearBlockProcessNumbered"/>
    <dgm:cxn modelId="{E6284F4E-A8D1-0F42-BFE8-0FD896F6AA02}" type="presParOf" srcId="{C6EFA96D-88AA-7D49-B2DE-38210FA666DC}" destId="{CFEB788F-67FA-1F4B-920B-F673F7ECB9CF}" srcOrd="2" destOrd="0" presId="urn:microsoft.com/office/officeart/2016/7/layout/LinearBlockProcessNumbered"/>
    <dgm:cxn modelId="{43D4525D-AAE1-C34C-8562-FF351A91D746}" type="presParOf" srcId="{CFEB788F-67FA-1F4B-920B-F673F7ECB9CF}" destId="{E6952FE7-3BAA-B847-80D5-76FCC21C2AD6}" srcOrd="0" destOrd="0" presId="urn:microsoft.com/office/officeart/2016/7/layout/LinearBlockProcessNumbered"/>
    <dgm:cxn modelId="{CFC61A85-F75D-DB4C-A2CD-91DDAE9D1861}" type="presParOf" srcId="{CFEB788F-67FA-1F4B-920B-F673F7ECB9CF}" destId="{01FE3D6A-296E-0649-9082-A61745A1091A}" srcOrd="1" destOrd="0" presId="urn:microsoft.com/office/officeart/2016/7/layout/LinearBlockProcessNumbered"/>
    <dgm:cxn modelId="{74AA74E1-0129-B549-B210-350F6527D248}" type="presParOf" srcId="{CFEB788F-67FA-1F4B-920B-F673F7ECB9CF}" destId="{DB35B8ED-800B-3D47-BADB-CB58177AD0B4}" srcOrd="2" destOrd="0" presId="urn:microsoft.com/office/officeart/2016/7/layout/LinearBlockProcessNumbered"/>
    <dgm:cxn modelId="{0F643F94-0D35-7141-90BE-82E91E942A38}" type="presParOf" srcId="{C6EFA96D-88AA-7D49-B2DE-38210FA666DC}" destId="{C4BD8866-1E94-A44C-B9C1-62DE3DA0EFD2}" srcOrd="3" destOrd="0" presId="urn:microsoft.com/office/officeart/2016/7/layout/LinearBlockProcessNumbered"/>
    <dgm:cxn modelId="{8310DE68-3AFF-5E47-9ABF-83B629AB7407}" type="presParOf" srcId="{C6EFA96D-88AA-7D49-B2DE-38210FA666DC}" destId="{AC577CE8-853A-034E-B93B-A341C5B80127}" srcOrd="4" destOrd="0" presId="urn:microsoft.com/office/officeart/2016/7/layout/LinearBlockProcessNumbered"/>
    <dgm:cxn modelId="{60501B39-B976-B143-98FE-57B58A26D1FA}" type="presParOf" srcId="{AC577CE8-853A-034E-B93B-A341C5B80127}" destId="{8B6E1860-F63C-7C40-86C4-0A88C33E5A38}" srcOrd="0" destOrd="0" presId="urn:microsoft.com/office/officeart/2016/7/layout/LinearBlockProcessNumbered"/>
    <dgm:cxn modelId="{F92743E7-8E90-A348-9BE2-8BA0AF5B41A8}" type="presParOf" srcId="{AC577CE8-853A-034E-B93B-A341C5B80127}" destId="{50BCB5FF-AC6E-4743-A581-AE04E2F0020C}" srcOrd="1" destOrd="0" presId="urn:microsoft.com/office/officeart/2016/7/layout/LinearBlockProcessNumbered"/>
    <dgm:cxn modelId="{DCA05C42-F233-A640-B2B8-66380920C113}" type="presParOf" srcId="{AC577CE8-853A-034E-B93B-A341C5B80127}" destId="{4BF67153-6C5B-1F44-B2AA-2282B7032DA5}" srcOrd="2" destOrd="0" presId="urn:microsoft.com/office/officeart/2016/7/layout/LinearBlockProcessNumbered"/>
    <dgm:cxn modelId="{8843BE79-3EC0-CD47-A493-93DDFB9CE01A}" type="presParOf" srcId="{C6EFA96D-88AA-7D49-B2DE-38210FA666DC}" destId="{69830915-DF9D-C145-9121-07CC79ADF220}" srcOrd="5" destOrd="0" presId="urn:microsoft.com/office/officeart/2016/7/layout/LinearBlockProcessNumbered"/>
    <dgm:cxn modelId="{2232C099-F370-3A42-84A5-E78BB499053C}" type="presParOf" srcId="{C6EFA96D-88AA-7D49-B2DE-38210FA666DC}" destId="{7A9A9792-ADE5-D749-A81F-F0CC35F37117}" srcOrd="6" destOrd="0" presId="urn:microsoft.com/office/officeart/2016/7/layout/LinearBlockProcessNumbered"/>
    <dgm:cxn modelId="{613156D8-18A8-0241-B44E-908C17BCF9DC}" type="presParOf" srcId="{7A9A9792-ADE5-D749-A81F-F0CC35F37117}" destId="{86D6FA0A-3121-1746-937E-AEEAAD7B542A}" srcOrd="0" destOrd="0" presId="urn:microsoft.com/office/officeart/2016/7/layout/LinearBlockProcessNumbered"/>
    <dgm:cxn modelId="{E2BF3581-BB9F-0040-A8B9-9EE73E0357D0}" type="presParOf" srcId="{7A9A9792-ADE5-D749-A81F-F0CC35F37117}" destId="{BF04E141-4155-464C-9585-3DC34D00A1F4}" srcOrd="1" destOrd="0" presId="urn:microsoft.com/office/officeart/2016/7/layout/LinearBlockProcessNumbered"/>
    <dgm:cxn modelId="{37CA29DD-C58F-D441-ABD1-9BACA7FF85FF}" type="presParOf" srcId="{7A9A9792-ADE5-D749-A81F-F0CC35F37117}" destId="{43D688E8-D3AF-634F-A691-3ED64CF8A94E}"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C9027D-81EE-44A7-B84B-9A96D2B71D5A}"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5A2F67FD-BC40-4172-A0F4-8547635C4438}">
      <dgm:prSet/>
      <dgm:spPr/>
      <dgm:t>
        <a:bodyPr/>
        <a:lstStyle/>
        <a:p>
          <a:r>
            <a:rPr lang="en-US"/>
            <a:t>1492–1504</a:t>
          </a:r>
        </a:p>
      </dgm:t>
    </dgm:pt>
    <dgm:pt modelId="{B301C930-47FC-4A2F-9846-3B12097E27D4}" type="parTrans" cxnId="{913AE4F5-A1E0-4B5E-8681-9556E35A8AE4}">
      <dgm:prSet/>
      <dgm:spPr/>
      <dgm:t>
        <a:bodyPr/>
        <a:lstStyle/>
        <a:p>
          <a:endParaRPr lang="en-US"/>
        </a:p>
      </dgm:t>
    </dgm:pt>
    <dgm:pt modelId="{673FCABD-80B1-46B5-B5FD-AE45EA30978A}" type="sibTrans" cxnId="{913AE4F5-A1E0-4B5E-8681-9556E35A8AE4}">
      <dgm:prSet/>
      <dgm:spPr/>
      <dgm:t>
        <a:bodyPr/>
        <a:lstStyle/>
        <a:p>
          <a:endParaRPr lang="en-US"/>
        </a:p>
      </dgm:t>
    </dgm:pt>
    <dgm:pt modelId="{F02B803B-824D-4F7E-B0AF-2B8850AAD469}">
      <dgm:prSet/>
      <dgm:spPr/>
      <dgm:t>
        <a:bodyPr/>
        <a:lstStyle/>
        <a:p>
          <a:r>
            <a:rPr lang="en-US"/>
            <a:t>Columbus’ four voyages to New World</a:t>
          </a:r>
        </a:p>
      </dgm:t>
    </dgm:pt>
    <dgm:pt modelId="{B45CEA7B-A2E3-4795-AA31-FEF6A588979E}" type="parTrans" cxnId="{0A94D864-07EE-4BAB-9CBC-BD6963EB7435}">
      <dgm:prSet/>
      <dgm:spPr/>
      <dgm:t>
        <a:bodyPr/>
        <a:lstStyle/>
        <a:p>
          <a:endParaRPr lang="en-US"/>
        </a:p>
      </dgm:t>
    </dgm:pt>
    <dgm:pt modelId="{08E652E6-D69B-4EC3-BD23-88D4674024C4}" type="sibTrans" cxnId="{0A94D864-07EE-4BAB-9CBC-BD6963EB7435}">
      <dgm:prSet/>
      <dgm:spPr/>
      <dgm:t>
        <a:bodyPr/>
        <a:lstStyle/>
        <a:p>
          <a:endParaRPr lang="en-US"/>
        </a:p>
      </dgm:t>
    </dgm:pt>
    <dgm:pt modelId="{A0786243-3375-4F26-A172-1E749B6441B8}">
      <dgm:prSet/>
      <dgm:spPr/>
      <dgm:t>
        <a:bodyPr/>
        <a:lstStyle/>
        <a:p>
          <a:r>
            <a:rPr lang="en-US"/>
            <a:t>1497–1498</a:t>
          </a:r>
        </a:p>
      </dgm:t>
    </dgm:pt>
    <dgm:pt modelId="{24E9BA45-41F7-4091-8C97-112404D4E378}" type="parTrans" cxnId="{760F98AB-FC33-40D3-88FB-9F907C5AE26B}">
      <dgm:prSet/>
      <dgm:spPr/>
      <dgm:t>
        <a:bodyPr/>
        <a:lstStyle/>
        <a:p>
          <a:endParaRPr lang="en-US"/>
        </a:p>
      </dgm:t>
    </dgm:pt>
    <dgm:pt modelId="{96C7DD11-C3E6-469A-AFA9-325F7E6EC348}" type="sibTrans" cxnId="{760F98AB-FC33-40D3-88FB-9F907C5AE26B}">
      <dgm:prSet/>
      <dgm:spPr/>
      <dgm:t>
        <a:bodyPr/>
        <a:lstStyle/>
        <a:p>
          <a:endParaRPr lang="en-US"/>
        </a:p>
      </dgm:t>
    </dgm:pt>
    <dgm:pt modelId="{FC94C963-7F03-4541-AF57-3230BEAEB381}">
      <dgm:prSet/>
      <dgm:spPr/>
      <dgm:t>
        <a:bodyPr/>
        <a:lstStyle/>
        <a:p>
          <a:r>
            <a:rPr lang="en-US"/>
            <a:t>John Cabot explores Newfoundland, Labrador, Nova Scoatia and established English claim to North America</a:t>
          </a:r>
        </a:p>
      </dgm:t>
    </dgm:pt>
    <dgm:pt modelId="{A7A17A5B-30D3-4683-BE74-BB9038ADE805}" type="parTrans" cxnId="{D00E7EBB-77AB-47E3-ADCC-850A7529556D}">
      <dgm:prSet/>
      <dgm:spPr/>
      <dgm:t>
        <a:bodyPr/>
        <a:lstStyle/>
        <a:p>
          <a:endParaRPr lang="en-US"/>
        </a:p>
      </dgm:t>
    </dgm:pt>
    <dgm:pt modelId="{6588A19B-CEE3-45C1-BAB8-53C8C22F8050}" type="sibTrans" cxnId="{D00E7EBB-77AB-47E3-ADCC-850A7529556D}">
      <dgm:prSet/>
      <dgm:spPr/>
      <dgm:t>
        <a:bodyPr/>
        <a:lstStyle/>
        <a:p>
          <a:endParaRPr lang="en-US"/>
        </a:p>
      </dgm:t>
    </dgm:pt>
    <dgm:pt modelId="{76C99C3F-544F-4D26-A956-618A6B0F3329}">
      <dgm:prSet/>
      <dgm:spPr/>
      <dgm:t>
        <a:bodyPr/>
        <a:lstStyle/>
        <a:p>
          <a:r>
            <a:rPr lang="en-US"/>
            <a:t>1523</a:t>
          </a:r>
        </a:p>
      </dgm:t>
    </dgm:pt>
    <dgm:pt modelId="{8AF7B552-7A5E-4668-8F31-7724B79B1B53}" type="parTrans" cxnId="{E06C00CB-D9E6-4F1B-8832-20C09A521F9B}">
      <dgm:prSet/>
      <dgm:spPr/>
      <dgm:t>
        <a:bodyPr/>
        <a:lstStyle/>
        <a:p>
          <a:endParaRPr lang="en-US"/>
        </a:p>
      </dgm:t>
    </dgm:pt>
    <dgm:pt modelId="{A0429FEC-B88B-44BB-B71C-08750E6A7BE1}" type="sibTrans" cxnId="{E06C00CB-D9E6-4F1B-8832-20C09A521F9B}">
      <dgm:prSet/>
      <dgm:spPr/>
      <dgm:t>
        <a:bodyPr/>
        <a:lstStyle/>
        <a:p>
          <a:endParaRPr lang="en-US"/>
        </a:p>
      </dgm:t>
    </dgm:pt>
    <dgm:pt modelId="{F16D27F4-4790-49AE-8782-90B222B1ACD4}">
      <dgm:prSet/>
      <dgm:spPr/>
      <dgm:t>
        <a:bodyPr/>
        <a:lstStyle/>
        <a:p>
          <a:r>
            <a:rPr lang="en-US" dirty="0"/>
            <a:t>Verrazano explores coast of North America, establishing French claim</a:t>
          </a:r>
        </a:p>
      </dgm:t>
    </dgm:pt>
    <dgm:pt modelId="{03BF1835-9B21-4D45-8E1A-F98054382B90}" type="parTrans" cxnId="{A22F0DBE-2BBC-419F-A1D3-5611C36725FB}">
      <dgm:prSet/>
      <dgm:spPr/>
      <dgm:t>
        <a:bodyPr/>
        <a:lstStyle/>
        <a:p>
          <a:endParaRPr lang="en-US"/>
        </a:p>
      </dgm:t>
    </dgm:pt>
    <dgm:pt modelId="{9DC44D7B-09BA-4F9F-8566-979D753C2B20}" type="sibTrans" cxnId="{A22F0DBE-2BBC-419F-A1D3-5611C36725FB}">
      <dgm:prSet/>
      <dgm:spPr/>
      <dgm:t>
        <a:bodyPr/>
        <a:lstStyle/>
        <a:p>
          <a:endParaRPr lang="en-US"/>
        </a:p>
      </dgm:t>
    </dgm:pt>
    <dgm:pt modelId="{0CF43590-2799-42D0-93CF-EBE13C8FF83F}">
      <dgm:prSet/>
      <dgm:spPr/>
      <dgm:t>
        <a:bodyPr/>
        <a:lstStyle/>
        <a:p>
          <a:r>
            <a:rPr lang="en-US"/>
            <a:t>1551</a:t>
          </a:r>
        </a:p>
      </dgm:t>
    </dgm:pt>
    <dgm:pt modelId="{CF945860-532E-478B-9451-5C2B6DE9A9D2}" type="parTrans" cxnId="{26D6CB61-E04B-4323-B2DD-91364E914E19}">
      <dgm:prSet/>
      <dgm:spPr/>
      <dgm:t>
        <a:bodyPr/>
        <a:lstStyle/>
        <a:p>
          <a:endParaRPr lang="en-US"/>
        </a:p>
      </dgm:t>
    </dgm:pt>
    <dgm:pt modelId="{4A4E6319-ABB9-4A15-AD51-CBA465F54677}" type="sibTrans" cxnId="{26D6CB61-E04B-4323-B2DD-91364E914E19}">
      <dgm:prSet/>
      <dgm:spPr/>
      <dgm:t>
        <a:bodyPr/>
        <a:lstStyle/>
        <a:p>
          <a:endParaRPr lang="en-US"/>
        </a:p>
      </dgm:t>
    </dgm:pt>
    <dgm:pt modelId="{38866490-91F1-4032-8D60-BCCFD861E992}">
      <dgm:prSet/>
      <dgm:spPr/>
      <dgm:t>
        <a:bodyPr/>
        <a:lstStyle/>
        <a:p>
          <a:r>
            <a:rPr lang="en-US"/>
            <a:t>Antwerp market for English woolen goods fails</a:t>
          </a:r>
        </a:p>
      </dgm:t>
    </dgm:pt>
    <dgm:pt modelId="{08154B86-41D2-4F52-8198-DDCFF9F8697F}" type="parTrans" cxnId="{DFA0B533-7F73-4304-BC3C-A3C1BEBE69DD}">
      <dgm:prSet/>
      <dgm:spPr/>
      <dgm:t>
        <a:bodyPr/>
        <a:lstStyle/>
        <a:p>
          <a:endParaRPr lang="en-US"/>
        </a:p>
      </dgm:t>
    </dgm:pt>
    <dgm:pt modelId="{8529E1AB-BBD3-4A1A-9C5D-B2A4247F6B7A}" type="sibTrans" cxnId="{DFA0B533-7F73-4304-BC3C-A3C1BEBE69DD}">
      <dgm:prSet/>
      <dgm:spPr/>
      <dgm:t>
        <a:bodyPr/>
        <a:lstStyle/>
        <a:p>
          <a:endParaRPr lang="en-US"/>
        </a:p>
      </dgm:t>
    </dgm:pt>
    <dgm:pt modelId="{09485AA5-5DDF-4654-BA72-710697BD814C}">
      <dgm:prSet/>
      <dgm:spPr/>
      <dgm:t>
        <a:bodyPr/>
        <a:lstStyle/>
        <a:p>
          <a:r>
            <a:rPr lang="en-US"/>
            <a:t>1558–1603</a:t>
          </a:r>
        </a:p>
      </dgm:t>
    </dgm:pt>
    <dgm:pt modelId="{B1143E48-9F22-479A-9371-C3152DB23B53}" type="parTrans" cxnId="{BAAC72A7-50B6-471C-848B-C1E6D5BE2065}">
      <dgm:prSet/>
      <dgm:spPr/>
      <dgm:t>
        <a:bodyPr/>
        <a:lstStyle/>
        <a:p>
          <a:endParaRPr lang="en-US"/>
        </a:p>
      </dgm:t>
    </dgm:pt>
    <dgm:pt modelId="{654A86C6-6439-4531-90AB-204E729CA3A9}" type="sibTrans" cxnId="{BAAC72A7-50B6-471C-848B-C1E6D5BE2065}">
      <dgm:prSet/>
      <dgm:spPr/>
      <dgm:t>
        <a:bodyPr/>
        <a:lstStyle/>
        <a:p>
          <a:endParaRPr lang="en-US"/>
        </a:p>
      </dgm:t>
    </dgm:pt>
    <dgm:pt modelId="{608B03DE-9F84-4A7F-8A7A-420DE1242BDA}">
      <dgm:prSet/>
      <dgm:spPr/>
      <dgm:t>
        <a:bodyPr/>
        <a:lstStyle/>
        <a:p>
          <a:r>
            <a:rPr lang="en-US"/>
            <a:t>Elizabeth’s reign</a:t>
          </a:r>
        </a:p>
      </dgm:t>
    </dgm:pt>
    <dgm:pt modelId="{BFB29820-A63C-400A-A803-E63D34C59BD3}" type="parTrans" cxnId="{8B59D373-90E8-436E-8E62-16250EF754B0}">
      <dgm:prSet/>
      <dgm:spPr/>
      <dgm:t>
        <a:bodyPr/>
        <a:lstStyle/>
        <a:p>
          <a:endParaRPr lang="en-US"/>
        </a:p>
      </dgm:t>
    </dgm:pt>
    <dgm:pt modelId="{6B57D797-046C-43BC-8623-2A270BA9B59A}" type="sibTrans" cxnId="{8B59D373-90E8-436E-8E62-16250EF754B0}">
      <dgm:prSet/>
      <dgm:spPr/>
      <dgm:t>
        <a:bodyPr/>
        <a:lstStyle/>
        <a:p>
          <a:endParaRPr lang="en-US"/>
        </a:p>
      </dgm:t>
    </dgm:pt>
    <dgm:pt modelId="{8DDE0695-9E89-4AC5-B72B-C0511AFFA221}">
      <dgm:prSet/>
      <dgm:spPr/>
      <dgm:t>
        <a:bodyPr/>
        <a:lstStyle/>
        <a:p>
          <a:r>
            <a:rPr lang="en-US"/>
            <a:t>1585–1587</a:t>
          </a:r>
        </a:p>
      </dgm:t>
    </dgm:pt>
    <dgm:pt modelId="{DEF84E42-EF24-488F-B9B5-7D86DA28FD29}" type="parTrans" cxnId="{A25C5697-DBE5-48C8-9BCB-DE30804CCEF0}">
      <dgm:prSet/>
      <dgm:spPr/>
      <dgm:t>
        <a:bodyPr/>
        <a:lstStyle/>
        <a:p>
          <a:endParaRPr lang="en-US"/>
        </a:p>
      </dgm:t>
    </dgm:pt>
    <dgm:pt modelId="{84A0148F-54A7-4A5E-B823-BA3FB8340785}" type="sibTrans" cxnId="{A25C5697-DBE5-48C8-9BCB-DE30804CCEF0}">
      <dgm:prSet/>
      <dgm:spPr/>
      <dgm:t>
        <a:bodyPr/>
        <a:lstStyle/>
        <a:p>
          <a:endParaRPr lang="en-US"/>
        </a:p>
      </dgm:t>
    </dgm:pt>
    <dgm:pt modelId="{73EB62DA-7DE7-4CD9-9EA7-90BC561EFB21}">
      <dgm:prSet/>
      <dgm:spPr/>
      <dgm:t>
        <a:bodyPr/>
        <a:lstStyle/>
        <a:p>
          <a:r>
            <a:rPr lang="en-US"/>
            <a:t>Raleigh fails to establish Roanoke Colony</a:t>
          </a:r>
        </a:p>
      </dgm:t>
    </dgm:pt>
    <dgm:pt modelId="{187B3418-F75A-481B-BA00-872FCA306B8F}" type="parTrans" cxnId="{0F8A0D41-A375-4123-9239-8A487CB251BA}">
      <dgm:prSet/>
      <dgm:spPr/>
      <dgm:t>
        <a:bodyPr/>
        <a:lstStyle/>
        <a:p>
          <a:endParaRPr lang="en-US"/>
        </a:p>
      </dgm:t>
    </dgm:pt>
    <dgm:pt modelId="{A1258932-64D7-46D4-9D05-576A52B60F47}" type="sibTrans" cxnId="{0F8A0D41-A375-4123-9239-8A487CB251BA}">
      <dgm:prSet/>
      <dgm:spPr/>
      <dgm:t>
        <a:bodyPr/>
        <a:lstStyle/>
        <a:p>
          <a:endParaRPr lang="en-US"/>
        </a:p>
      </dgm:t>
    </dgm:pt>
    <dgm:pt modelId="{051F92FE-562B-43E0-862C-BB041252F721}">
      <dgm:prSet/>
      <dgm:spPr/>
      <dgm:t>
        <a:bodyPr/>
        <a:lstStyle/>
        <a:p>
          <a:r>
            <a:rPr lang="en-US"/>
            <a:t>1603–1625</a:t>
          </a:r>
        </a:p>
      </dgm:t>
    </dgm:pt>
    <dgm:pt modelId="{1FA39655-CB00-4A3C-AF7C-EF9E24EEDF6A}" type="parTrans" cxnId="{14704A44-9592-419C-9323-52B79BFE615F}">
      <dgm:prSet/>
      <dgm:spPr/>
      <dgm:t>
        <a:bodyPr/>
        <a:lstStyle/>
        <a:p>
          <a:endParaRPr lang="en-US"/>
        </a:p>
      </dgm:t>
    </dgm:pt>
    <dgm:pt modelId="{DFA24B34-27E0-4195-9A0E-839EA0DBA55E}" type="sibTrans" cxnId="{14704A44-9592-419C-9323-52B79BFE615F}">
      <dgm:prSet/>
      <dgm:spPr/>
      <dgm:t>
        <a:bodyPr/>
        <a:lstStyle/>
        <a:p>
          <a:endParaRPr lang="en-US"/>
        </a:p>
      </dgm:t>
    </dgm:pt>
    <dgm:pt modelId="{F5056FAC-FCA4-400A-8A99-1095CD1D8C1E}">
      <dgm:prSet/>
      <dgm:spPr/>
      <dgm:t>
        <a:bodyPr/>
        <a:lstStyle/>
        <a:p>
          <a:r>
            <a:rPr lang="en-US"/>
            <a:t>Reign of James I</a:t>
          </a:r>
        </a:p>
      </dgm:t>
    </dgm:pt>
    <dgm:pt modelId="{AD71D7AA-0199-47C4-831F-3621B958760A}" type="parTrans" cxnId="{B58D5213-DAF2-4FE8-BABC-3FF51574B8C8}">
      <dgm:prSet/>
      <dgm:spPr/>
      <dgm:t>
        <a:bodyPr/>
        <a:lstStyle/>
        <a:p>
          <a:endParaRPr lang="en-US"/>
        </a:p>
      </dgm:t>
    </dgm:pt>
    <dgm:pt modelId="{518994CE-D1DB-4930-ADFD-57778D106489}" type="sibTrans" cxnId="{B58D5213-DAF2-4FE8-BABC-3FF51574B8C8}">
      <dgm:prSet/>
      <dgm:spPr/>
      <dgm:t>
        <a:bodyPr/>
        <a:lstStyle/>
        <a:p>
          <a:endParaRPr lang="en-US"/>
        </a:p>
      </dgm:t>
    </dgm:pt>
    <dgm:pt modelId="{764877AD-AEA4-42B7-8AC1-7F9ABEA0249C}">
      <dgm:prSet/>
      <dgm:spPr/>
      <dgm:t>
        <a:bodyPr/>
        <a:lstStyle/>
        <a:p>
          <a:r>
            <a:rPr lang="en-US"/>
            <a:t>1607</a:t>
          </a:r>
        </a:p>
      </dgm:t>
    </dgm:pt>
    <dgm:pt modelId="{C898AE31-517A-4A20-80B5-D4520CD4A3D8}" type="parTrans" cxnId="{E563AAA8-0B23-4A1E-AB39-2CA2B9F4A6F1}">
      <dgm:prSet/>
      <dgm:spPr/>
      <dgm:t>
        <a:bodyPr/>
        <a:lstStyle/>
        <a:p>
          <a:endParaRPr lang="en-US"/>
        </a:p>
      </dgm:t>
    </dgm:pt>
    <dgm:pt modelId="{0014D5BC-A405-4B3F-802F-7A59A8B0CC5B}" type="sibTrans" cxnId="{E563AAA8-0B23-4A1E-AB39-2CA2B9F4A6F1}">
      <dgm:prSet/>
      <dgm:spPr/>
      <dgm:t>
        <a:bodyPr/>
        <a:lstStyle/>
        <a:p>
          <a:endParaRPr lang="en-US"/>
        </a:p>
      </dgm:t>
    </dgm:pt>
    <dgm:pt modelId="{1B9FB95A-D47B-41E8-A593-90A8DC4346FF}">
      <dgm:prSet/>
      <dgm:spPr/>
      <dgm:t>
        <a:bodyPr/>
        <a:lstStyle/>
        <a:p>
          <a:r>
            <a:rPr lang="en-US"/>
            <a:t>The foundation of Jamestowne</a:t>
          </a:r>
        </a:p>
      </dgm:t>
    </dgm:pt>
    <dgm:pt modelId="{0FC01A5D-5ED7-4854-A2E6-D0ED0DB1E42A}" type="parTrans" cxnId="{5B435638-D1EC-41E0-B6F7-0F6E39113C53}">
      <dgm:prSet/>
      <dgm:spPr/>
      <dgm:t>
        <a:bodyPr/>
        <a:lstStyle/>
        <a:p>
          <a:endParaRPr lang="en-US"/>
        </a:p>
      </dgm:t>
    </dgm:pt>
    <dgm:pt modelId="{9410B9D2-7F55-45BC-AAE5-E71474C597E9}" type="sibTrans" cxnId="{5B435638-D1EC-41E0-B6F7-0F6E39113C53}">
      <dgm:prSet/>
      <dgm:spPr/>
      <dgm:t>
        <a:bodyPr/>
        <a:lstStyle/>
        <a:p>
          <a:endParaRPr lang="en-US"/>
        </a:p>
      </dgm:t>
    </dgm:pt>
    <dgm:pt modelId="{9AD85189-E861-364A-AF16-DE3C0804384B}" type="pres">
      <dgm:prSet presAssocID="{C3C9027D-81EE-44A7-B84B-9A96D2B71D5A}" presName="Name0" presStyleCnt="0">
        <dgm:presLayoutVars>
          <dgm:animLvl val="lvl"/>
          <dgm:resizeHandles val="exact"/>
        </dgm:presLayoutVars>
      </dgm:prSet>
      <dgm:spPr/>
    </dgm:pt>
    <dgm:pt modelId="{142782E8-E52F-E641-A769-80EFB95960B1}" type="pres">
      <dgm:prSet presAssocID="{5A2F67FD-BC40-4172-A0F4-8547635C4438}" presName="composite" presStyleCnt="0"/>
      <dgm:spPr/>
    </dgm:pt>
    <dgm:pt modelId="{AFD8A30E-0D1D-244A-B0F0-E290FDA4D09E}" type="pres">
      <dgm:prSet presAssocID="{5A2F67FD-BC40-4172-A0F4-8547635C4438}" presName="L" presStyleLbl="solidFgAcc1" presStyleIdx="0" presStyleCnt="8">
        <dgm:presLayoutVars>
          <dgm:chMax val="0"/>
          <dgm:chPref val="0"/>
        </dgm:presLayoutVars>
      </dgm:prSet>
      <dgm:spPr/>
    </dgm:pt>
    <dgm:pt modelId="{6CB1B20D-A1EA-A840-8BB4-F02D35E1DA18}" type="pres">
      <dgm:prSet presAssocID="{5A2F67FD-BC40-4172-A0F4-8547635C4438}" presName="parTx" presStyleLbl="alignNode1" presStyleIdx="0" presStyleCnt="8">
        <dgm:presLayoutVars>
          <dgm:chMax val="0"/>
          <dgm:chPref val="0"/>
          <dgm:bulletEnabled val="1"/>
        </dgm:presLayoutVars>
      </dgm:prSet>
      <dgm:spPr/>
    </dgm:pt>
    <dgm:pt modelId="{265A42F6-E587-674E-960F-0481C01FEFE2}" type="pres">
      <dgm:prSet presAssocID="{5A2F67FD-BC40-4172-A0F4-8547635C4438}" presName="desTx" presStyleLbl="revTx" presStyleIdx="0" presStyleCnt="8">
        <dgm:presLayoutVars>
          <dgm:chMax val="0"/>
          <dgm:chPref val="0"/>
          <dgm:bulletEnabled val="1"/>
        </dgm:presLayoutVars>
      </dgm:prSet>
      <dgm:spPr/>
    </dgm:pt>
    <dgm:pt modelId="{E35C1123-B19E-F641-9852-B0C4E4ECE43E}" type="pres">
      <dgm:prSet presAssocID="{5A2F67FD-BC40-4172-A0F4-8547635C4438}" presName="EmptyPlaceHolder" presStyleCnt="0"/>
      <dgm:spPr/>
    </dgm:pt>
    <dgm:pt modelId="{5D6CCE47-DB28-D646-8BBE-889288E1F745}" type="pres">
      <dgm:prSet presAssocID="{673FCABD-80B1-46B5-B5FD-AE45EA30978A}" presName="space" presStyleCnt="0"/>
      <dgm:spPr/>
    </dgm:pt>
    <dgm:pt modelId="{6A194BEF-0228-E748-99B0-317747412B83}" type="pres">
      <dgm:prSet presAssocID="{A0786243-3375-4F26-A172-1E749B6441B8}" presName="composite" presStyleCnt="0"/>
      <dgm:spPr/>
    </dgm:pt>
    <dgm:pt modelId="{EF2A00E0-9BAB-EF40-9A64-88076ECBEF3D}" type="pres">
      <dgm:prSet presAssocID="{A0786243-3375-4F26-A172-1E749B6441B8}" presName="L" presStyleLbl="solidFgAcc1" presStyleIdx="1" presStyleCnt="8">
        <dgm:presLayoutVars>
          <dgm:chMax val="0"/>
          <dgm:chPref val="0"/>
        </dgm:presLayoutVars>
      </dgm:prSet>
      <dgm:spPr/>
    </dgm:pt>
    <dgm:pt modelId="{292E0DE7-7B74-5546-B598-9368F3613ED0}" type="pres">
      <dgm:prSet presAssocID="{A0786243-3375-4F26-A172-1E749B6441B8}" presName="parTx" presStyleLbl="alignNode1" presStyleIdx="1" presStyleCnt="8">
        <dgm:presLayoutVars>
          <dgm:chMax val="0"/>
          <dgm:chPref val="0"/>
          <dgm:bulletEnabled val="1"/>
        </dgm:presLayoutVars>
      </dgm:prSet>
      <dgm:spPr/>
    </dgm:pt>
    <dgm:pt modelId="{9A9A2CFD-E2B8-3241-8619-68046B952EE8}" type="pres">
      <dgm:prSet presAssocID="{A0786243-3375-4F26-A172-1E749B6441B8}" presName="desTx" presStyleLbl="revTx" presStyleIdx="1" presStyleCnt="8">
        <dgm:presLayoutVars>
          <dgm:chMax val="0"/>
          <dgm:chPref val="0"/>
          <dgm:bulletEnabled val="1"/>
        </dgm:presLayoutVars>
      </dgm:prSet>
      <dgm:spPr/>
    </dgm:pt>
    <dgm:pt modelId="{2E2591B7-8DC6-8643-BD9D-EC2E1B67C862}" type="pres">
      <dgm:prSet presAssocID="{A0786243-3375-4F26-A172-1E749B6441B8}" presName="EmptyPlaceHolder" presStyleCnt="0"/>
      <dgm:spPr/>
    </dgm:pt>
    <dgm:pt modelId="{8AA44D13-6D56-8E4A-B0EF-1B41CB77DA0D}" type="pres">
      <dgm:prSet presAssocID="{96C7DD11-C3E6-469A-AFA9-325F7E6EC348}" presName="space" presStyleCnt="0"/>
      <dgm:spPr/>
    </dgm:pt>
    <dgm:pt modelId="{B9959AA2-79EF-FA4C-941C-AABC52D7A299}" type="pres">
      <dgm:prSet presAssocID="{76C99C3F-544F-4D26-A956-618A6B0F3329}" presName="composite" presStyleCnt="0"/>
      <dgm:spPr/>
    </dgm:pt>
    <dgm:pt modelId="{7EB36F31-66B5-214F-8900-3567567EEFBB}" type="pres">
      <dgm:prSet presAssocID="{76C99C3F-544F-4D26-A956-618A6B0F3329}" presName="L" presStyleLbl="solidFgAcc1" presStyleIdx="2" presStyleCnt="8">
        <dgm:presLayoutVars>
          <dgm:chMax val="0"/>
          <dgm:chPref val="0"/>
        </dgm:presLayoutVars>
      </dgm:prSet>
      <dgm:spPr/>
    </dgm:pt>
    <dgm:pt modelId="{DA428B76-9339-AC49-87F7-3913BE61BCF3}" type="pres">
      <dgm:prSet presAssocID="{76C99C3F-544F-4D26-A956-618A6B0F3329}" presName="parTx" presStyleLbl="alignNode1" presStyleIdx="2" presStyleCnt="8">
        <dgm:presLayoutVars>
          <dgm:chMax val="0"/>
          <dgm:chPref val="0"/>
          <dgm:bulletEnabled val="1"/>
        </dgm:presLayoutVars>
      </dgm:prSet>
      <dgm:spPr/>
    </dgm:pt>
    <dgm:pt modelId="{3F25882B-B4E2-FE48-93AF-54F2853DEAD3}" type="pres">
      <dgm:prSet presAssocID="{76C99C3F-544F-4D26-A956-618A6B0F3329}" presName="desTx" presStyleLbl="revTx" presStyleIdx="2" presStyleCnt="8">
        <dgm:presLayoutVars>
          <dgm:chMax val="0"/>
          <dgm:chPref val="0"/>
          <dgm:bulletEnabled val="1"/>
        </dgm:presLayoutVars>
      </dgm:prSet>
      <dgm:spPr/>
    </dgm:pt>
    <dgm:pt modelId="{6D887688-7B71-3142-99E9-3C5EBABB3BE9}" type="pres">
      <dgm:prSet presAssocID="{76C99C3F-544F-4D26-A956-618A6B0F3329}" presName="EmptyPlaceHolder" presStyleCnt="0"/>
      <dgm:spPr/>
    </dgm:pt>
    <dgm:pt modelId="{B32F4E29-1B35-1743-B7F2-89BC67EDC085}" type="pres">
      <dgm:prSet presAssocID="{A0429FEC-B88B-44BB-B71C-08750E6A7BE1}" presName="space" presStyleCnt="0"/>
      <dgm:spPr/>
    </dgm:pt>
    <dgm:pt modelId="{4BA2E899-393E-5743-80D6-EE20D09B4900}" type="pres">
      <dgm:prSet presAssocID="{0CF43590-2799-42D0-93CF-EBE13C8FF83F}" presName="composite" presStyleCnt="0"/>
      <dgm:spPr/>
    </dgm:pt>
    <dgm:pt modelId="{E5A3F335-9E7C-EA4C-AAA9-0AD8C79245A6}" type="pres">
      <dgm:prSet presAssocID="{0CF43590-2799-42D0-93CF-EBE13C8FF83F}" presName="L" presStyleLbl="solidFgAcc1" presStyleIdx="3" presStyleCnt="8">
        <dgm:presLayoutVars>
          <dgm:chMax val="0"/>
          <dgm:chPref val="0"/>
        </dgm:presLayoutVars>
      </dgm:prSet>
      <dgm:spPr/>
    </dgm:pt>
    <dgm:pt modelId="{3DF5CD57-CAD8-E745-A705-4A8B32C7EE97}" type="pres">
      <dgm:prSet presAssocID="{0CF43590-2799-42D0-93CF-EBE13C8FF83F}" presName="parTx" presStyleLbl="alignNode1" presStyleIdx="3" presStyleCnt="8">
        <dgm:presLayoutVars>
          <dgm:chMax val="0"/>
          <dgm:chPref val="0"/>
          <dgm:bulletEnabled val="1"/>
        </dgm:presLayoutVars>
      </dgm:prSet>
      <dgm:spPr/>
    </dgm:pt>
    <dgm:pt modelId="{9DA2F655-D571-EA4C-A331-B6C132C0D69D}" type="pres">
      <dgm:prSet presAssocID="{0CF43590-2799-42D0-93CF-EBE13C8FF83F}" presName="desTx" presStyleLbl="revTx" presStyleIdx="3" presStyleCnt="8">
        <dgm:presLayoutVars>
          <dgm:chMax val="0"/>
          <dgm:chPref val="0"/>
          <dgm:bulletEnabled val="1"/>
        </dgm:presLayoutVars>
      </dgm:prSet>
      <dgm:spPr/>
    </dgm:pt>
    <dgm:pt modelId="{2719009B-11EE-1842-9480-8E5DE15CB18B}" type="pres">
      <dgm:prSet presAssocID="{0CF43590-2799-42D0-93CF-EBE13C8FF83F}" presName="EmptyPlaceHolder" presStyleCnt="0"/>
      <dgm:spPr/>
    </dgm:pt>
    <dgm:pt modelId="{B2C75646-642F-6A4F-A6D7-5C5A4712F8C7}" type="pres">
      <dgm:prSet presAssocID="{4A4E6319-ABB9-4A15-AD51-CBA465F54677}" presName="space" presStyleCnt="0"/>
      <dgm:spPr/>
    </dgm:pt>
    <dgm:pt modelId="{DC4E68CD-3BFF-A64F-9F36-8ACAD6832659}" type="pres">
      <dgm:prSet presAssocID="{09485AA5-5DDF-4654-BA72-710697BD814C}" presName="composite" presStyleCnt="0"/>
      <dgm:spPr/>
    </dgm:pt>
    <dgm:pt modelId="{A0BE1979-CE26-E249-B69A-6D2B95644C63}" type="pres">
      <dgm:prSet presAssocID="{09485AA5-5DDF-4654-BA72-710697BD814C}" presName="L" presStyleLbl="solidFgAcc1" presStyleIdx="4" presStyleCnt="8">
        <dgm:presLayoutVars>
          <dgm:chMax val="0"/>
          <dgm:chPref val="0"/>
        </dgm:presLayoutVars>
      </dgm:prSet>
      <dgm:spPr/>
    </dgm:pt>
    <dgm:pt modelId="{2C2D11D1-9482-A342-BEC5-64FBF492EA56}" type="pres">
      <dgm:prSet presAssocID="{09485AA5-5DDF-4654-BA72-710697BD814C}" presName="parTx" presStyleLbl="alignNode1" presStyleIdx="4" presStyleCnt="8">
        <dgm:presLayoutVars>
          <dgm:chMax val="0"/>
          <dgm:chPref val="0"/>
          <dgm:bulletEnabled val="1"/>
        </dgm:presLayoutVars>
      </dgm:prSet>
      <dgm:spPr/>
    </dgm:pt>
    <dgm:pt modelId="{CC2598CA-D862-3C43-AD9C-930EFA58E159}" type="pres">
      <dgm:prSet presAssocID="{09485AA5-5DDF-4654-BA72-710697BD814C}" presName="desTx" presStyleLbl="revTx" presStyleIdx="4" presStyleCnt="8">
        <dgm:presLayoutVars>
          <dgm:chMax val="0"/>
          <dgm:chPref val="0"/>
          <dgm:bulletEnabled val="1"/>
        </dgm:presLayoutVars>
      </dgm:prSet>
      <dgm:spPr/>
    </dgm:pt>
    <dgm:pt modelId="{78863CD8-F339-D349-94A7-FD3E31932268}" type="pres">
      <dgm:prSet presAssocID="{09485AA5-5DDF-4654-BA72-710697BD814C}" presName="EmptyPlaceHolder" presStyleCnt="0"/>
      <dgm:spPr/>
    </dgm:pt>
    <dgm:pt modelId="{F6D1AC45-D09F-F14E-8383-69B2B8E4F53E}" type="pres">
      <dgm:prSet presAssocID="{654A86C6-6439-4531-90AB-204E729CA3A9}" presName="space" presStyleCnt="0"/>
      <dgm:spPr/>
    </dgm:pt>
    <dgm:pt modelId="{2D8AA543-5797-4A4C-BFC6-9CC0C9979985}" type="pres">
      <dgm:prSet presAssocID="{8DDE0695-9E89-4AC5-B72B-C0511AFFA221}" presName="composite" presStyleCnt="0"/>
      <dgm:spPr/>
    </dgm:pt>
    <dgm:pt modelId="{693E4853-98F8-5B4D-9CDD-E67A3612B487}" type="pres">
      <dgm:prSet presAssocID="{8DDE0695-9E89-4AC5-B72B-C0511AFFA221}" presName="L" presStyleLbl="solidFgAcc1" presStyleIdx="5" presStyleCnt="8">
        <dgm:presLayoutVars>
          <dgm:chMax val="0"/>
          <dgm:chPref val="0"/>
        </dgm:presLayoutVars>
      </dgm:prSet>
      <dgm:spPr/>
    </dgm:pt>
    <dgm:pt modelId="{DE68DF18-C930-E54D-88A4-0B1E9E2CCE54}" type="pres">
      <dgm:prSet presAssocID="{8DDE0695-9E89-4AC5-B72B-C0511AFFA221}" presName="parTx" presStyleLbl="alignNode1" presStyleIdx="5" presStyleCnt="8">
        <dgm:presLayoutVars>
          <dgm:chMax val="0"/>
          <dgm:chPref val="0"/>
          <dgm:bulletEnabled val="1"/>
        </dgm:presLayoutVars>
      </dgm:prSet>
      <dgm:spPr/>
    </dgm:pt>
    <dgm:pt modelId="{4BDFDD35-5E48-3748-BC0E-81909F34C516}" type="pres">
      <dgm:prSet presAssocID="{8DDE0695-9E89-4AC5-B72B-C0511AFFA221}" presName="desTx" presStyleLbl="revTx" presStyleIdx="5" presStyleCnt="8">
        <dgm:presLayoutVars>
          <dgm:chMax val="0"/>
          <dgm:chPref val="0"/>
          <dgm:bulletEnabled val="1"/>
        </dgm:presLayoutVars>
      </dgm:prSet>
      <dgm:spPr/>
    </dgm:pt>
    <dgm:pt modelId="{B34AAFE9-E0F1-044B-8FCD-536907D7CCEE}" type="pres">
      <dgm:prSet presAssocID="{8DDE0695-9E89-4AC5-B72B-C0511AFFA221}" presName="EmptyPlaceHolder" presStyleCnt="0"/>
      <dgm:spPr/>
    </dgm:pt>
    <dgm:pt modelId="{D83D1B3C-951D-DE4F-AF1D-D6D71A05BE31}" type="pres">
      <dgm:prSet presAssocID="{84A0148F-54A7-4A5E-B823-BA3FB8340785}" presName="space" presStyleCnt="0"/>
      <dgm:spPr/>
    </dgm:pt>
    <dgm:pt modelId="{D24BBEB6-20FD-9E4E-BB60-632CB0084263}" type="pres">
      <dgm:prSet presAssocID="{051F92FE-562B-43E0-862C-BB041252F721}" presName="composite" presStyleCnt="0"/>
      <dgm:spPr/>
    </dgm:pt>
    <dgm:pt modelId="{693BD2BA-7A95-FD47-AF38-C7123A54F93D}" type="pres">
      <dgm:prSet presAssocID="{051F92FE-562B-43E0-862C-BB041252F721}" presName="L" presStyleLbl="solidFgAcc1" presStyleIdx="6" presStyleCnt="8">
        <dgm:presLayoutVars>
          <dgm:chMax val="0"/>
          <dgm:chPref val="0"/>
        </dgm:presLayoutVars>
      </dgm:prSet>
      <dgm:spPr/>
    </dgm:pt>
    <dgm:pt modelId="{F2A74136-87A9-9D4F-817F-899D1848D743}" type="pres">
      <dgm:prSet presAssocID="{051F92FE-562B-43E0-862C-BB041252F721}" presName="parTx" presStyleLbl="alignNode1" presStyleIdx="6" presStyleCnt="8">
        <dgm:presLayoutVars>
          <dgm:chMax val="0"/>
          <dgm:chPref val="0"/>
          <dgm:bulletEnabled val="1"/>
        </dgm:presLayoutVars>
      </dgm:prSet>
      <dgm:spPr/>
    </dgm:pt>
    <dgm:pt modelId="{06A3D8D6-93A2-7D4B-A9EE-040CCBA1EF84}" type="pres">
      <dgm:prSet presAssocID="{051F92FE-562B-43E0-862C-BB041252F721}" presName="desTx" presStyleLbl="revTx" presStyleIdx="6" presStyleCnt="8">
        <dgm:presLayoutVars>
          <dgm:chMax val="0"/>
          <dgm:chPref val="0"/>
          <dgm:bulletEnabled val="1"/>
        </dgm:presLayoutVars>
      </dgm:prSet>
      <dgm:spPr/>
    </dgm:pt>
    <dgm:pt modelId="{A60D9A44-984F-3E44-8A38-1A780E1BEA67}" type="pres">
      <dgm:prSet presAssocID="{051F92FE-562B-43E0-862C-BB041252F721}" presName="EmptyPlaceHolder" presStyleCnt="0"/>
      <dgm:spPr/>
    </dgm:pt>
    <dgm:pt modelId="{F3D59D71-01E3-8E4E-9CE1-2C6300A1FF87}" type="pres">
      <dgm:prSet presAssocID="{DFA24B34-27E0-4195-9A0E-839EA0DBA55E}" presName="space" presStyleCnt="0"/>
      <dgm:spPr/>
    </dgm:pt>
    <dgm:pt modelId="{6C602666-6171-D54F-8DD3-5A9E063FFDD5}" type="pres">
      <dgm:prSet presAssocID="{764877AD-AEA4-42B7-8AC1-7F9ABEA0249C}" presName="composite" presStyleCnt="0"/>
      <dgm:spPr/>
    </dgm:pt>
    <dgm:pt modelId="{F62B8022-4715-AB4E-B08A-B0EDED4940B0}" type="pres">
      <dgm:prSet presAssocID="{764877AD-AEA4-42B7-8AC1-7F9ABEA0249C}" presName="L" presStyleLbl="solidFgAcc1" presStyleIdx="7" presStyleCnt="8">
        <dgm:presLayoutVars>
          <dgm:chMax val="0"/>
          <dgm:chPref val="0"/>
        </dgm:presLayoutVars>
      </dgm:prSet>
      <dgm:spPr/>
    </dgm:pt>
    <dgm:pt modelId="{4A865C2B-8AED-D34C-9423-8423AF3C8F65}" type="pres">
      <dgm:prSet presAssocID="{764877AD-AEA4-42B7-8AC1-7F9ABEA0249C}" presName="parTx" presStyleLbl="alignNode1" presStyleIdx="7" presStyleCnt="8">
        <dgm:presLayoutVars>
          <dgm:chMax val="0"/>
          <dgm:chPref val="0"/>
          <dgm:bulletEnabled val="1"/>
        </dgm:presLayoutVars>
      </dgm:prSet>
      <dgm:spPr/>
    </dgm:pt>
    <dgm:pt modelId="{DC6D542F-A39B-CF4B-86A7-0B2774F7EEE6}" type="pres">
      <dgm:prSet presAssocID="{764877AD-AEA4-42B7-8AC1-7F9ABEA0249C}" presName="desTx" presStyleLbl="revTx" presStyleIdx="7" presStyleCnt="8">
        <dgm:presLayoutVars>
          <dgm:chMax val="0"/>
          <dgm:chPref val="0"/>
          <dgm:bulletEnabled val="1"/>
        </dgm:presLayoutVars>
      </dgm:prSet>
      <dgm:spPr/>
    </dgm:pt>
    <dgm:pt modelId="{8291BC2B-5286-B240-B498-C6A7896C109E}" type="pres">
      <dgm:prSet presAssocID="{764877AD-AEA4-42B7-8AC1-7F9ABEA0249C}" presName="EmptyPlaceHolder" presStyleCnt="0"/>
      <dgm:spPr/>
    </dgm:pt>
  </dgm:ptLst>
  <dgm:cxnLst>
    <dgm:cxn modelId="{E6787E00-0FBA-8648-B4BA-CF2295A7A90B}" type="presOf" srcId="{8DDE0695-9E89-4AC5-B72B-C0511AFFA221}" destId="{DE68DF18-C930-E54D-88A4-0B1E9E2CCE54}" srcOrd="0" destOrd="0" presId="urn:microsoft.com/office/officeart/2016/7/layout/AccentHomeChevronProcess"/>
    <dgm:cxn modelId="{B58D5213-DAF2-4FE8-BABC-3FF51574B8C8}" srcId="{051F92FE-562B-43E0-862C-BB041252F721}" destId="{F5056FAC-FCA4-400A-8A99-1095CD1D8C1E}" srcOrd="0" destOrd="0" parTransId="{AD71D7AA-0199-47C4-831F-3621B958760A}" sibTransId="{518994CE-D1DB-4930-ADFD-57778D106489}"/>
    <dgm:cxn modelId="{ECF3902F-82C7-3A48-888B-7F1010B7FD3C}" type="presOf" srcId="{FC94C963-7F03-4541-AF57-3230BEAEB381}" destId="{9A9A2CFD-E2B8-3241-8619-68046B952EE8}" srcOrd="0" destOrd="0" presId="urn:microsoft.com/office/officeart/2016/7/layout/AccentHomeChevronProcess"/>
    <dgm:cxn modelId="{DFA0B533-7F73-4304-BC3C-A3C1BEBE69DD}" srcId="{0CF43590-2799-42D0-93CF-EBE13C8FF83F}" destId="{38866490-91F1-4032-8D60-BCCFD861E992}" srcOrd="0" destOrd="0" parTransId="{08154B86-41D2-4F52-8198-DDCFF9F8697F}" sibTransId="{8529E1AB-BBD3-4A1A-9C5D-B2A4247F6B7A}"/>
    <dgm:cxn modelId="{5B435638-D1EC-41E0-B6F7-0F6E39113C53}" srcId="{764877AD-AEA4-42B7-8AC1-7F9ABEA0249C}" destId="{1B9FB95A-D47B-41E8-A593-90A8DC4346FF}" srcOrd="0" destOrd="0" parTransId="{0FC01A5D-5ED7-4854-A2E6-D0ED0DB1E42A}" sibTransId="{9410B9D2-7F55-45BC-AAE5-E71474C597E9}"/>
    <dgm:cxn modelId="{0ADEBF3F-6409-414C-8924-C14ABDFDF57B}" type="presOf" srcId="{F5056FAC-FCA4-400A-8A99-1095CD1D8C1E}" destId="{06A3D8D6-93A2-7D4B-A9EE-040CCBA1EF84}" srcOrd="0" destOrd="0" presId="urn:microsoft.com/office/officeart/2016/7/layout/AccentHomeChevronProcess"/>
    <dgm:cxn modelId="{0F8A0D41-A375-4123-9239-8A487CB251BA}" srcId="{8DDE0695-9E89-4AC5-B72B-C0511AFFA221}" destId="{73EB62DA-7DE7-4CD9-9EA7-90BC561EFB21}" srcOrd="0" destOrd="0" parTransId="{187B3418-F75A-481B-BA00-872FCA306B8F}" sibTransId="{A1258932-64D7-46D4-9D05-576A52B60F47}"/>
    <dgm:cxn modelId="{14704A44-9592-419C-9323-52B79BFE615F}" srcId="{C3C9027D-81EE-44A7-B84B-9A96D2B71D5A}" destId="{051F92FE-562B-43E0-862C-BB041252F721}" srcOrd="6" destOrd="0" parTransId="{1FA39655-CB00-4A3C-AF7C-EF9E24EEDF6A}" sibTransId="{DFA24B34-27E0-4195-9A0E-839EA0DBA55E}"/>
    <dgm:cxn modelId="{4310F84B-BF73-F64E-98F4-99B673D75076}" type="presOf" srcId="{0CF43590-2799-42D0-93CF-EBE13C8FF83F}" destId="{3DF5CD57-CAD8-E745-A705-4A8B32C7EE97}" srcOrd="0" destOrd="0" presId="urn:microsoft.com/office/officeart/2016/7/layout/AccentHomeChevronProcess"/>
    <dgm:cxn modelId="{56075458-4A65-EE47-9B97-151808B6FE9F}" type="presOf" srcId="{76C99C3F-544F-4D26-A956-618A6B0F3329}" destId="{DA428B76-9339-AC49-87F7-3913BE61BCF3}" srcOrd="0" destOrd="0" presId="urn:microsoft.com/office/officeart/2016/7/layout/AccentHomeChevronProcess"/>
    <dgm:cxn modelId="{D3845859-78D4-6F45-8BEF-8AE61A0EFC58}" type="presOf" srcId="{1B9FB95A-D47B-41E8-A593-90A8DC4346FF}" destId="{DC6D542F-A39B-CF4B-86A7-0B2774F7EEE6}" srcOrd="0" destOrd="0" presId="urn:microsoft.com/office/officeart/2016/7/layout/AccentHomeChevronProcess"/>
    <dgm:cxn modelId="{26D6CB61-E04B-4323-B2DD-91364E914E19}" srcId="{C3C9027D-81EE-44A7-B84B-9A96D2B71D5A}" destId="{0CF43590-2799-42D0-93CF-EBE13C8FF83F}" srcOrd="3" destOrd="0" parTransId="{CF945860-532E-478B-9451-5C2B6DE9A9D2}" sibTransId="{4A4E6319-ABB9-4A15-AD51-CBA465F54677}"/>
    <dgm:cxn modelId="{EBC29464-C464-AB47-9814-6900C82171D8}" type="presOf" srcId="{09485AA5-5DDF-4654-BA72-710697BD814C}" destId="{2C2D11D1-9482-A342-BEC5-64FBF492EA56}" srcOrd="0" destOrd="0" presId="urn:microsoft.com/office/officeart/2016/7/layout/AccentHomeChevronProcess"/>
    <dgm:cxn modelId="{0A94D864-07EE-4BAB-9CBC-BD6963EB7435}" srcId="{5A2F67FD-BC40-4172-A0F4-8547635C4438}" destId="{F02B803B-824D-4F7E-B0AF-2B8850AAD469}" srcOrd="0" destOrd="0" parTransId="{B45CEA7B-A2E3-4795-AA31-FEF6A588979E}" sibTransId="{08E652E6-D69B-4EC3-BD23-88D4674024C4}"/>
    <dgm:cxn modelId="{DCA02571-DC8E-D243-9F8F-49BA38C9966D}" type="presOf" srcId="{764877AD-AEA4-42B7-8AC1-7F9ABEA0249C}" destId="{4A865C2B-8AED-D34C-9423-8423AF3C8F65}" srcOrd="0" destOrd="0" presId="urn:microsoft.com/office/officeart/2016/7/layout/AccentHomeChevronProcess"/>
    <dgm:cxn modelId="{8B59D373-90E8-436E-8E62-16250EF754B0}" srcId="{09485AA5-5DDF-4654-BA72-710697BD814C}" destId="{608B03DE-9F84-4A7F-8A7A-420DE1242BDA}" srcOrd="0" destOrd="0" parTransId="{BFB29820-A63C-400A-A803-E63D34C59BD3}" sibTransId="{6B57D797-046C-43BC-8623-2A270BA9B59A}"/>
    <dgm:cxn modelId="{DA707D78-85D6-2A49-8433-081C76BB1A19}" type="presOf" srcId="{051F92FE-562B-43E0-862C-BB041252F721}" destId="{F2A74136-87A9-9D4F-817F-899D1848D743}" srcOrd="0" destOrd="0" presId="urn:microsoft.com/office/officeart/2016/7/layout/AccentHomeChevronProcess"/>
    <dgm:cxn modelId="{9E352E83-242D-A548-84F3-2554F054A3C5}" type="presOf" srcId="{608B03DE-9F84-4A7F-8A7A-420DE1242BDA}" destId="{CC2598CA-D862-3C43-AD9C-930EFA58E159}" srcOrd="0" destOrd="0" presId="urn:microsoft.com/office/officeart/2016/7/layout/AccentHomeChevronProcess"/>
    <dgm:cxn modelId="{35302586-6849-A84F-B2DD-A25F0DBAA993}" type="presOf" srcId="{73EB62DA-7DE7-4CD9-9EA7-90BC561EFB21}" destId="{4BDFDD35-5E48-3748-BC0E-81909F34C516}" srcOrd="0" destOrd="0" presId="urn:microsoft.com/office/officeart/2016/7/layout/AccentHomeChevronProcess"/>
    <dgm:cxn modelId="{A25C5697-DBE5-48C8-9BCB-DE30804CCEF0}" srcId="{C3C9027D-81EE-44A7-B84B-9A96D2B71D5A}" destId="{8DDE0695-9E89-4AC5-B72B-C0511AFFA221}" srcOrd="5" destOrd="0" parTransId="{DEF84E42-EF24-488F-B9B5-7D86DA28FD29}" sibTransId="{84A0148F-54A7-4A5E-B823-BA3FB8340785}"/>
    <dgm:cxn modelId="{BAAC72A7-50B6-471C-848B-C1E6D5BE2065}" srcId="{C3C9027D-81EE-44A7-B84B-9A96D2B71D5A}" destId="{09485AA5-5DDF-4654-BA72-710697BD814C}" srcOrd="4" destOrd="0" parTransId="{B1143E48-9F22-479A-9371-C3152DB23B53}" sibTransId="{654A86C6-6439-4531-90AB-204E729CA3A9}"/>
    <dgm:cxn modelId="{2F1A28A8-6B42-D84D-9940-D96560F5E460}" type="presOf" srcId="{38866490-91F1-4032-8D60-BCCFD861E992}" destId="{9DA2F655-D571-EA4C-A331-B6C132C0D69D}" srcOrd="0" destOrd="0" presId="urn:microsoft.com/office/officeart/2016/7/layout/AccentHomeChevronProcess"/>
    <dgm:cxn modelId="{E563AAA8-0B23-4A1E-AB39-2CA2B9F4A6F1}" srcId="{C3C9027D-81EE-44A7-B84B-9A96D2B71D5A}" destId="{764877AD-AEA4-42B7-8AC1-7F9ABEA0249C}" srcOrd="7" destOrd="0" parTransId="{C898AE31-517A-4A20-80B5-D4520CD4A3D8}" sibTransId="{0014D5BC-A405-4B3F-802F-7A59A8B0CC5B}"/>
    <dgm:cxn modelId="{760F98AB-FC33-40D3-88FB-9F907C5AE26B}" srcId="{C3C9027D-81EE-44A7-B84B-9A96D2B71D5A}" destId="{A0786243-3375-4F26-A172-1E749B6441B8}" srcOrd="1" destOrd="0" parTransId="{24E9BA45-41F7-4091-8C97-112404D4E378}" sibTransId="{96C7DD11-C3E6-469A-AFA9-325F7E6EC348}"/>
    <dgm:cxn modelId="{1D125BB1-0808-5847-B88B-5FCCB6059246}" type="presOf" srcId="{C3C9027D-81EE-44A7-B84B-9A96D2B71D5A}" destId="{9AD85189-E861-364A-AF16-DE3C0804384B}" srcOrd="0" destOrd="0" presId="urn:microsoft.com/office/officeart/2016/7/layout/AccentHomeChevronProcess"/>
    <dgm:cxn modelId="{D00E7EBB-77AB-47E3-ADCC-850A7529556D}" srcId="{A0786243-3375-4F26-A172-1E749B6441B8}" destId="{FC94C963-7F03-4541-AF57-3230BEAEB381}" srcOrd="0" destOrd="0" parTransId="{A7A17A5B-30D3-4683-BE74-BB9038ADE805}" sibTransId="{6588A19B-CEE3-45C1-BAB8-53C8C22F8050}"/>
    <dgm:cxn modelId="{A22F0DBE-2BBC-419F-A1D3-5611C36725FB}" srcId="{76C99C3F-544F-4D26-A956-618A6B0F3329}" destId="{F16D27F4-4790-49AE-8782-90B222B1ACD4}" srcOrd="0" destOrd="0" parTransId="{03BF1835-9B21-4D45-8E1A-F98054382B90}" sibTransId="{9DC44D7B-09BA-4F9F-8566-979D753C2B20}"/>
    <dgm:cxn modelId="{E06C00CB-D9E6-4F1B-8832-20C09A521F9B}" srcId="{C3C9027D-81EE-44A7-B84B-9A96D2B71D5A}" destId="{76C99C3F-544F-4D26-A956-618A6B0F3329}" srcOrd="2" destOrd="0" parTransId="{8AF7B552-7A5E-4668-8F31-7724B79B1B53}" sibTransId="{A0429FEC-B88B-44BB-B71C-08750E6A7BE1}"/>
    <dgm:cxn modelId="{3604B5D1-56D5-024E-8C15-FC0939AFA055}" type="presOf" srcId="{F02B803B-824D-4F7E-B0AF-2B8850AAD469}" destId="{265A42F6-E587-674E-960F-0481C01FEFE2}" srcOrd="0" destOrd="0" presId="urn:microsoft.com/office/officeart/2016/7/layout/AccentHomeChevronProcess"/>
    <dgm:cxn modelId="{AC8E7BEA-DD74-BD48-9C05-F8A8D9A82B92}" type="presOf" srcId="{A0786243-3375-4F26-A172-1E749B6441B8}" destId="{292E0DE7-7B74-5546-B598-9368F3613ED0}" srcOrd="0" destOrd="0" presId="urn:microsoft.com/office/officeart/2016/7/layout/AccentHomeChevronProcess"/>
    <dgm:cxn modelId="{56AEFCEA-2FBD-AC48-847C-08E9644A4821}" type="presOf" srcId="{5A2F67FD-BC40-4172-A0F4-8547635C4438}" destId="{6CB1B20D-A1EA-A840-8BB4-F02D35E1DA18}" srcOrd="0" destOrd="0" presId="urn:microsoft.com/office/officeart/2016/7/layout/AccentHomeChevronProcess"/>
    <dgm:cxn modelId="{AE6F7AF4-9274-C141-8A39-AC7A790EA8C7}" type="presOf" srcId="{F16D27F4-4790-49AE-8782-90B222B1ACD4}" destId="{3F25882B-B4E2-FE48-93AF-54F2853DEAD3}" srcOrd="0" destOrd="0" presId="urn:microsoft.com/office/officeart/2016/7/layout/AccentHomeChevronProcess"/>
    <dgm:cxn modelId="{913AE4F5-A1E0-4B5E-8681-9556E35A8AE4}" srcId="{C3C9027D-81EE-44A7-B84B-9A96D2B71D5A}" destId="{5A2F67FD-BC40-4172-A0F4-8547635C4438}" srcOrd="0" destOrd="0" parTransId="{B301C930-47FC-4A2F-9846-3B12097E27D4}" sibTransId="{673FCABD-80B1-46B5-B5FD-AE45EA30978A}"/>
    <dgm:cxn modelId="{BD139594-1FD5-5D43-92BD-EB865C70944B}" type="presParOf" srcId="{9AD85189-E861-364A-AF16-DE3C0804384B}" destId="{142782E8-E52F-E641-A769-80EFB95960B1}" srcOrd="0" destOrd="0" presId="urn:microsoft.com/office/officeart/2016/7/layout/AccentHomeChevronProcess"/>
    <dgm:cxn modelId="{9377EA66-8606-A14B-B946-C376AEE00220}" type="presParOf" srcId="{142782E8-E52F-E641-A769-80EFB95960B1}" destId="{AFD8A30E-0D1D-244A-B0F0-E290FDA4D09E}" srcOrd="0" destOrd="0" presId="urn:microsoft.com/office/officeart/2016/7/layout/AccentHomeChevronProcess"/>
    <dgm:cxn modelId="{9CE04707-C6FD-944B-A677-8A25A0469CD7}" type="presParOf" srcId="{142782E8-E52F-E641-A769-80EFB95960B1}" destId="{6CB1B20D-A1EA-A840-8BB4-F02D35E1DA18}" srcOrd="1" destOrd="0" presId="urn:microsoft.com/office/officeart/2016/7/layout/AccentHomeChevronProcess"/>
    <dgm:cxn modelId="{EF4F6E35-11AD-034E-A97C-12B341682552}" type="presParOf" srcId="{142782E8-E52F-E641-A769-80EFB95960B1}" destId="{265A42F6-E587-674E-960F-0481C01FEFE2}" srcOrd="2" destOrd="0" presId="urn:microsoft.com/office/officeart/2016/7/layout/AccentHomeChevronProcess"/>
    <dgm:cxn modelId="{8BFD4723-CE50-D349-BA63-1CC840B45DCA}" type="presParOf" srcId="{142782E8-E52F-E641-A769-80EFB95960B1}" destId="{E35C1123-B19E-F641-9852-B0C4E4ECE43E}" srcOrd="3" destOrd="0" presId="urn:microsoft.com/office/officeart/2016/7/layout/AccentHomeChevronProcess"/>
    <dgm:cxn modelId="{B8D7D92D-83D9-3143-9B33-C6AE909EB8B1}" type="presParOf" srcId="{9AD85189-E861-364A-AF16-DE3C0804384B}" destId="{5D6CCE47-DB28-D646-8BBE-889288E1F745}" srcOrd="1" destOrd="0" presId="urn:microsoft.com/office/officeart/2016/7/layout/AccentHomeChevronProcess"/>
    <dgm:cxn modelId="{8726B955-3F6B-FB41-97AD-CA208AFCED0C}" type="presParOf" srcId="{9AD85189-E861-364A-AF16-DE3C0804384B}" destId="{6A194BEF-0228-E748-99B0-317747412B83}" srcOrd="2" destOrd="0" presId="urn:microsoft.com/office/officeart/2016/7/layout/AccentHomeChevronProcess"/>
    <dgm:cxn modelId="{1D3205A7-3578-AA41-93F0-2D60E8952C06}" type="presParOf" srcId="{6A194BEF-0228-E748-99B0-317747412B83}" destId="{EF2A00E0-9BAB-EF40-9A64-88076ECBEF3D}" srcOrd="0" destOrd="0" presId="urn:microsoft.com/office/officeart/2016/7/layout/AccentHomeChevronProcess"/>
    <dgm:cxn modelId="{95BFA997-2CEB-0744-ADC6-BD8F9C1F1C3F}" type="presParOf" srcId="{6A194BEF-0228-E748-99B0-317747412B83}" destId="{292E0DE7-7B74-5546-B598-9368F3613ED0}" srcOrd="1" destOrd="0" presId="urn:microsoft.com/office/officeart/2016/7/layout/AccentHomeChevronProcess"/>
    <dgm:cxn modelId="{203E7E01-74D3-E549-8276-382E8B46ACD5}" type="presParOf" srcId="{6A194BEF-0228-E748-99B0-317747412B83}" destId="{9A9A2CFD-E2B8-3241-8619-68046B952EE8}" srcOrd="2" destOrd="0" presId="urn:microsoft.com/office/officeart/2016/7/layout/AccentHomeChevronProcess"/>
    <dgm:cxn modelId="{C5F8EA32-FF84-A643-A7AC-42BA67D27A38}" type="presParOf" srcId="{6A194BEF-0228-E748-99B0-317747412B83}" destId="{2E2591B7-8DC6-8643-BD9D-EC2E1B67C862}" srcOrd="3" destOrd="0" presId="urn:microsoft.com/office/officeart/2016/7/layout/AccentHomeChevronProcess"/>
    <dgm:cxn modelId="{9D2ED63C-C2EB-F04F-81C3-A8226F100544}" type="presParOf" srcId="{9AD85189-E861-364A-AF16-DE3C0804384B}" destId="{8AA44D13-6D56-8E4A-B0EF-1B41CB77DA0D}" srcOrd="3" destOrd="0" presId="urn:microsoft.com/office/officeart/2016/7/layout/AccentHomeChevronProcess"/>
    <dgm:cxn modelId="{33065AA5-8C36-7C4E-A09C-7BDB1610C266}" type="presParOf" srcId="{9AD85189-E861-364A-AF16-DE3C0804384B}" destId="{B9959AA2-79EF-FA4C-941C-AABC52D7A299}" srcOrd="4" destOrd="0" presId="urn:microsoft.com/office/officeart/2016/7/layout/AccentHomeChevronProcess"/>
    <dgm:cxn modelId="{2A40BBF0-358C-2846-932C-C6FF0B8BC016}" type="presParOf" srcId="{B9959AA2-79EF-FA4C-941C-AABC52D7A299}" destId="{7EB36F31-66B5-214F-8900-3567567EEFBB}" srcOrd="0" destOrd="0" presId="urn:microsoft.com/office/officeart/2016/7/layout/AccentHomeChevronProcess"/>
    <dgm:cxn modelId="{5ACD8087-4829-1340-8263-6EBC32E210C0}" type="presParOf" srcId="{B9959AA2-79EF-FA4C-941C-AABC52D7A299}" destId="{DA428B76-9339-AC49-87F7-3913BE61BCF3}" srcOrd="1" destOrd="0" presId="urn:microsoft.com/office/officeart/2016/7/layout/AccentHomeChevronProcess"/>
    <dgm:cxn modelId="{C08A2352-9AAD-8741-8EB6-B2B30B54F8EC}" type="presParOf" srcId="{B9959AA2-79EF-FA4C-941C-AABC52D7A299}" destId="{3F25882B-B4E2-FE48-93AF-54F2853DEAD3}" srcOrd="2" destOrd="0" presId="urn:microsoft.com/office/officeart/2016/7/layout/AccentHomeChevronProcess"/>
    <dgm:cxn modelId="{8269ADFD-C08C-CE46-9CB8-9680650DA687}" type="presParOf" srcId="{B9959AA2-79EF-FA4C-941C-AABC52D7A299}" destId="{6D887688-7B71-3142-99E9-3C5EBABB3BE9}" srcOrd="3" destOrd="0" presId="urn:microsoft.com/office/officeart/2016/7/layout/AccentHomeChevronProcess"/>
    <dgm:cxn modelId="{1B1B194A-14DF-7C4E-BA1E-1429541714FD}" type="presParOf" srcId="{9AD85189-E861-364A-AF16-DE3C0804384B}" destId="{B32F4E29-1B35-1743-B7F2-89BC67EDC085}" srcOrd="5" destOrd="0" presId="urn:microsoft.com/office/officeart/2016/7/layout/AccentHomeChevronProcess"/>
    <dgm:cxn modelId="{3B1FB179-B36A-0145-91A7-1DC8BB3E6B87}" type="presParOf" srcId="{9AD85189-E861-364A-AF16-DE3C0804384B}" destId="{4BA2E899-393E-5743-80D6-EE20D09B4900}" srcOrd="6" destOrd="0" presId="urn:microsoft.com/office/officeart/2016/7/layout/AccentHomeChevronProcess"/>
    <dgm:cxn modelId="{34038548-2B3A-F244-A224-C98CF0999FED}" type="presParOf" srcId="{4BA2E899-393E-5743-80D6-EE20D09B4900}" destId="{E5A3F335-9E7C-EA4C-AAA9-0AD8C79245A6}" srcOrd="0" destOrd="0" presId="urn:microsoft.com/office/officeart/2016/7/layout/AccentHomeChevronProcess"/>
    <dgm:cxn modelId="{071671F1-321B-D649-BC3B-76AC5CA88B8E}" type="presParOf" srcId="{4BA2E899-393E-5743-80D6-EE20D09B4900}" destId="{3DF5CD57-CAD8-E745-A705-4A8B32C7EE97}" srcOrd="1" destOrd="0" presId="urn:microsoft.com/office/officeart/2016/7/layout/AccentHomeChevronProcess"/>
    <dgm:cxn modelId="{7A23076A-82A3-4D4B-B812-F0A17ABD29D4}" type="presParOf" srcId="{4BA2E899-393E-5743-80D6-EE20D09B4900}" destId="{9DA2F655-D571-EA4C-A331-B6C132C0D69D}" srcOrd="2" destOrd="0" presId="urn:microsoft.com/office/officeart/2016/7/layout/AccentHomeChevronProcess"/>
    <dgm:cxn modelId="{EB0ACF78-25CA-D24B-B1E2-3711F0763FFA}" type="presParOf" srcId="{4BA2E899-393E-5743-80D6-EE20D09B4900}" destId="{2719009B-11EE-1842-9480-8E5DE15CB18B}" srcOrd="3" destOrd="0" presId="urn:microsoft.com/office/officeart/2016/7/layout/AccentHomeChevronProcess"/>
    <dgm:cxn modelId="{4FDC55BF-7DD7-C742-97C8-20B354313CAF}" type="presParOf" srcId="{9AD85189-E861-364A-AF16-DE3C0804384B}" destId="{B2C75646-642F-6A4F-A6D7-5C5A4712F8C7}" srcOrd="7" destOrd="0" presId="urn:microsoft.com/office/officeart/2016/7/layout/AccentHomeChevronProcess"/>
    <dgm:cxn modelId="{993D5E3B-FC0F-9A48-A57B-1ECF851F1392}" type="presParOf" srcId="{9AD85189-E861-364A-AF16-DE3C0804384B}" destId="{DC4E68CD-3BFF-A64F-9F36-8ACAD6832659}" srcOrd="8" destOrd="0" presId="urn:microsoft.com/office/officeart/2016/7/layout/AccentHomeChevronProcess"/>
    <dgm:cxn modelId="{588212CD-71ED-974F-AE53-7DDD698DB740}" type="presParOf" srcId="{DC4E68CD-3BFF-A64F-9F36-8ACAD6832659}" destId="{A0BE1979-CE26-E249-B69A-6D2B95644C63}" srcOrd="0" destOrd="0" presId="urn:microsoft.com/office/officeart/2016/7/layout/AccentHomeChevronProcess"/>
    <dgm:cxn modelId="{23699C04-E3E7-B24D-BEED-917D79E9EAD4}" type="presParOf" srcId="{DC4E68CD-3BFF-A64F-9F36-8ACAD6832659}" destId="{2C2D11D1-9482-A342-BEC5-64FBF492EA56}" srcOrd="1" destOrd="0" presId="urn:microsoft.com/office/officeart/2016/7/layout/AccentHomeChevronProcess"/>
    <dgm:cxn modelId="{A70A9B93-ED0D-9C4D-9CD3-83A14DDC86BA}" type="presParOf" srcId="{DC4E68CD-3BFF-A64F-9F36-8ACAD6832659}" destId="{CC2598CA-D862-3C43-AD9C-930EFA58E159}" srcOrd="2" destOrd="0" presId="urn:microsoft.com/office/officeart/2016/7/layout/AccentHomeChevronProcess"/>
    <dgm:cxn modelId="{0C1BFF07-5B92-3941-B914-6096F375C450}" type="presParOf" srcId="{DC4E68CD-3BFF-A64F-9F36-8ACAD6832659}" destId="{78863CD8-F339-D349-94A7-FD3E31932268}" srcOrd="3" destOrd="0" presId="urn:microsoft.com/office/officeart/2016/7/layout/AccentHomeChevronProcess"/>
    <dgm:cxn modelId="{BD84216E-5106-004B-99FC-DEC3FBE388A9}" type="presParOf" srcId="{9AD85189-E861-364A-AF16-DE3C0804384B}" destId="{F6D1AC45-D09F-F14E-8383-69B2B8E4F53E}" srcOrd="9" destOrd="0" presId="urn:microsoft.com/office/officeart/2016/7/layout/AccentHomeChevronProcess"/>
    <dgm:cxn modelId="{1C4D8FCA-E50F-9B4B-8689-5A9F55532CAC}" type="presParOf" srcId="{9AD85189-E861-364A-AF16-DE3C0804384B}" destId="{2D8AA543-5797-4A4C-BFC6-9CC0C9979985}" srcOrd="10" destOrd="0" presId="urn:microsoft.com/office/officeart/2016/7/layout/AccentHomeChevronProcess"/>
    <dgm:cxn modelId="{89A18380-1C76-2B40-9D64-C6ADC7905DC2}" type="presParOf" srcId="{2D8AA543-5797-4A4C-BFC6-9CC0C9979985}" destId="{693E4853-98F8-5B4D-9CDD-E67A3612B487}" srcOrd="0" destOrd="0" presId="urn:microsoft.com/office/officeart/2016/7/layout/AccentHomeChevronProcess"/>
    <dgm:cxn modelId="{CEDFC206-F43C-834A-8D3F-3C8386C39E15}" type="presParOf" srcId="{2D8AA543-5797-4A4C-BFC6-9CC0C9979985}" destId="{DE68DF18-C930-E54D-88A4-0B1E9E2CCE54}" srcOrd="1" destOrd="0" presId="urn:microsoft.com/office/officeart/2016/7/layout/AccentHomeChevronProcess"/>
    <dgm:cxn modelId="{414C1109-535C-0245-B5D8-B5F1DC86208A}" type="presParOf" srcId="{2D8AA543-5797-4A4C-BFC6-9CC0C9979985}" destId="{4BDFDD35-5E48-3748-BC0E-81909F34C516}" srcOrd="2" destOrd="0" presId="urn:microsoft.com/office/officeart/2016/7/layout/AccentHomeChevronProcess"/>
    <dgm:cxn modelId="{85E6B192-67ED-184F-A1B1-18B4BD4EA86E}" type="presParOf" srcId="{2D8AA543-5797-4A4C-BFC6-9CC0C9979985}" destId="{B34AAFE9-E0F1-044B-8FCD-536907D7CCEE}" srcOrd="3" destOrd="0" presId="urn:microsoft.com/office/officeart/2016/7/layout/AccentHomeChevronProcess"/>
    <dgm:cxn modelId="{16ED8043-2169-B74D-866E-54A9FEAA7C96}" type="presParOf" srcId="{9AD85189-E861-364A-AF16-DE3C0804384B}" destId="{D83D1B3C-951D-DE4F-AF1D-D6D71A05BE31}" srcOrd="11" destOrd="0" presId="urn:microsoft.com/office/officeart/2016/7/layout/AccentHomeChevronProcess"/>
    <dgm:cxn modelId="{6DCFAF51-1D40-D045-9846-227E28980930}" type="presParOf" srcId="{9AD85189-E861-364A-AF16-DE3C0804384B}" destId="{D24BBEB6-20FD-9E4E-BB60-632CB0084263}" srcOrd="12" destOrd="0" presId="urn:microsoft.com/office/officeart/2016/7/layout/AccentHomeChevronProcess"/>
    <dgm:cxn modelId="{E6666417-FB71-C14D-AA75-835879116A30}" type="presParOf" srcId="{D24BBEB6-20FD-9E4E-BB60-632CB0084263}" destId="{693BD2BA-7A95-FD47-AF38-C7123A54F93D}" srcOrd="0" destOrd="0" presId="urn:microsoft.com/office/officeart/2016/7/layout/AccentHomeChevronProcess"/>
    <dgm:cxn modelId="{DAB9EBBC-B8E9-6A49-BE92-44E169100086}" type="presParOf" srcId="{D24BBEB6-20FD-9E4E-BB60-632CB0084263}" destId="{F2A74136-87A9-9D4F-817F-899D1848D743}" srcOrd="1" destOrd="0" presId="urn:microsoft.com/office/officeart/2016/7/layout/AccentHomeChevronProcess"/>
    <dgm:cxn modelId="{30EB0A5F-E1B9-8043-BB36-41092EB6B5E4}" type="presParOf" srcId="{D24BBEB6-20FD-9E4E-BB60-632CB0084263}" destId="{06A3D8D6-93A2-7D4B-A9EE-040CCBA1EF84}" srcOrd="2" destOrd="0" presId="urn:microsoft.com/office/officeart/2016/7/layout/AccentHomeChevronProcess"/>
    <dgm:cxn modelId="{D499A823-E74E-B44E-AF3B-8EDE3F356559}" type="presParOf" srcId="{D24BBEB6-20FD-9E4E-BB60-632CB0084263}" destId="{A60D9A44-984F-3E44-8A38-1A780E1BEA67}" srcOrd="3" destOrd="0" presId="urn:microsoft.com/office/officeart/2016/7/layout/AccentHomeChevronProcess"/>
    <dgm:cxn modelId="{496A2C8A-918D-8042-81FA-751FA49FE331}" type="presParOf" srcId="{9AD85189-E861-364A-AF16-DE3C0804384B}" destId="{F3D59D71-01E3-8E4E-9CE1-2C6300A1FF87}" srcOrd="13" destOrd="0" presId="urn:microsoft.com/office/officeart/2016/7/layout/AccentHomeChevronProcess"/>
    <dgm:cxn modelId="{FCE47CB5-764F-664B-9B5E-BF4BAE6B9545}" type="presParOf" srcId="{9AD85189-E861-364A-AF16-DE3C0804384B}" destId="{6C602666-6171-D54F-8DD3-5A9E063FFDD5}" srcOrd="14" destOrd="0" presId="urn:microsoft.com/office/officeart/2016/7/layout/AccentHomeChevronProcess"/>
    <dgm:cxn modelId="{BC7B9D26-CA9C-684A-9B1E-BA9BA9A61A17}" type="presParOf" srcId="{6C602666-6171-D54F-8DD3-5A9E063FFDD5}" destId="{F62B8022-4715-AB4E-B08A-B0EDED4940B0}" srcOrd="0" destOrd="0" presId="urn:microsoft.com/office/officeart/2016/7/layout/AccentHomeChevronProcess"/>
    <dgm:cxn modelId="{2AEB36E2-5883-9C47-A6A3-62DFA3614385}" type="presParOf" srcId="{6C602666-6171-D54F-8DD3-5A9E063FFDD5}" destId="{4A865C2B-8AED-D34C-9423-8423AF3C8F65}" srcOrd="1" destOrd="0" presId="urn:microsoft.com/office/officeart/2016/7/layout/AccentHomeChevronProcess"/>
    <dgm:cxn modelId="{FCE9BDBD-C2CF-1442-866E-E804502D21E1}" type="presParOf" srcId="{6C602666-6171-D54F-8DD3-5A9E063FFDD5}" destId="{DC6D542F-A39B-CF4B-86A7-0B2774F7EEE6}" srcOrd="2" destOrd="0" presId="urn:microsoft.com/office/officeart/2016/7/layout/AccentHomeChevronProcess"/>
    <dgm:cxn modelId="{EA168EA5-3A78-4343-AD69-964EB7875367}" type="presParOf" srcId="{6C602666-6171-D54F-8DD3-5A9E063FFDD5}" destId="{8291BC2B-5286-B240-B498-C6A7896C109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2986E-B3C1-1B44-ABA8-CCC277345F9E}">
      <dsp:nvSpPr>
        <dsp:cNvPr id="0" name=""/>
        <dsp:cNvSpPr/>
      </dsp:nvSpPr>
      <dsp:spPr>
        <a:xfrm>
          <a:off x="0" y="1893040"/>
          <a:ext cx="1005839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268483F-F495-3C40-A098-A1B220A96138}">
      <dsp:nvSpPr>
        <dsp:cNvPr id="0" name=""/>
        <dsp:cNvSpPr/>
      </dsp:nvSpPr>
      <dsp:spPr>
        <a:xfrm rot="8100000">
          <a:off x="64606" y="436271"/>
          <a:ext cx="278424" cy="278424"/>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9F371-8BD7-3E4E-B6E8-02F1B9B02476}">
      <dsp:nvSpPr>
        <dsp:cNvPr id="0" name=""/>
        <dsp:cNvSpPr/>
      </dsp:nvSpPr>
      <dsp:spPr>
        <a:xfrm>
          <a:off x="95537" y="467202"/>
          <a:ext cx="216563" cy="216563"/>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DC4BAB2B-EC2C-B646-9678-B8AB5325665C}">
      <dsp:nvSpPr>
        <dsp:cNvPr id="0" name=""/>
        <dsp:cNvSpPr/>
      </dsp:nvSpPr>
      <dsp:spPr>
        <a:xfrm>
          <a:off x="400695" y="772360"/>
          <a:ext cx="417582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Christopher Columbus (starting in 1492)</a:t>
          </a:r>
        </a:p>
        <a:p>
          <a:pPr marL="114300" lvl="1" indent="-114300" algn="l" defTabSz="533400">
            <a:lnSpc>
              <a:spcPct val="90000"/>
            </a:lnSpc>
            <a:spcBef>
              <a:spcPct val="0"/>
            </a:spcBef>
            <a:spcAft>
              <a:spcPct val="15000"/>
            </a:spcAft>
            <a:buChar char="•"/>
          </a:pPr>
          <a:r>
            <a:rPr lang="en-US" sz="1200" kern="1200" dirty="0"/>
            <a:t>Spaniards seized possession of most of the coastal lands of Central and South America. </a:t>
          </a:r>
        </a:p>
      </dsp:txBody>
      <dsp:txXfrm>
        <a:off x="400695" y="772360"/>
        <a:ext cx="4175829" cy="1120679"/>
      </dsp:txXfrm>
    </dsp:sp>
    <dsp:sp modelId="{E0958F45-9164-A64B-B9F5-EDA26E235A8E}">
      <dsp:nvSpPr>
        <dsp:cNvPr id="0" name=""/>
        <dsp:cNvSpPr/>
      </dsp:nvSpPr>
      <dsp:spPr>
        <a:xfrm>
          <a:off x="400695" y="378607"/>
          <a:ext cx="417582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1492</a:t>
          </a:r>
        </a:p>
      </dsp:txBody>
      <dsp:txXfrm>
        <a:off x="400695" y="378607"/>
        <a:ext cx="4175829" cy="393752"/>
      </dsp:txXfrm>
    </dsp:sp>
    <dsp:sp modelId="{460C0C6B-56FB-3F42-ADA3-3A9F6E7A7E8E}">
      <dsp:nvSpPr>
        <dsp:cNvPr id="0" name=""/>
        <dsp:cNvSpPr/>
      </dsp:nvSpPr>
      <dsp:spPr>
        <a:xfrm>
          <a:off x="203819" y="772360"/>
          <a:ext cx="0" cy="112067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5CA917A-B76B-CC4A-95E4-0EE86B132F9B}">
      <dsp:nvSpPr>
        <dsp:cNvPr id="0" name=""/>
        <dsp:cNvSpPr/>
      </dsp:nvSpPr>
      <dsp:spPr>
        <a:xfrm>
          <a:off x="167690" y="1857602"/>
          <a:ext cx="70875" cy="7087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B93653-8102-CF47-BB1F-D10D31F160AE}">
      <dsp:nvSpPr>
        <dsp:cNvPr id="0" name=""/>
        <dsp:cNvSpPr/>
      </dsp:nvSpPr>
      <dsp:spPr>
        <a:xfrm rot="18900000">
          <a:off x="2571303" y="3071383"/>
          <a:ext cx="278424" cy="278424"/>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FDBBB-83DA-B641-AC73-F6C69DFCBEFC}">
      <dsp:nvSpPr>
        <dsp:cNvPr id="0" name=""/>
        <dsp:cNvSpPr/>
      </dsp:nvSpPr>
      <dsp:spPr>
        <a:xfrm>
          <a:off x="2602234" y="3102313"/>
          <a:ext cx="216563" cy="216563"/>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C1478A00-FA2E-FA43-B6EF-C0B87736F43C}">
      <dsp:nvSpPr>
        <dsp:cNvPr id="0" name=""/>
        <dsp:cNvSpPr/>
      </dsp:nvSpPr>
      <dsp:spPr>
        <a:xfrm>
          <a:off x="2907392" y="1893040"/>
          <a:ext cx="417582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Hernando Cortés (1510s to mid-century)</a:t>
          </a:r>
        </a:p>
        <a:p>
          <a:pPr marL="114300" lvl="1" indent="-114300" algn="l" defTabSz="533400">
            <a:lnSpc>
              <a:spcPct val="90000"/>
            </a:lnSpc>
            <a:spcBef>
              <a:spcPct val="0"/>
            </a:spcBef>
            <a:spcAft>
              <a:spcPct val="15000"/>
            </a:spcAft>
            <a:buChar char="•"/>
          </a:pPr>
          <a:r>
            <a:rPr lang="en-US" sz="1200" kern="1200"/>
            <a:t>Rumors of treasures hidden inland</a:t>
          </a:r>
        </a:p>
        <a:p>
          <a:pPr marL="114300" lvl="1" indent="-114300" algn="l" defTabSz="533400">
            <a:lnSpc>
              <a:spcPct val="90000"/>
            </a:lnSpc>
            <a:spcBef>
              <a:spcPct val="0"/>
            </a:spcBef>
            <a:spcAft>
              <a:spcPct val="15000"/>
            </a:spcAft>
            <a:buChar char="•"/>
          </a:pPr>
          <a:r>
            <a:rPr lang="en-US" sz="1200" kern="1200"/>
            <a:t>Wars with Aztecs</a:t>
          </a:r>
        </a:p>
      </dsp:txBody>
      <dsp:txXfrm>
        <a:off x="2907392" y="1893040"/>
        <a:ext cx="4175829" cy="1120679"/>
      </dsp:txXfrm>
    </dsp:sp>
    <dsp:sp modelId="{6A7AC6A6-2923-CC44-813C-76190329CE2A}">
      <dsp:nvSpPr>
        <dsp:cNvPr id="0" name=""/>
        <dsp:cNvSpPr/>
      </dsp:nvSpPr>
      <dsp:spPr>
        <a:xfrm>
          <a:off x="2907392" y="3013719"/>
          <a:ext cx="417582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1510s</a:t>
          </a:r>
        </a:p>
      </dsp:txBody>
      <dsp:txXfrm>
        <a:off x="2907392" y="3013719"/>
        <a:ext cx="4175829" cy="393752"/>
      </dsp:txXfrm>
    </dsp:sp>
    <dsp:sp modelId="{E7A8499C-75A2-DB4E-B90E-C4D3F39983E9}">
      <dsp:nvSpPr>
        <dsp:cNvPr id="0" name=""/>
        <dsp:cNvSpPr/>
      </dsp:nvSpPr>
      <dsp:spPr>
        <a:xfrm>
          <a:off x="2710516" y="1893040"/>
          <a:ext cx="0" cy="1120679"/>
        </a:xfrm>
        <a:prstGeom prst="line">
          <a:avLst/>
        </a:prstGeom>
        <a:noFill/>
        <a:ln w="12700" cap="flat" cmpd="sng" algn="ctr">
          <a:solidFill>
            <a:schemeClr val="accent2">
              <a:hueOff val="-665912"/>
              <a:satOff val="-293"/>
              <a:lumOff val="784"/>
              <a:alphaOff val="0"/>
            </a:schemeClr>
          </a:solidFill>
          <a:prstDash val="dash"/>
          <a:miter lim="800000"/>
        </a:ln>
        <a:effectLst/>
      </dsp:spPr>
      <dsp:style>
        <a:lnRef idx="1">
          <a:scrgbClr r="0" g="0" b="0"/>
        </a:lnRef>
        <a:fillRef idx="0">
          <a:scrgbClr r="0" g="0" b="0"/>
        </a:fillRef>
        <a:effectRef idx="0">
          <a:scrgbClr r="0" g="0" b="0"/>
        </a:effectRef>
        <a:fontRef idx="minor"/>
      </dsp:style>
    </dsp:sp>
    <dsp:sp modelId="{97608112-CA61-A94D-8D4A-4D1A55E05561}">
      <dsp:nvSpPr>
        <dsp:cNvPr id="0" name=""/>
        <dsp:cNvSpPr/>
      </dsp:nvSpPr>
      <dsp:spPr>
        <a:xfrm>
          <a:off x="2674387" y="1857602"/>
          <a:ext cx="70875" cy="70875"/>
        </a:xfrm>
        <a:prstGeom prst="ellipse">
          <a:avLst/>
        </a:prstGeom>
        <a:solidFill>
          <a:schemeClr val="accent2">
            <a:hueOff val="-665912"/>
            <a:satOff val="-293"/>
            <a:lumOff val="78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F679E-F066-4545-8021-C13B0741CAE1}">
      <dsp:nvSpPr>
        <dsp:cNvPr id="0" name=""/>
        <dsp:cNvSpPr/>
      </dsp:nvSpPr>
      <dsp:spPr>
        <a:xfrm rot="8100000">
          <a:off x="5078000" y="436271"/>
          <a:ext cx="278424" cy="278424"/>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4D359-BF9B-9743-BB03-0BEFBA2480DC}">
      <dsp:nvSpPr>
        <dsp:cNvPr id="0" name=""/>
        <dsp:cNvSpPr/>
      </dsp:nvSpPr>
      <dsp:spPr>
        <a:xfrm>
          <a:off x="5108931" y="467202"/>
          <a:ext cx="216563" cy="216563"/>
        </a:xfrm>
        <a:prstGeom prst="ellipse">
          <a:avLst/>
        </a:prstGeom>
        <a:solidFill>
          <a:schemeClr val="lt1">
            <a:alpha val="90000"/>
            <a:hueOff val="0"/>
            <a:satOff val="0"/>
            <a:lumOff val="0"/>
            <a:alphaOff val="0"/>
          </a:schemeClr>
        </a:solidFill>
        <a:ln w="15875" cap="flat" cmpd="sng" algn="ctr">
          <a:noFill/>
          <a:prstDash val="solid"/>
          <a:miter lim="800000"/>
        </a:ln>
        <a:effectLst/>
      </dsp:spPr>
      <dsp:style>
        <a:lnRef idx="2">
          <a:scrgbClr r="0" g="0" b="0"/>
        </a:lnRef>
        <a:fillRef idx="1">
          <a:scrgbClr r="0" g="0" b="0"/>
        </a:fillRef>
        <a:effectRef idx="0">
          <a:scrgbClr r="0" g="0" b="0"/>
        </a:effectRef>
        <a:fontRef idx="minor"/>
      </dsp:style>
    </dsp:sp>
    <dsp:sp modelId="{C75A6B5B-4FF9-3B4D-A7FA-20AAA5BA0D5D}">
      <dsp:nvSpPr>
        <dsp:cNvPr id="0" name=""/>
        <dsp:cNvSpPr/>
      </dsp:nvSpPr>
      <dsp:spPr>
        <a:xfrm>
          <a:off x="5414089" y="772360"/>
          <a:ext cx="4175829" cy="1120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Francisco Pizarro</a:t>
          </a:r>
        </a:p>
      </dsp:txBody>
      <dsp:txXfrm>
        <a:off x="5414089" y="772360"/>
        <a:ext cx="4175829" cy="1120679"/>
      </dsp:txXfrm>
    </dsp:sp>
    <dsp:sp modelId="{8004BC16-6632-E24A-891B-3B410A612388}">
      <dsp:nvSpPr>
        <dsp:cNvPr id="0" name=""/>
        <dsp:cNvSpPr/>
      </dsp:nvSpPr>
      <dsp:spPr>
        <a:xfrm>
          <a:off x="5414089" y="378607"/>
          <a:ext cx="4175829" cy="39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1530s</a:t>
          </a:r>
        </a:p>
      </dsp:txBody>
      <dsp:txXfrm>
        <a:off x="5414089" y="378607"/>
        <a:ext cx="4175829" cy="393752"/>
      </dsp:txXfrm>
    </dsp:sp>
    <dsp:sp modelId="{7EFF5715-59C6-9B41-AA0B-36F17F1A4869}">
      <dsp:nvSpPr>
        <dsp:cNvPr id="0" name=""/>
        <dsp:cNvSpPr/>
      </dsp:nvSpPr>
      <dsp:spPr>
        <a:xfrm>
          <a:off x="5217213" y="772360"/>
          <a:ext cx="0" cy="1120679"/>
        </a:xfrm>
        <a:prstGeom prst="line">
          <a:avLst/>
        </a:prstGeom>
        <a:noFill/>
        <a:ln w="12700" cap="flat" cmpd="sng" algn="ctr">
          <a:solidFill>
            <a:schemeClr val="accent2">
              <a:hueOff val="-1331824"/>
              <a:satOff val="-586"/>
              <a:lumOff val="1569"/>
              <a:alphaOff val="0"/>
            </a:schemeClr>
          </a:solidFill>
          <a:prstDash val="dash"/>
          <a:miter lim="800000"/>
        </a:ln>
        <a:effectLst/>
      </dsp:spPr>
      <dsp:style>
        <a:lnRef idx="1">
          <a:scrgbClr r="0" g="0" b="0"/>
        </a:lnRef>
        <a:fillRef idx="0">
          <a:scrgbClr r="0" g="0" b="0"/>
        </a:fillRef>
        <a:effectRef idx="0">
          <a:scrgbClr r="0" g="0" b="0"/>
        </a:effectRef>
        <a:fontRef idx="minor"/>
      </dsp:style>
    </dsp:sp>
    <dsp:sp modelId="{8885BAAA-3F1C-9547-8F59-538F3E1A34FD}">
      <dsp:nvSpPr>
        <dsp:cNvPr id="0" name=""/>
        <dsp:cNvSpPr/>
      </dsp:nvSpPr>
      <dsp:spPr>
        <a:xfrm>
          <a:off x="5181084" y="1857602"/>
          <a:ext cx="70875" cy="70875"/>
        </a:xfrm>
        <a:prstGeom prst="ellipse">
          <a:avLst/>
        </a:prstGeom>
        <a:solidFill>
          <a:schemeClr val="accent2">
            <a:hueOff val="-1331824"/>
            <a:satOff val="-586"/>
            <a:lumOff val="156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EBBF2-FF6F-7D46-8C9B-E50B4437AEFC}">
      <dsp:nvSpPr>
        <dsp:cNvPr id="0" name=""/>
        <dsp:cNvSpPr/>
      </dsp:nvSpPr>
      <dsp:spPr>
        <a:xfrm>
          <a:off x="1650491" y="1799"/>
          <a:ext cx="1856803" cy="118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H</a:t>
          </a:r>
          <a:r>
            <a:rPr lang="en-TR" sz="1700" kern="1200"/>
            <a:t>ad a well-structured governmental organization</a:t>
          </a:r>
        </a:p>
      </dsp:txBody>
      <dsp:txXfrm>
        <a:off x="1708456" y="59764"/>
        <a:ext cx="1740873" cy="1071486"/>
      </dsp:txXfrm>
    </dsp:sp>
    <dsp:sp modelId="{11D335AA-C12E-1A4C-95A2-A2EF2AFB552E}">
      <dsp:nvSpPr>
        <dsp:cNvPr id="0" name=""/>
        <dsp:cNvSpPr/>
      </dsp:nvSpPr>
      <dsp:spPr>
        <a:xfrm>
          <a:off x="1650491" y="1248585"/>
          <a:ext cx="1856803" cy="118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TR" sz="1700" kern="1200"/>
            <a:t>Imposed its rule on the Native “subjects”</a:t>
          </a:r>
        </a:p>
      </dsp:txBody>
      <dsp:txXfrm>
        <a:off x="1708456" y="1306550"/>
        <a:ext cx="1740873" cy="1071486"/>
      </dsp:txXfrm>
    </dsp:sp>
    <dsp:sp modelId="{BE93F2B2-96BF-A945-ABD8-240372739588}">
      <dsp:nvSpPr>
        <dsp:cNvPr id="0" name=""/>
        <dsp:cNvSpPr/>
      </dsp:nvSpPr>
      <dsp:spPr>
        <a:xfrm>
          <a:off x="1650491" y="2495372"/>
          <a:ext cx="1856803" cy="118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TR" sz="1700" kern="1200"/>
            <a:t>The Catholic Church dominated the Spanish America </a:t>
          </a:r>
        </a:p>
      </dsp:txBody>
      <dsp:txXfrm>
        <a:off x="1708456" y="2553337"/>
        <a:ext cx="1740873" cy="1071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DE6AE-97B8-674A-A3BD-D75373280BA8}">
      <dsp:nvSpPr>
        <dsp:cNvPr id="0" name=""/>
        <dsp:cNvSpPr/>
      </dsp:nvSpPr>
      <dsp:spPr>
        <a:xfrm>
          <a:off x="1658620" y="1799"/>
          <a:ext cx="1865947" cy="118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N</a:t>
          </a:r>
          <a:r>
            <a:rPr lang="en-TR" sz="1400" kern="1200"/>
            <a:t>o effective structure of imperial government in the Anglo-American empire</a:t>
          </a:r>
        </a:p>
      </dsp:txBody>
      <dsp:txXfrm>
        <a:off x="1716585" y="59764"/>
        <a:ext cx="1750017" cy="1071486"/>
      </dsp:txXfrm>
    </dsp:sp>
    <dsp:sp modelId="{E9EFA80E-67C1-0A46-B70B-AB4797D09743}">
      <dsp:nvSpPr>
        <dsp:cNvPr id="0" name=""/>
        <dsp:cNvSpPr/>
      </dsp:nvSpPr>
      <dsp:spPr>
        <a:xfrm>
          <a:off x="1658620" y="1248585"/>
          <a:ext cx="1865947" cy="118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TR" sz="1400" kern="1200"/>
            <a:t>Resistance of the colonists against the authority</a:t>
          </a:r>
        </a:p>
      </dsp:txBody>
      <dsp:txXfrm>
        <a:off x="1716585" y="1306550"/>
        <a:ext cx="1750017" cy="1071486"/>
      </dsp:txXfrm>
    </dsp:sp>
    <dsp:sp modelId="{BE02E8C0-C305-894A-9BDF-EE61EAA7BA51}">
      <dsp:nvSpPr>
        <dsp:cNvPr id="0" name=""/>
        <dsp:cNvSpPr/>
      </dsp:nvSpPr>
      <dsp:spPr>
        <a:xfrm>
          <a:off x="1658620" y="2495372"/>
          <a:ext cx="1865947" cy="1187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TR" sz="1400" kern="1200"/>
            <a:t>British America became an asylum for religious dissenters</a:t>
          </a:r>
        </a:p>
      </dsp:txBody>
      <dsp:txXfrm>
        <a:off x="1716585" y="2553337"/>
        <a:ext cx="1750017" cy="1071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0D31-81DC-3647-A86E-044F4ED47E27}">
      <dsp:nvSpPr>
        <dsp:cNvPr id="0" name=""/>
        <dsp:cNvSpPr/>
      </dsp:nvSpPr>
      <dsp:spPr>
        <a:xfrm>
          <a:off x="736092" y="1914588"/>
          <a:ext cx="3785616" cy="52216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a:t>1551</a:t>
          </a:r>
        </a:p>
      </dsp:txBody>
      <dsp:txXfrm>
        <a:off x="736092" y="1914588"/>
        <a:ext cx="3681184" cy="522160"/>
      </dsp:txXfrm>
    </dsp:sp>
    <dsp:sp modelId="{F4629FFD-E41C-EB4D-B2D0-842A9BA1E27A}">
      <dsp:nvSpPr>
        <dsp:cNvPr id="0" name=""/>
        <dsp:cNvSpPr/>
      </dsp:nvSpPr>
      <dsp:spPr>
        <a:xfrm>
          <a:off x="0" y="0"/>
          <a:ext cx="525779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a:t>England’s economy depended on wool trade, but when the wool market collapsed in 1551, they started to look for new markets. During this time Spain was an ally whereas France was the enemy.</a:t>
          </a:r>
        </a:p>
      </dsp:txBody>
      <dsp:txXfrm>
        <a:off x="0" y="0"/>
        <a:ext cx="5257799" cy="1392428"/>
      </dsp:txXfrm>
    </dsp:sp>
    <dsp:sp modelId="{12828FBB-E2B5-5549-BB01-1995AB285FEC}">
      <dsp:nvSpPr>
        <dsp:cNvPr id="0" name=""/>
        <dsp:cNvSpPr/>
      </dsp:nvSpPr>
      <dsp:spPr>
        <a:xfrm>
          <a:off x="4521708" y="2175669"/>
          <a:ext cx="1472183" cy="0"/>
        </a:xfrm>
        <a:custGeom>
          <a:avLst/>
          <a:gdLst/>
          <a:ahLst/>
          <a:cxnLst/>
          <a:rect l="0" t="0" r="0" b="0"/>
          <a:pathLst>
            <a:path>
              <a:moveTo>
                <a:pt x="0" y="0"/>
              </a:moveTo>
              <a:lnTo>
                <a:pt x="147218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17F37B-C91F-0340-80D3-58338FC00CFF}">
      <dsp:nvSpPr>
        <dsp:cNvPr id="0" name=""/>
        <dsp:cNvSpPr/>
      </dsp:nvSpPr>
      <dsp:spPr>
        <a:xfrm>
          <a:off x="2628900"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B51B33A-32AE-0D41-8D29-A818CD473CC6}">
      <dsp:nvSpPr>
        <dsp:cNvPr id="0" name=""/>
        <dsp:cNvSpPr/>
      </dsp:nvSpPr>
      <dsp:spPr>
        <a:xfrm>
          <a:off x="2585386"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BE464-F4AD-354D-9D55-5ED818899DB3}">
      <dsp:nvSpPr>
        <dsp:cNvPr id="0" name=""/>
        <dsp:cNvSpPr/>
      </dsp:nvSpPr>
      <dsp:spPr>
        <a:xfrm rot="10800000">
          <a:off x="5993892" y="1914588"/>
          <a:ext cx="3785616" cy="52216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a:t>1558</a:t>
          </a:r>
        </a:p>
      </dsp:txBody>
      <dsp:txXfrm rot="10800000">
        <a:off x="6098324" y="1914588"/>
        <a:ext cx="3681184" cy="522160"/>
      </dsp:txXfrm>
    </dsp:sp>
    <dsp:sp modelId="{D605B897-ABCC-5744-BB91-543FCEE619E0}">
      <dsp:nvSpPr>
        <dsp:cNvPr id="0" name=""/>
        <dsp:cNvSpPr/>
      </dsp:nvSpPr>
      <dsp:spPr>
        <a:xfrm>
          <a:off x="5257800" y="2958909"/>
          <a:ext cx="525779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a:lnSpc>
              <a:spcPct val="90000"/>
            </a:lnSpc>
            <a:spcBef>
              <a:spcPct val="0"/>
            </a:spcBef>
            <a:spcAft>
              <a:spcPct val="35000"/>
            </a:spcAft>
            <a:buNone/>
          </a:pPr>
          <a:r>
            <a:rPr lang="en-US" sz="1700" kern="1200"/>
            <a:t>When Elizabeth I took the throne (1558), she showed her inclination to Protestantism. By mid-1560s, Catholic Spain had become an enemy, and rebellious Protestant French became England’s new ally.</a:t>
          </a:r>
        </a:p>
      </dsp:txBody>
      <dsp:txXfrm>
        <a:off x="5257800" y="2958909"/>
        <a:ext cx="5257799" cy="1392428"/>
      </dsp:txXfrm>
    </dsp:sp>
    <dsp:sp modelId="{8004A13E-85C2-D046-8B40-B7803E1705C3}">
      <dsp:nvSpPr>
        <dsp:cNvPr id="0" name=""/>
        <dsp:cNvSpPr/>
      </dsp:nvSpPr>
      <dsp:spPr>
        <a:xfrm>
          <a:off x="788670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28C4534-C001-AE47-A2B4-93F72C3B8001}">
      <dsp:nvSpPr>
        <dsp:cNvPr id="0" name=""/>
        <dsp:cNvSpPr/>
      </dsp:nvSpPr>
      <dsp:spPr>
        <a:xfrm>
          <a:off x="7843186"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B3CC6-9BB2-5649-84F1-3DFCDBFC3D76}">
      <dsp:nvSpPr>
        <dsp:cNvPr id="0" name=""/>
        <dsp:cNvSpPr/>
      </dsp:nvSpPr>
      <dsp:spPr>
        <a:xfrm>
          <a:off x="119" y="1982729"/>
          <a:ext cx="1442711" cy="173125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08" tIns="0" rIns="142508" bIns="330200" numCol="1" spcCol="1270" anchor="t" anchorCtr="0">
          <a:noAutofit/>
        </a:bodyPr>
        <a:lstStyle/>
        <a:p>
          <a:pPr marL="0" lvl="0" indent="0" algn="l" defTabSz="488950">
            <a:lnSpc>
              <a:spcPct val="90000"/>
            </a:lnSpc>
            <a:spcBef>
              <a:spcPct val="0"/>
            </a:spcBef>
            <a:spcAft>
              <a:spcPct val="35000"/>
            </a:spcAft>
            <a:buNone/>
          </a:pPr>
          <a:r>
            <a:rPr lang="en-US" sz="1100" kern="1200" dirty="0"/>
            <a:t>Religious:</a:t>
          </a:r>
        </a:p>
        <a:p>
          <a:pPr marL="0" lvl="0" indent="0" algn="l" defTabSz="488950">
            <a:lnSpc>
              <a:spcPct val="90000"/>
            </a:lnSpc>
            <a:spcBef>
              <a:spcPct val="0"/>
            </a:spcBef>
            <a:spcAft>
              <a:spcPct val="35000"/>
            </a:spcAft>
            <a:buNone/>
          </a:pPr>
          <a:r>
            <a:rPr lang="en-US" sz="1100" kern="1200" dirty="0"/>
            <a:t>Converting Natives to Christianity</a:t>
          </a:r>
        </a:p>
      </dsp:txBody>
      <dsp:txXfrm>
        <a:off x="119" y="2675230"/>
        <a:ext cx="1442711" cy="1038752"/>
      </dsp:txXfrm>
    </dsp:sp>
    <dsp:sp modelId="{1C001B41-E9B2-C549-9A66-D04F222A059F}">
      <dsp:nvSpPr>
        <dsp:cNvPr id="0" name=""/>
        <dsp:cNvSpPr/>
      </dsp:nvSpPr>
      <dsp:spPr>
        <a:xfrm>
          <a:off x="119" y="1982729"/>
          <a:ext cx="1442711" cy="6925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2508" tIns="165100" rIns="142508" bIns="165100" numCol="1" spcCol="1270" anchor="ctr" anchorCtr="0">
          <a:noAutofit/>
        </a:bodyPr>
        <a:lstStyle/>
        <a:p>
          <a:pPr marL="0" lvl="0" indent="0" algn="l" defTabSz="1111250">
            <a:lnSpc>
              <a:spcPct val="90000"/>
            </a:lnSpc>
            <a:spcBef>
              <a:spcPct val="0"/>
            </a:spcBef>
            <a:spcAft>
              <a:spcPct val="35000"/>
            </a:spcAft>
            <a:buNone/>
          </a:pPr>
          <a:r>
            <a:rPr lang="en-US" sz="2500" kern="1200"/>
            <a:t>01</a:t>
          </a:r>
        </a:p>
      </dsp:txBody>
      <dsp:txXfrm>
        <a:off x="119" y="1982729"/>
        <a:ext cx="1442711" cy="692501"/>
      </dsp:txXfrm>
    </dsp:sp>
    <dsp:sp modelId="{E6952FE7-3BAA-B847-80D5-76FCC21C2AD6}">
      <dsp:nvSpPr>
        <dsp:cNvPr id="0" name=""/>
        <dsp:cNvSpPr/>
      </dsp:nvSpPr>
      <dsp:spPr>
        <a:xfrm>
          <a:off x="1558247" y="1982729"/>
          <a:ext cx="1442711" cy="173125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08" tIns="0" rIns="142508" bIns="330200" numCol="1" spcCol="1270" anchor="t" anchorCtr="0">
          <a:noAutofit/>
        </a:bodyPr>
        <a:lstStyle/>
        <a:p>
          <a:pPr marL="0" lvl="0" indent="0" algn="l" defTabSz="488950">
            <a:lnSpc>
              <a:spcPct val="90000"/>
            </a:lnSpc>
            <a:spcBef>
              <a:spcPct val="0"/>
            </a:spcBef>
            <a:spcAft>
              <a:spcPct val="35000"/>
            </a:spcAft>
            <a:buNone/>
          </a:pPr>
          <a:r>
            <a:rPr lang="en-US" sz="1100" kern="1200" dirty="0"/>
            <a:t>Military: </a:t>
          </a:r>
        </a:p>
        <a:p>
          <a:pPr marL="0" lvl="0" indent="0" algn="l" defTabSz="488950">
            <a:lnSpc>
              <a:spcPct val="90000"/>
            </a:lnSpc>
            <a:spcBef>
              <a:spcPct val="0"/>
            </a:spcBef>
            <a:spcAft>
              <a:spcPct val="35000"/>
            </a:spcAft>
            <a:buNone/>
          </a:pPr>
          <a:r>
            <a:rPr lang="en-US" sz="1100" kern="1200" dirty="0"/>
            <a:t>Founding a base  to attack the Spanish America</a:t>
          </a:r>
        </a:p>
      </dsp:txBody>
      <dsp:txXfrm>
        <a:off x="1558247" y="2675230"/>
        <a:ext cx="1442711" cy="1038752"/>
      </dsp:txXfrm>
    </dsp:sp>
    <dsp:sp modelId="{01FE3D6A-296E-0649-9082-A61745A1091A}">
      <dsp:nvSpPr>
        <dsp:cNvPr id="0" name=""/>
        <dsp:cNvSpPr/>
      </dsp:nvSpPr>
      <dsp:spPr>
        <a:xfrm>
          <a:off x="1558247" y="1982729"/>
          <a:ext cx="1442711" cy="6925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2508" tIns="165100" rIns="142508" bIns="165100" numCol="1" spcCol="1270" anchor="ctr" anchorCtr="0">
          <a:noAutofit/>
        </a:bodyPr>
        <a:lstStyle/>
        <a:p>
          <a:pPr marL="0" lvl="0" indent="0" algn="l" defTabSz="1111250">
            <a:lnSpc>
              <a:spcPct val="90000"/>
            </a:lnSpc>
            <a:spcBef>
              <a:spcPct val="0"/>
            </a:spcBef>
            <a:spcAft>
              <a:spcPct val="35000"/>
            </a:spcAft>
            <a:buNone/>
          </a:pPr>
          <a:r>
            <a:rPr lang="en-US" sz="2500" kern="1200"/>
            <a:t>02</a:t>
          </a:r>
        </a:p>
      </dsp:txBody>
      <dsp:txXfrm>
        <a:off x="1558247" y="1982729"/>
        <a:ext cx="1442711" cy="692501"/>
      </dsp:txXfrm>
    </dsp:sp>
    <dsp:sp modelId="{8B6E1860-F63C-7C40-86C4-0A88C33E5A38}">
      <dsp:nvSpPr>
        <dsp:cNvPr id="0" name=""/>
        <dsp:cNvSpPr/>
      </dsp:nvSpPr>
      <dsp:spPr>
        <a:xfrm>
          <a:off x="3116376" y="1982729"/>
          <a:ext cx="1442711" cy="173125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08" tIns="0" rIns="142508" bIns="330200" numCol="1" spcCol="1270" anchor="t" anchorCtr="0">
          <a:noAutofit/>
        </a:bodyPr>
        <a:lstStyle/>
        <a:p>
          <a:pPr marL="0" lvl="0" indent="0" algn="l" defTabSz="488950">
            <a:lnSpc>
              <a:spcPct val="90000"/>
            </a:lnSpc>
            <a:spcBef>
              <a:spcPct val="0"/>
            </a:spcBef>
            <a:spcAft>
              <a:spcPct val="35000"/>
            </a:spcAft>
            <a:buNone/>
          </a:pPr>
          <a:r>
            <a:rPr lang="en-US" sz="1100" kern="1200" dirty="0"/>
            <a:t>Economic:</a:t>
          </a:r>
        </a:p>
        <a:p>
          <a:pPr marL="0" lvl="0" indent="0" algn="l" defTabSz="488950">
            <a:lnSpc>
              <a:spcPct val="90000"/>
            </a:lnSpc>
            <a:spcBef>
              <a:spcPct val="0"/>
            </a:spcBef>
            <a:spcAft>
              <a:spcPct val="35000"/>
            </a:spcAft>
            <a:buNone/>
          </a:pPr>
          <a:r>
            <a:rPr lang="en-US" sz="1100" kern="1200" dirty="0"/>
            <a:t>Provide economic gain and create new markets</a:t>
          </a:r>
        </a:p>
      </dsp:txBody>
      <dsp:txXfrm>
        <a:off x="3116376" y="2675230"/>
        <a:ext cx="1442711" cy="1038752"/>
      </dsp:txXfrm>
    </dsp:sp>
    <dsp:sp modelId="{50BCB5FF-AC6E-4743-A581-AE04E2F0020C}">
      <dsp:nvSpPr>
        <dsp:cNvPr id="0" name=""/>
        <dsp:cNvSpPr/>
      </dsp:nvSpPr>
      <dsp:spPr>
        <a:xfrm>
          <a:off x="3116376" y="1982729"/>
          <a:ext cx="1442711" cy="6925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2508" tIns="165100" rIns="142508" bIns="165100" numCol="1" spcCol="1270" anchor="ctr" anchorCtr="0">
          <a:noAutofit/>
        </a:bodyPr>
        <a:lstStyle/>
        <a:p>
          <a:pPr marL="0" lvl="0" indent="0" algn="l" defTabSz="1111250">
            <a:lnSpc>
              <a:spcPct val="90000"/>
            </a:lnSpc>
            <a:spcBef>
              <a:spcPct val="0"/>
            </a:spcBef>
            <a:spcAft>
              <a:spcPct val="35000"/>
            </a:spcAft>
            <a:buNone/>
          </a:pPr>
          <a:r>
            <a:rPr lang="en-US" sz="2500" kern="1200"/>
            <a:t>03</a:t>
          </a:r>
        </a:p>
      </dsp:txBody>
      <dsp:txXfrm>
        <a:off x="3116376" y="1982729"/>
        <a:ext cx="1442711" cy="692501"/>
      </dsp:txXfrm>
    </dsp:sp>
    <dsp:sp modelId="{86D6FA0A-3121-1746-937E-AEEAAD7B542A}">
      <dsp:nvSpPr>
        <dsp:cNvPr id="0" name=""/>
        <dsp:cNvSpPr/>
      </dsp:nvSpPr>
      <dsp:spPr>
        <a:xfrm>
          <a:off x="4674504" y="1982729"/>
          <a:ext cx="1442711" cy="173125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508" tIns="0" rIns="142508" bIns="330200" numCol="1" spcCol="1270" anchor="t" anchorCtr="0">
          <a:noAutofit/>
        </a:bodyPr>
        <a:lstStyle/>
        <a:p>
          <a:pPr marL="0" lvl="0" indent="0" algn="l" defTabSz="488950">
            <a:lnSpc>
              <a:spcPct val="90000"/>
            </a:lnSpc>
            <a:spcBef>
              <a:spcPct val="0"/>
            </a:spcBef>
            <a:spcAft>
              <a:spcPct val="35000"/>
            </a:spcAft>
            <a:buNone/>
          </a:pPr>
          <a:r>
            <a:rPr lang="en-US" sz="1100" kern="1200" dirty="0"/>
            <a:t>Social:</a:t>
          </a:r>
        </a:p>
        <a:p>
          <a:pPr marL="0" lvl="0" indent="0" algn="l" defTabSz="488950">
            <a:lnSpc>
              <a:spcPct val="90000"/>
            </a:lnSpc>
            <a:spcBef>
              <a:spcPct val="0"/>
            </a:spcBef>
            <a:spcAft>
              <a:spcPct val="35000"/>
            </a:spcAft>
            <a:buNone/>
          </a:pPr>
          <a:r>
            <a:rPr lang="en-US" sz="1100" kern="1200" dirty="0"/>
            <a:t>New opportunities for the unemployed English population</a:t>
          </a:r>
        </a:p>
      </dsp:txBody>
      <dsp:txXfrm>
        <a:off x="4674504" y="2675230"/>
        <a:ext cx="1442711" cy="1038752"/>
      </dsp:txXfrm>
    </dsp:sp>
    <dsp:sp modelId="{BF04E141-4155-464C-9585-3DC34D00A1F4}">
      <dsp:nvSpPr>
        <dsp:cNvPr id="0" name=""/>
        <dsp:cNvSpPr/>
      </dsp:nvSpPr>
      <dsp:spPr>
        <a:xfrm>
          <a:off x="4674504" y="1982729"/>
          <a:ext cx="1442711" cy="6925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2508" tIns="165100" rIns="142508" bIns="165100" numCol="1" spcCol="1270" anchor="ctr" anchorCtr="0">
          <a:noAutofit/>
        </a:bodyPr>
        <a:lstStyle/>
        <a:p>
          <a:pPr marL="0" lvl="0" indent="0" algn="l" defTabSz="1111250">
            <a:lnSpc>
              <a:spcPct val="90000"/>
            </a:lnSpc>
            <a:spcBef>
              <a:spcPct val="0"/>
            </a:spcBef>
            <a:spcAft>
              <a:spcPct val="35000"/>
            </a:spcAft>
            <a:buNone/>
          </a:pPr>
          <a:r>
            <a:rPr lang="en-US" sz="2500" kern="1200"/>
            <a:t>04</a:t>
          </a:r>
        </a:p>
      </dsp:txBody>
      <dsp:txXfrm>
        <a:off x="4674504" y="1982729"/>
        <a:ext cx="1442711" cy="692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A30E-0D1D-244A-B0F0-E290FDA4D09E}">
      <dsp:nvSpPr>
        <dsp:cNvPr id="0" name=""/>
        <dsp:cNvSpPr/>
      </dsp:nvSpPr>
      <dsp:spPr>
        <a:xfrm rot="5400000">
          <a:off x="-919169"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B1B20D-A1EA-A840-8BB4-F02D35E1DA18}">
      <dsp:nvSpPr>
        <dsp:cNvPr id="0" name=""/>
        <dsp:cNvSpPr/>
      </dsp:nvSpPr>
      <dsp:spPr>
        <a:xfrm>
          <a:off x="3915" y="2828369"/>
          <a:ext cx="1399170" cy="652700"/>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1492–1504</a:t>
          </a:r>
        </a:p>
      </dsp:txBody>
      <dsp:txXfrm>
        <a:off x="3915" y="2828369"/>
        <a:ext cx="1317583" cy="652700"/>
      </dsp:txXfrm>
    </dsp:sp>
    <dsp:sp modelId="{265A42F6-E587-674E-960F-0481C01FEFE2}">
      <dsp:nvSpPr>
        <dsp:cNvPr id="0" name=""/>
        <dsp:cNvSpPr/>
      </dsp:nvSpPr>
      <dsp:spPr>
        <a:xfrm>
          <a:off x="115848" y="937427"/>
          <a:ext cx="1136126" cy="1823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Columbus’ four voyages to New World</a:t>
          </a:r>
        </a:p>
      </dsp:txBody>
      <dsp:txXfrm>
        <a:off x="115848" y="937427"/>
        <a:ext cx="1136126" cy="1823781"/>
      </dsp:txXfrm>
    </dsp:sp>
    <dsp:sp modelId="{EF2A00E0-9BAB-EF40-9A64-88076ECBEF3D}">
      <dsp:nvSpPr>
        <dsp:cNvPr id="0" name=""/>
        <dsp:cNvSpPr/>
      </dsp:nvSpPr>
      <dsp:spPr>
        <a:xfrm rot="5400000">
          <a:off x="382059"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E0DE7-7B74-5546-B598-9368F3613ED0}">
      <dsp:nvSpPr>
        <dsp:cNvPr id="0" name=""/>
        <dsp:cNvSpPr/>
      </dsp:nvSpPr>
      <dsp:spPr>
        <a:xfrm>
          <a:off x="1305143" y="2828369"/>
          <a:ext cx="1399170" cy="652700"/>
        </a:xfrm>
        <a:prstGeom prst="chevron">
          <a:avLst>
            <a:gd name="adj" fmla="val 25000"/>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1497–1498</a:t>
          </a:r>
        </a:p>
      </dsp:txBody>
      <dsp:txXfrm>
        <a:off x="1468318" y="2828369"/>
        <a:ext cx="1072820" cy="652700"/>
      </dsp:txXfrm>
    </dsp:sp>
    <dsp:sp modelId="{9A9A2CFD-E2B8-3241-8619-68046B952EE8}">
      <dsp:nvSpPr>
        <dsp:cNvPr id="0" name=""/>
        <dsp:cNvSpPr/>
      </dsp:nvSpPr>
      <dsp:spPr>
        <a:xfrm>
          <a:off x="1417077" y="937427"/>
          <a:ext cx="1136126" cy="13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John Cabot explores Newfoundland, Labrador, Nova Scoatia and established English claim to North America</a:t>
          </a:r>
        </a:p>
      </dsp:txBody>
      <dsp:txXfrm>
        <a:off x="1417077" y="937427"/>
        <a:ext cx="1136126" cy="1386193"/>
      </dsp:txXfrm>
    </dsp:sp>
    <dsp:sp modelId="{7EB36F31-66B5-214F-8900-3567567EEFBB}">
      <dsp:nvSpPr>
        <dsp:cNvPr id="0" name=""/>
        <dsp:cNvSpPr/>
      </dsp:nvSpPr>
      <dsp:spPr>
        <a:xfrm rot="5400000">
          <a:off x="1683287"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428B76-9339-AC49-87F7-3913BE61BCF3}">
      <dsp:nvSpPr>
        <dsp:cNvPr id="0" name=""/>
        <dsp:cNvSpPr/>
      </dsp:nvSpPr>
      <dsp:spPr>
        <a:xfrm>
          <a:off x="2606372" y="2828369"/>
          <a:ext cx="1399170" cy="652700"/>
        </a:xfrm>
        <a:prstGeom prst="chevron">
          <a:avLst>
            <a:gd name="adj" fmla="val 25000"/>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1523</a:t>
          </a:r>
        </a:p>
      </dsp:txBody>
      <dsp:txXfrm>
        <a:off x="2769547" y="2828369"/>
        <a:ext cx="1072820" cy="652700"/>
      </dsp:txXfrm>
    </dsp:sp>
    <dsp:sp modelId="{3F25882B-B4E2-FE48-93AF-54F2853DEAD3}">
      <dsp:nvSpPr>
        <dsp:cNvPr id="0" name=""/>
        <dsp:cNvSpPr/>
      </dsp:nvSpPr>
      <dsp:spPr>
        <a:xfrm>
          <a:off x="2718305" y="937427"/>
          <a:ext cx="1136126" cy="13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Verrazano explores coast of North America, establishing French claim</a:t>
          </a:r>
        </a:p>
      </dsp:txBody>
      <dsp:txXfrm>
        <a:off x="2718305" y="937427"/>
        <a:ext cx="1136126" cy="1386193"/>
      </dsp:txXfrm>
    </dsp:sp>
    <dsp:sp modelId="{E5A3F335-9E7C-EA4C-AAA9-0AD8C79245A6}">
      <dsp:nvSpPr>
        <dsp:cNvPr id="0" name=""/>
        <dsp:cNvSpPr/>
      </dsp:nvSpPr>
      <dsp:spPr>
        <a:xfrm rot="5400000">
          <a:off x="2984516"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5CD57-CAD8-E745-A705-4A8B32C7EE97}">
      <dsp:nvSpPr>
        <dsp:cNvPr id="0" name=""/>
        <dsp:cNvSpPr/>
      </dsp:nvSpPr>
      <dsp:spPr>
        <a:xfrm>
          <a:off x="3907600" y="2828369"/>
          <a:ext cx="1399170" cy="652700"/>
        </a:xfrm>
        <a:prstGeom prst="chevron">
          <a:avLst>
            <a:gd name="adj" fmla="val 25000"/>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1551</a:t>
          </a:r>
        </a:p>
      </dsp:txBody>
      <dsp:txXfrm>
        <a:off x="4070775" y="2828369"/>
        <a:ext cx="1072820" cy="652700"/>
      </dsp:txXfrm>
    </dsp:sp>
    <dsp:sp modelId="{9DA2F655-D571-EA4C-A331-B6C132C0D69D}">
      <dsp:nvSpPr>
        <dsp:cNvPr id="0" name=""/>
        <dsp:cNvSpPr/>
      </dsp:nvSpPr>
      <dsp:spPr>
        <a:xfrm>
          <a:off x="4019534" y="937427"/>
          <a:ext cx="1136126" cy="13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Antwerp market for English woolen goods fails</a:t>
          </a:r>
        </a:p>
      </dsp:txBody>
      <dsp:txXfrm>
        <a:off x="4019534" y="937427"/>
        <a:ext cx="1136126" cy="1386193"/>
      </dsp:txXfrm>
    </dsp:sp>
    <dsp:sp modelId="{A0BE1979-CE26-E249-B69A-6D2B95644C63}">
      <dsp:nvSpPr>
        <dsp:cNvPr id="0" name=""/>
        <dsp:cNvSpPr/>
      </dsp:nvSpPr>
      <dsp:spPr>
        <a:xfrm rot="5400000">
          <a:off x="4285744"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D11D1-9482-A342-BEC5-64FBF492EA56}">
      <dsp:nvSpPr>
        <dsp:cNvPr id="0" name=""/>
        <dsp:cNvSpPr/>
      </dsp:nvSpPr>
      <dsp:spPr>
        <a:xfrm>
          <a:off x="5208829" y="2828369"/>
          <a:ext cx="1399170" cy="652700"/>
        </a:xfrm>
        <a:prstGeom prst="chevron">
          <a:avLst>
            <a:gd name="adj" fmla="val 25000"/>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1558–1603</a:t>
          </a:r>
        </a:p>
      </dsp:txBody>
      <dsp:txXfrm>
        <a:off x="5372004" y="2828369"/>
        <a:ext cx="1072820" cy="652700"/>
      </dsp:txXfrm>
    </dsp:sp>
    <dsp:sp modelId="{CC2598CA-D862-3C43-AD9C-930EFA58E159}">
      <dsp:nvSpPr>
        <dsp:cNvPr id="0" name=""/>
        <dsp:cNvSpPr/>
      </dsp:nvSpPr>
      <dsp:spPr>
        <a:xfrm>
          <a:off x="5320762" y="937427"/>
          <a:ext cx="1136126" cy="13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Elizabeth’s reign</a:t>
          </a:r>
        </a:p>
      </dsp:txBody>
      <dsp:txXfrm>
        <a:off x="5320762" y="937427"/>
        <a:ext cx="1136126" cy="1386193"/>
      </dsp:txXfrm>
    </dsp:sp>
    <dsp:sp modelId="{693E4853-98F8-5B4D-9CDD-E67A3612B487}">
      <dsp:nvSpPr>
        <dsp:cNvPr id="0" name=""/>
        <dsp:cNvSpPr/>
      </dsp:nvSpPr>
      <dsp:spPr>
        <a:xfrm rot="5400000">
          <a:off x="5586973"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8DF18-C930-E54D-88A4-0B1E9E2CCE54}">
      <dsp:nvSpPr>
        <dsp:cNvPr id="0" name=""/>
        <dsp:cNvSpPr/>
      </dsp:nvSpPr>
      <dsp:spPr>
        <a:xfrm>
          <a:off x="6510057" y="2828369"/>
          <a:ext cx="1399170" cy="652700"/>
        </a:xfrm>
        <a:prstGeom prst="chevron">
          <a:avLst>
            <a:gd name="adj" fmla="val 25000"/>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1585–1587</a:t>
          </a:r>
        </a:p>
      </dsp:txBody>
      <dsp:txXfrm>
        <a:off x="6673232" y="2828369"/>
        <a:ext cx="1072820" cy="652700"/>
      </dsp:txXfrm>
    </dsp:sp>
    <dsp:sp modelId="{4BDFDD35-5E48-3748-BC0E-81909F34C516}">
      <dsp:nvSpPr>
        <dsp:cNvPr id="0" name=""/>
        <dsp:cNvSpPr/>
      </dsp:nvSpPr>
      <dsp:spPr>
        <a:xfrm>
          <a:off x="6621991" y="937427"/>
          <a:ext cx="1136126" cy="13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Raleigh fails to establish Roanoke Colony</a:t>
          </a:r>
        </a:p>
      </dsp:txBody>
      <dsp:txXfrm>
        <a:off x="6621991" y="937427"/>
        <a:ext cx="1136126" cy="1386193"/>
      </dsp:txXfrm>
    </dsp:sp>
    <dsp:sp modelId="{693BD2BA-7A95-FD47-AF38-C7123A54F93D}">
      <dsp:nvSpPr>
        <dsp:cNvPr id="0" name=""/>
        <dsp:cNvSpPr/>
      </dsp:nvSpPr>
      <dsp:spPr>
        <a:xfrm rot="5400000">
          <a:off x="6888201"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A74136-87A9-9D4F-817F-899D1848D743}">
      <dsp:nvSpPr>
        <dsp:cNvPr id="0" name=""/>
        <dsp:cNvSpPr/>
      </dsp:nvSpPr>
      <dsp:spPr>
        <a:xfrm>
          <a:off x="7811285" y="2828369"/>
          <a:ext cx="1399170" cy="652700"/>
        </a:xfrm>
        <a:prstGeom prst="chevron">
          <a:avLst>
            <a:gd name="adj" fmla="val 25000"/>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1603–1625</a:t>
          </a:r>
        </a:p>
      </dsp:txBody>
      <dsp:txXfrm>
        <a:off x="7974460" y="2828369"/>
        <a:ext cx="1072820" cy="652700"/>
      </dsp:txXfrm>
    </dsp:sp>
    <dsp:sp modelId="{06A3D8D6-93A2-7D4B-A9EE-040CCBA1EF84}">
      <dsp:nvSpPr>
        <dsp:cNvPr id="0" name=""/>
        <dsp:cNvSpPr/>
      </dsp:nvSpPr>
      <dsp:spPr>
        <a:xfrm>
          <a:off x="7923219" y="937427"/>
          <a:ext cx="1136126" cy="13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Reign of James I</a:t>
          </a:r>
        </a:p>
      </dsp:txBody>
      <dsp:txXfrm>
        <a:off x="7923219" y="937427"/>
        <a:ext cx="1136126" cy="1386193"/>
      </dsp:txXfrm>
    </dsp:sp>
    <dsp:sp modelId="{F62B8022-4715-AB4E-B08A-B0EDED4940B0}">
      <dsp:nvSpPr>
        <dsp:cNvPr id="0" name=""/>
        <dsp:cNvSpPr/>
      </dsp:nvSpPr>
      <dsp:spPr>
        <a:xfrm rot="5400000">
          <a:off x="8189430" y="1793351"/>
          <a:ext cx="1958102" cy="111933"/>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865C2B-8AED-D34C-9423-8423AF3C8F65}">
      <dsp:nvSpPr>
        <dsp:cNvPr id="0" name=""/>
        <dsp:cNvSpPr/>
      </dsp:nvSpPr>
      <dsp:spPr>
        <a:xfrm>
          <a:off x="9112514" y="2828369"/>
          <a:ext cx="1399170" cy="652700"/>
        </a:xfrm>
        <a:prstGeom prst="chevron">
          <a:avLst>
            <a:gd name="adj" fmla="val 2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190500" rIns="95250" bIns="190500" numCol="1" spcCol="1270" anchor="ctr" anchorCtr="0">
          <a:noAutofit/>
        </a:bodyPr>
        <a:lstStyle/>
        <a:p>
          <a:pPr marL="0" lvl="0" indent="0" algn="ctr" defTabSz="666750">
            <a:lnSpc>
              <a:spcPct val="90000"/>
            </a:lnSpc>
            <a:spcBef>
              <a:spcPct val="0"/>
            </a:spcBef>
            <a:spcAft>
              <a:spcPct val="35000"/>
            </a:spcAft>
            <a:buNone/>
          </a:pPr>
          <a:r>
            <a:rPr lang="en-US" sz="1500" kern="1200"/>
            <a:t>1607</a:t>
          </a:r>
        </a:p>
      </dsp:txBody>
      <dsp:txXfrm>
        <a:off x="9275689" y="2828369"/>
        <a:ext cx="1072820" cy="652700"/>
      </dsp:txXfrm>
    </dsp:sp>
    <dsp:sp modelId="{DC6D542F-A39B-CF4B-86A7-0B2774F7EEE6}">
      <dsp:nvSpPr>
        <dsp:cNvPr id="0" name=""/>
        <dsp:cNvSpPr/>
      </dsp:nvSpPr>
      <dsp:spPr>
        <a:xfrm>
          <a:off x="9224448" y="937427"/>
          <a:ext cx="1136126" cy="1386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The foundation of Jamestowne</a:t>
          </a:r>
        </a:p>
      </dsp:txBody>
      <dsp:txXfrm>
        <a:off x="9224448" y="937427"/>
        <a:ext cx="1136126" cy="1386193"/>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5T09:42:27.703"/>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5T10:12:30.075"/>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2370 404,'-42'0,"-13"0,-31 0,-6 0,41 0,0 0,-47 0,5 0,20 0,0 0,13 0,-9 0,22 9,-23-6,23 6,-23 2,23-8,-10 8,1-11,8 9,-8-6,22 6,-7-9,19 0,-20 10,20-8,-9 8,11-10,1 0,8 9,2 2,0 8,-2 1,-9 0,-11 0,-2 1,0 0,-8 0,7 0,-10 1,0 0,0 0,0-1,11 0,-8 1,18-2,-7 0,10 0,0-1,0-8,9 7,-7-16,16 15,-7-6,1 0,5 7,-14-7,15 8,-16 1,7-1,-10 12,0 2,0 0,9-3,-6-10,16 0,-7-1,9 1,0-1,0 1,0 0,0-1,9 1,2 0,19 0,3 1,11 1,-10 9,8-6,-8 6,9-9,-9 9,-3-7,0 7,-8-20,7 8,-10-17,10 16,3-15,11 16,0-7,12 11,4 0,12 1,15 1,4 1,-39-13,2 0,-2 1,1-2,0-4,0-1,-1 5,1-1,0-4,0 1,-1 5,1 0,8-4,0-3,-6 0,0 0,-1-1,-1 0,-1-3,-2-1,41 10,-38-11,-1 0,39 0,-40 0,0 0,40 0,-39 0,1 0,-1 0,2 0,21 0,2 0,-19 0,1 0,25 0,1 0,-21 0,-1 0,8 0,1 0,0 0,-1 0,-8 0,0 0,6 0,1 0,-7 0,0 0,9 0,-1 0,-8 0,1 0,5 0,0 0,-5 0,-1 0,0 0,0 0,-1 0,-2 0,-7 0,0 0,8 0,0 0,-6 0,-1 0,8 0,-1 0,-8 0,-1 0,1 0,0 0,-1 0,1 0,0 0,-1 0,0 0,2 0,14 0,2 0,-13 0,-1 0,6 0,-1 0,-8 0,-4 0,27 0,11 0,-14-11,-1 8,1-18,-1 7,1-10,-1-1,1 12,-1-9,1-2,14-4,-11-8,11 11,-15 1,16-2,-12-9,11 7,-27-6,9 10,10-9,-14 7,11-7,-33 11,-10 1,9-10,-9 7,0-7,8 9,-18-8,8 6,-11-6,0 10,-1 0,2-11,-1 9,0-9,-9 11,-2 1,-9-1,0 0,0 0,0 0,0 0,-9 0,-3-10,-19-3,-3-11,-22-2,6-12,-20 7,21-6,-23-5,11 12,-15-12,16 15,-9-1,22 4,-10 8,13 4,0 10,0 0,0 0,0 0,11 10,2 2,0 0,9 8,-28-17,14 17,-16-7,8-1,0 8,0-18,0 18,0-18,0 18,0-18,-13 18,10-18,-10 18,13-8,0 0,0 8,0-8,0 10,0 0,0 0,0 0,-13 0,10 0,-23 0,-22 0,11 0,29 0,-1 0,-19 0,-1 0,0 0,-14 0,11 0,-12 0,1 12,11-9,-12 19,15-19,-14 19,11-19,-12 20,1-21,11 9,25-5,0 0,-40-3,0 19,39-21,2 1,-27 19,28-13,-4-1,-9-1,1 1,11 5,1-1,-12-10,2 0,-14 21,1-19,-16 19,12-19,-11 19,14-19,0 18,1-18,-1 19,0-20,1 9,-1 0,0-9,13 9,-9 0,9-8,0 17,-10-18,23 18,-22-18,21 8,-21 1,22-9,-23 20,10-20,0 9,-9 0,-11-8,16 7,-25 1,41-8,-8 8,22-11,-7 0,18 0,-18 0,19 0,-9 0,11 0,9 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5T10:12:34.689"/>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2020 1,'-68'0,"-1"0,-4 0,-14 0,11 0,25 0,0 0,-40 0,30 0,-1 0,7 5,0 2,-7-1,2 3,-31 16,40-18,0 0,-25 15,-12-19,16 18,-1-8,13 1,-9 7,21-18,-8 8,12-2,0-6,0 16,10-16,4 6,10-9,0 9,0-7,9 16,2-7,9 8,0 1,0-1,0 1,-10 23,7-7,-18 21,19-13,-18 0,18-1,-8 14,10-10,-9-1,7-5,-7-8,9 0,0 8,0-19,0 9,0-1,0-8,0 19,0-8,0 0,10 9,2-9,9 0,0 8,-1-19,1 8,-2-10,12 10,-9-7,28 17,-26-18,15 7,-8-18,-9 7,19-16,-18 6,18-8,-19 0,19 0,-19 9,19-7,-7 7,-1-9,8 0,-8 0,11 0,-1 0,14 0,-10 0,22 0,-22 0,3 0,2 0,15 0,25 0,-22 0,-11 0,1 0,9 0,-9 0,0 0,9 0,-9 0,12 0,1 0,-1 0,1 0,-1 0,1 0,-1 0,1 0,-1 0,0 0,1 0,-21 0,1 0,27 0,-20 0,0 0,16 0,11 0,-15-11,15 9,-10-9,-27 10,1 2,25-1,-25-6,0 0,40 3,-39-3,2 0,-1 5,-1 2,39-1,-4 0,0 0,-23 0,19-11,-23 9,13-9,-14 11,11-11,-23 8,9-8,-12 2,8-4,-16 1,14-7,8-9,13-8,-9 3,11-9,-12 9,10-5,-15 4,-10-3,-20-5,11 0,-28 4,-9 19,0-1,0 0,0 0,0 0,0 0,0 1,-10-12,-1 8,-11-18,11 19,-9-20,9 20,-11-20,2 20,-11-19,8 18,-7 1,10 5,9 6,-7 0,7 2,-9 9,0 0,1 0,-1-9,-11 7,-2-17,-11 7,-13-11,10 1,-22-3,21 3,-21-2,22 12,-10-9,0 8,10 0,-10-7,0 6,10 2,-22-10,22 20,-23-20,10 8,0 1,-9 2,9 0,-13 8,0-7,1 10,-1-11,13 8,-9-8,9 11,0-10,-10 8,23-8,-10 10,13 0,0 0,0 0,-13 0,21 0,-18 0,8 0,-1 0,-10 0,13 0,0 0,-13 0,-3 0,0 0,-9 0,9 0,-13 0,1 0,-1 0,0 0,0 11,1-8,12 7,-10 1,23-8,-10 7,13-10,0 0,0 0,0 0,11 0,3 0,10 0,0 0,0 0,0 0,9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5T10:12:39.543"/>
    </inkml:context>
    <inkml:brush xml:id="br0">
      <inkml:brushProperty name="width" value="0.1" units="cm"/>
      <inkml:brushProperty name="height" value="0.2" units="cm"/>
      <inkml:brushProperty name="color" value="#EF0C4D"/>
      <inkml:brushProperty name="tip" value="rectangle"/>
      <inkml:brushProperty name="rasterOp" value="maskPen"/>
    </inkml:brush>
  </inkml:definitions>
  <inkml:trace contextRef="#ctx0" brushRef="#br0">799 1253,'0'33,"0"8,9-19,12 9,12-10,11 11,0-8,0 8,12-10,-9 10,23-5,-11 5,14-7,-1-1,1 11,14-7,-11 7,-25-16,0-1,25 10,-25-4,0 1,25 3,11 8,-15-1,16-7,-12 7,11-10,-15 10,1-8,-1 8,1-11,-1 0,-12-1,9 1,-9-1,12 1,-12 0,9-11,-22 6,23-16,-11 17,14-17,-1 18,16-18,-12 8,-25-11,0 0,25 10,-26-8,1-1,40 10,-40-11,4 0,20 0,2 0,-18 0,-1 0,20 0,-3 0,15 0,-39 0,0 0,40 0,0 0,-4-11,0-4,-11-9,11-2,-27 3,9-1,-22 2,10-1,-13 1,-11 9,-3-5,-10 7,-1 0,1-7,0 7,-9-9,6 9,-15-6,17-5,-8-1,10-18,0 8,1-11,9 0,3 0,0 0,8 0,-19 19,8-14,-11 25,1-16,-2 10,-8 0,-2 0,-9 1,0-12,0 8,-19-18,4 8,-29-24,19 10,-20-23,19 10,-18 1,7-11,2 23,-11-23,21 23,-18-10,17 1,-15 8,15-8,-16 12,17-13,-17 10,7-10,1 13,-8 0,8 0,1 11,-9-9,9 19,-1-19,-8 18,19-7,-19 9,20 11,-9-8,1 17,-4-16,1 15,-8-7,8 10,-11 0,0-9,-13 6,10-7,-23 10,23 0,-23 0,23-9,-22 6,9-7,0 10,-10 0,10-10,-32 7,15-8,-16 11,21 0,-1 0,0 0,1 0,-1 0,0 0,1 0,-1 0,0 0,1 0,-16-12,12 9,-12-8,16 11,-16 0,12 0,25 0,0 0,-25 0,-12 0,1 0,11 0,25 0,0 0,-26 0,10 0,0 0,-18 0,25 0,1 0,-14 0,0 0,1 10,-1 4,0-1,1 9,-1-9,0 0,13 8,-9-8,9-1,0 9,-10-8,23 9,-9-9,12 7,10-9,-7 10,18-10,-16 16,6-12,2 13,-1 3,12-8,-1 18,-1-8,0 11,1-11,0 8,0-8,-1 11,9-1,-6 1,7 0,-10 0,9 0,-6-1,16 1,-15-11,16 8,-17-8,17 0,-18 9,18-1,-8 5,1-4,7-12,-7-10,9 0,0-1,0 1,0 0,0-1,0 1,9-1,2 1,8 0,1-1,10 12,-7-9,18 9,-8 0,10-7,1 8,-11-11,8 0,-8 0,11-9,0 7,13-16,-10 6,9 1,1-7,-10 16,9-17,1 8,-10-10,9 10,-12-8,0 8,-11-10,8 0,-19 0,9 0,-12 0,1 0,-1 0,1 0,0 0,-1 0,1 0,0 0,-1 0,12 0,-9 0,19 0,-8 0,11 0,12 0,-19 0,16 0,-30 0,7 0,-10 0,-1 0,1 0,0 0,-9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F4D19-A4FB-6E4C-BD0C-F86470392667}" type="datetimeFigureOut">
              <a:rPr lang="en-TR" smtClean="0"/>
              <a:t>16.10.2020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BCFAE-2767-914C-9415-E9C798B98855}" type="slidenum">
              <a:rPr lang="en-TR" smtClean="0"/>
              <a:t>‹#›</a:t>
            </a:fld>
            <a:endParaRPr lang="en-TR"/>
          </a:p>
        </p:txBody>
      </p:sp>
    </p:spTree>
    <p:extLst>
      <p:ext uri="{BB962C8B-B14F-4D97-AF65-F5344CB8AC3E}">
        <p14:creationId xmlns:p14="http://schemas.microsoft.com/office/powerpoint/2010/main" val="179881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7E1BCFAE-2767-914C-9415-E9C798B98855}" type="slidenum">
              <a:rPr lang="en-TR" smtClean="0"/>
              <a:t>1</a:t>
            </a:fld>
            <a:endParaRPr lang="en-TR"/>
          </a:p>
        </p:txBody>
      </p:sp>
    </p:spTree>
    <p:extLst>
      <p:ext uri="{BB962C8B-B14F-4D97-AF65-F5344CB8AC3E}">
        <p14:creationId xmlns:p14="http://schemas.microsoft.com/office/powerpoint/2010/main" val="366789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TR" dirty="0"/>
              <a:t>rom loc.gov</a:t>
            </a:r>
          </a:p>
        </p:txBody>
      </p:sp>
      <p:sp>
        <p:nvSpPr>
          <p:cNvPr id="4" name="Slide Number Placeholder 3"/>
          <p:cNvSpPr>
            <a:spLocks noGrp="1"/>
          </p:cNvSpPr>
          <p:nvPr>
            <p:ph type="sldNum" sz="quarter" idx="5"/>
          </p:nvPr>
        </p:nvSpPr>
        <p:spPr/>
        <p:txBody>
          <a:bodyPr/>
          <a:lstStyle/>
          <a:p>
            <a:fld id="{7E1BCFAE-2767-914C-9415-E9C798B98855}" type="slidenum">
              <a:rPr lang="en-TR" smtClean="0"/>
              <a:t>2</a:t>
            </a:fld>
            <a:endParaRPr lang="en-TR"/>
          </a:p>
        </p:txBody>
      </p:sp>
    </p:spTree>
    <p:extLst>
      <p:ext uri="{BB962C8B-B14F-4D97-AF65-F5344CB8AC3E}">
        <p14:creationId xmlns:p14="http://schemas.microsoft.com/office/powerpoint/2010/main" val="105168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7E1BCFAE-2767-914C-9415-E9C798B98855}" type="slidenum">
              <a:rPr lang="en-TR" smtClean="0"/>
              <a:t>4</a:t>
            </a:fld>
            <a:endParaRPr lang="en-TR"/>
          </a:p>
        </p:txBody>
      </p:sp>
    </p:spTree>
    <p:extLst>
      <p:ext uri="{BB962C8B-B14F-4D97-AF65-F5344CB8AC3E}">
        <p14:creationId xmlns:p14="http://schemas.microsoft.com/office/powerpoint/2010/main" val="347711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document known to name America.* </a:t>
            </a:r>
            <a:r>
              <a:rPr lang="en-US" dirty="0" err="1"/>
              <a:t>loc.gov</a:t>
            </a:r>
            <a:endParaRPr lang="en-TR" dirty="0"/>
          </a:p>
        </p:txBody>
      </p:sp>
      <p:sp>
        <p:nvSpPr>
          <p:cNvPr id="4" name="Slide Number Placeholder 3"/>
          <p:cNvSpPr>
            <a:spLocks noGrp="1"/>
          </p:cNvSpPr>
          <p:nvPr>
            <p:ph type="sldNum" sz="quarter" idx="5"/>
          </p:nvPr>
        </p:nvSpPr>
        <p:spPr/>
        <p:txBody>
          <a:bodyPr/>
          <a:lstStyle/>
          <a:p>
            <a:fld id="{7E1BCFAE-2767-914C-9415-E9C798B98855}" type="slidenum">
              <a:rPr lang="en-TR" smtClean="0"/>
              <a:t>5</a:t>
            </a:fld>
            <a:endParaRPr lang="en-TR"/>
          </a:p>
        </p:txBody>
      </p:sp>
    </p:spTree>
    <p:extLst>
      <p:ext uri="{BB962C8B-B14F-4D97-AF65-F5344CB8AC3E}">
        <p14:creationId xmlns:p14="http://schemas.microsoft.com/office/powerpoint/2010/main" val="302974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Route from England to Virginia</a:t>
            </a:r>
          </a:p>
        </p:txBody>
      </p:sp>
      <p:sp>
        <p:nvSpPr>
          <p:cNvPr id="4" name="Slide Number Placeholder 3"/>
          <p:cNvSpPr>
            <a:spLocks noGrp="1"/>
          </p:cNvSpPr>
          <p:nvPr>
            <p:ph type="sldNum" sz="quarter" idx="5"/>
          </p:nvPr>
        </p:nvSpPr>
        <p:spPr/>
        <p:txBody>
          <a:bodyPr/>
          <a:lstStyle/>
          <a:p>
            <a:fld id="{7E1BCFAE-2767-914C-9415-E9C798B98855}" type="slidenum">
              <a:rPr lang="en-TR" smtClean="0"/>
              <a:t>16</a:t>
            </a:fld>
            <a:endParaRPr lang="en-TR"/>
          </a:p>
        </p:txBody>
      </p:sp>
    </p:spTree>
    <p:extLst>
      <p:ext uri="{BB962C8B-B14F-4D97-AF65-F5344CB8AC3E}">
        <p14:creationId xmlns:p14="http://schemas.microsoft.com/office/powerpoint/2010/main" val="94760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082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51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907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405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10/16/20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517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480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10/16/20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370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10/16/20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569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10/16/20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248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552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10/16/20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31805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10/16/20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89761791"/>
      </p:ext>
    </p:extLst>
  </p:cSld>
  <p:clrMap bg1="dk1" tx1="lt1" bg2="dk2"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3.xml"/><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660E354-01D0-4D36-9100-7D4CEDE99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a:extLst>
              <a:ext uri="{FF2B5EF4-FFF2-40B4-BE49-F238E27FC236}">
                <a16:creationId xmlns:a16="http://schemas.microsoft.com/office/drawing/2014/main" id="{9D98A141-DBC1-4563-84ED-9BF8CC6C7A0E}"/>
              </a:ext>
            </a:extLst>
          </p:cNvPr>
          <p:cNvPicPr>
            <a:picLocks noChangeAspect="1"/>
          </p:cNvPicPr>
          <p:nvPr/>
        </p:nvPicPr>
        <p:blipFill rotWithShape="1">
          <a:blip r:embed="rId3">
            <a:duotone>
              <a:prstClr val="black"/>
              <a:prstClr val="white"/>
            </a:duotone>
          </a:blip>
          <a:srcRect t="8182" b="7549"/>
          <a:stretch/>
        </p:blipFill>
        <p:spPr>
          <a:xfrm>
            <a:off x="20" y="10"/>
            <a:ext cx="12191980" cy="6857990"/>
          </a:xfrm>
          <a:prstGeom prst="rect">
            <a:avLst/>
          </a:prstGeom>
        </p:spPr>
      </p:pic>
      <p:sp>
        <p:nvSpPr>
          <p:cNvPr id="24" name="Freeform: Shape 23">
            <a:extLst>
              <a:ext uri="{FF2B5EF4-FFF2-40B4-BE49-F238E27FC236}">
                <a16:creationId xmlns:a16="http://schemas.microsoft.com/office/drawing/2014/main" id="{D8745D08-E5A7-4082-98EB-FDDB0B13B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307" y="566232"/>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8111D92E-4FFD-4DB5-A252-C13FC1BE7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6338" y="5283870"/>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CB73E9A-EDB1-467A-BF6B-D62D47AD4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961353" y="3415315"/>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8447DB-4693-F74A-BDA3-FD7BC3219BFC}"/>
              </a:ext>
            </a:extLst>
          </p:cNvPr>
          <p:cNvSpPr>
            <a:spLocks noGrp="1"/>
          </p:cNvSpPr>
          <p:nvPr>
            <p:ph type="ctrTitle"/>
          </p:nvPr>
        </p:nvSpPr>
        <p:spPr>
          <a:xfrm>
            <a:off x="6121841" y="993914"/>
            <a:ext cx="5409424" cy="3188472"/>
          </a:xfrm>
        </p:spPr>
        <p:txBody>
          <a:bodyPr>
            <a:normAutofit/>
          </a:bodyPr>
          <a:lstStyle/>
          <a:p>
            <a:r>
              <a:rPr lang="en-TR" sz="5100"/>
              <a:t>Colonial Settlement: Spanish and English Colonization</a:t>
            </a:r>
          </a:p>
        </p:txBody>
      </p:sp>
      <p:sp>
        <p:nvSpPr>
          <p:cNvPr id="3" name="Subtitle 2">
            <a:extLst>
              <a:ext uri="{FF2B5EF4-FFF2-40B4-BE49-F238E27FC236}">
                <a16:creationId xmlns:a16="http://schemas.microsoft.com/office/drawing/2014/main" id="{80921CE5-C174-9E48-8C0A-71918B703C48}"/>
              </a:ext>
            </a:extLst>
          </p:cNvPr>
          <p:cNvSpPr>
            <a:spLocks noGrp="1"/>
          </p:cNvSpPr>
          <p:nvPr>
            <p:ph type="subTitle" idx="1"/>
          </p:nvPr>
        </p:nvSpPr>
        <p:spPr>
          <a:xfrm>
            <a:off x="6796587" y="4182386"/>
            <a:ext cx="4059933" cy="906449"/>
          </a:xfrm>
        </p:spPr>
        <p:txBody>
          <a:bodyPr anchor="t">
            <a:normAutofit/>
          </a:bodyPr>
          <a:lstStyle/>
          <a:p>
            <a:r>
              <a:rPr lang="en-TR" dirty="0"/>
              <a:t>AKE 117: American History</a:t>
            </a:r>
          </a:p>
          <a:p>
            <a:r>
              <a:rPr lang="en-TR" dirty="0"/>
              <a:t>Dr. Gamze Katı Gümüş</a:t>
            </a:r>
          </a:p>
        </p:txBody>
      </p:sp>
    </p:spTree>
    <p:extLst>
      <p:ext uri="{BB962C8B-B14F-4D97-AF65-F5344CB8AC3E}">
        <p14:creationId xmlns:p14="http://schemas.microsoft.com/office/powerpoint/2010/main" val="163541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7"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1F26F-85E9-564B-AC43-AF8C709B49B8}"/>
              </a:ext>
            </a:extLst>
          </p:cNvPr>
          <p:cNvSpPr>
            <a:spLocks noGrp="1"/>
          </p:cNvSpPr>
          <p:nvPr>
            <p:ph type="title"/>
          </p:nvPr>
        </p:nvSpPr>
        <p:spPr>
          <a:xfrm>
            <a:off x="1043631" y="809898"/>
            <a:ext cx="9942716" cy="1554480"/>
          </a:xfrm>
        </p:spPr>
        <p:txBody>
          <a:bodyPr anchor="ctr">
            <a:normAutofit/>
          </a:bodyPr>
          <a:lstStyle/>
          <a:p>
            <a:r>
              <a:rPr lang="en-TR" sz="4800" dirty="0"/>
              <a:t>The English Expansion</a:t>
            </a:r>
          </a:p>
        </p:txBody>
      </p:sp>
      <p:sp>
        <p:nvSpPr>
          <p:cNvPr id="3" name="Content Placeholder 2">
            <a:extLst>
              <a:ext uri="{FF2B5EF4-FFF2-40B4-BE49-F238E27FC236}">
                <a16:creationId xmlns:a16="http://schemas.microsoft.com/office/drawing/2014/main" id="{8B1B2D31-1BC8-E743-80DC-B99A6FFDC963}"/>
              </a:ext>
            </a:extLst>
          </p:cNvPr>
          <p:cNvSpPr>
            <a:spLocks noGrp="1"/>
          </p:cNvSpPr>
          <p:nvPr>
            <p:ph idx="1"/>
          </p:nvPr>
        </p:nvSpPr>
        <p:spPr>
          <a:xfrm>
            <a:off x="1045028" y="3017522"/>
            <a:ext cx="9941319" cy="3124658"/>
          </a:xfrm>
        </p:spPr>
        <p:txBody>
          <a:bodyPr anchor="ctr">
            <a:normAutofit/>
          </a:bodyPr>
          <a:lstStyle/>
          <a:p>
            <a:r>
              <a:rPr lang="en-TR" sz="2200" dirty="0"/>
              <a:t>John Cabot discovered the Newfoundland, Labrador and Nova Scotia in 1497-98.</a:t>
            </a:r>
          </a:p>
          <a:p>
            <a:endParaRPr lang="en-TR" sz="2200" dirty="0"/>
          </a:p>
          <a:p>
            <a:r>
              <a:rPr lang="en-TR" sz="2200" dirty="0"/>
              <a:t>However, neither the crown nor private enterprise were interested </a:t>
            </a:r>
            <a:r>
              <a:rPr lang="en-US" sz="2200" dirty="0"/>
              <a:t>in the New World (except for the fishermen).</a:t>
            </a:r>
          </a:p>
          <a:p>
            <a:endParaRPr lang="en-US" sz="2200" dirty="0"/>
          </a:p>
          <a:p>
            <a:r>
              <a:rPr lang="en-US" sz="2200" dirty="0"/>
              <a:t>This changed in 1550s due to England’s economy as well as its international relations.</a:t>
            </a:r>
            <a:endParaRPr lang="en-T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49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58BA9-5254-394F-BDB3-A9DADCB4B9CA}"/>
              </a:ext>
            </a:extLst>
          </p:cNvPr>
          <p:cNvSpPr>
            <a:spLocks noGrp="1"/>
          </p:cNvSpPr>
          <p:nvPr>
            <p:ph type="title"/>
          </p:nvPr>
        </p:nvSpPr>
        <p:spPr/>
        <p:txBody>
          <a:bodyPr/>
          <a:lstStyle/>
          <a:p>
            <a:endParaRPr lang="en-TR"/>
          </a:p>
        </p:txBody>
      </p:sp>
      <p:graphicFrame>
        <p:nvGraphicFramePr>
          <p:cNvPr id="13" name="Content Placeholder 4">
            <a:extLst>
              <a:ext uri="{FF2B5EF4-FFF2-40B4-BE49-F238E27FC236}">
                <a16:creationId xmlns:a16="http://schemas.microsoft.com/office/drawing/2014/main" id="{1B28432A-D7BA-491B-80D0-ED97527B3B0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92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7643CA-7C61-D645-B948-7A87BCD86F7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Reasons for Colonization</a:t>
            </a:r>
          </a:p>
        </p:txBody>
      </p:sp>
      <p:graphicFrame>
        <p:nvGraphicFramePr>
          <p:cNvPr id="5" name="Content Placeholder 2">
            <a:extLst>
              <a:ext uri="{FF2B5EF4-FFF2-40B4-BE49-F238E27FC236}">
                <a16:creationId xmlns:a16="http://schemas.microsoft.com/office/drawing/2014/main" id="{E3FBA410-818D-4D34-B718-006DFC512DB3}"/>
              </a:ext>
            </a:extLst>
          </p:cNvPr>
          <p:cNvGraphicFramePr>
            <a:graphicFrameLocks noGrp="1"/>
          </p:cNvGraphicFramePr>
          <p:nvPr>
            <p:ph idx="1"/>
            <p:extLst>
              <p:ext uri="{D42A27DB-BD31-4B8C-83A1-F6EECF244321}">
                <p14:modId xmlns:p14="http://schemas.microsoft.com/office/powerpoint/2010/main" val="2782374284"/>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44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next to a painting&#10;&#10;Description automatically generated">
            <a:extLst>
              <a:ext uri="{FF2B5EF4-FFF2-40B4-BE49-F238E27FC236}">
                <a16:creationId xmlns:a16="http://schemas.microsoft.com/office/drawing/2014/main" id="{60D8FB12-9FF3-4E4C-89F4-755D0035C154}"/>
              </a:ext>
            </a:extLst>
          </p:cNvPr>
          <p:cNvPicPr>
            <a:picLocks noChangeAspect="1"/>
          </p:cNvPicPr>
          <p:nvPr/>
        </p:nvPicPr>
        <p:blipFill rotWithShape="1">
          <a:blip r:embed="rId2"/>
          <a:srcRect l="3820" r="14947"/>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8"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10BAA2-3C67-C445-9500-7DEA950B2A9C}"/>
              </a:ext>
            </a:extLst>
          </p:cNvPr>
          <p:cNvSpPr>
            <a:spLocks noGrp="1"/>
          </p:cNvSpPr>
          <p:nvPr>
            <p:ph type="title"/>
          </p:nvPr>
        </p:nvSpPr>
        <p:spPr>
          <a:xfrm>
            <a:off x="371094" y="1161288"/>
            <a:ext cx="3438144" cy="1125728"/>
          </a:xfrm>
        </p:spPr>
        <p:txBody>
          <a:bodyPr anchor="b">
            <a:normAutofit/>
          </a:bodyPr>
          <a:lstStyle/>
          <a:p>
            <a:r>
              <a:rPr lang="en-TR" sz="2800"/>
              <a:t>The “Lost Colony”</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0D9039F-BA98-1B4C-A584-85C78D0AA8A1}"/>
              </a:ext>
            </a:extLst>
          </p:cNvPr>
          <p:cNvSpPr>
            <a:spLocks noGrp="1"/>
          </p:cNvSpPr>
          <p:nvPr>
            <p:ph idx="1"/>
          </p:nvPr>
        </p:nvSpPr>
        <p:spPr>
          <a:xfrm>
            <a:off x="371094" y="2718054"/>
            <a:ext cx="3438906" cy="3207258"/>
          </a:xfrm>
        </p:spPr>
        <p:txBody>
          <a:bodyPr anchor="t">
            <a:normAutofit/>
          </a:bodyPr>
          <a:lstStyle/>
          <a:p>
            <a:r>
              <a:rPr lang="en-US" sz="1700" dirty="0"/>
              <a:t>T</a:t>
            </a:r>
            <a:r>
              <a:rPr lang="en-TR" sz="1700" dirty="0"/>
              <a:t>he first English colony in the New World was founded on Roanoke Island by Sir Walter Raleigh in 1585.</a:t>
            </a:r>
          </a:p>
          <a:p>
            <a:endParaRPr lang="en-TR" sz="1700" dirty="0"/>
          </a:p>
          <a:p>
            <a:r>
              <a:rPr lang="en-US" sz="1700" dirty="0"/>
              <a:t>T</a:t>
            </a:r>
            <a:r>
              <a:rPr lang="en-TR" sz="1700" dirty="0"/>
              <a:t>hree groups of settlers were transported to the island.</a:t>
            </a:r>
          </a:p>
          <a:p>
            <a:endParaRPr lang="en-TR" sz="1700" dirty="0"/>
          </a:p>
          <a:p>
            <a:r>
              <a:rPr lang="en-TR" sz="1700" dirty="0"/>
              <a:t>When governor John White returned to the colony in 1590, the colonists had vanished.</a:t>
            </a:r>
          </a:p>
        </p:txBody>
      </p:sp>
    </p:spTree>
    <p:extLst>
      <p:ext uri="{BB962C8B-B14F-4D97-AF65-F5344CB8AC3E}">
        <p14:creationId xmlns:p14="http://schemas.microsoft.com/office/powerpoint/2010/main" val="209219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51D43-60CE-B845-99E9-1FC5037EFFBE}"/>
              </a:ext>
            </a:extLst>
          </p:cNvPr>
          <p:cNvSpPr>
            <a:spLocks noGrp="1"/>
          </p:cNvSpPr>
          <p:nvPr>
            <p:ph type="title"/>
          </p:nvPr>
        </p:nvSpPr>
        <p:spPr>
          <a:xfrm>
            <a:off x="1075767" y="1188637"/>
            <a:ext cx="2988234" cy="4480726"/>
          </a:xfrm>
        </p:spPr>
        <p:txBody>
          <a:bodyPr>
            <a:normAutofit/>
          </a:bodyPr>
          <a:lstStyle/>
          <a:p>
            <a:pPr algn="r"/>
            <a:r>
              <a:rPr lang="en-TR" sz="6600"/>
              <a:t>Who? How? Why?</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88E44D-E296-C745-B20E-195904451B27}"/>
              </a:ext>
            </a:extLst>
          </p:cNvPr>
          <p:cNvSpPr>
            <a:spLocks noGrp="1"/>
          </p:cNvSpPr>
          <p:nvPr>
            <p:ph idx="1"/>
          </p:nvPr>
        </p:nvSpPr>
        <p:spPr>
          <a:xfrm>
            <a:off x="5255260" y="1648870"/>
            <a:ext cx="4702848" cy="3560260"/>
          </a:xfrm>
        </p:spPr>
        <p:txBody>
          <a:bodyPr anchor="ctr">
            <a:normAutofit/>
          </a:bodyPr>
          <a:lstStyle/>
          <a:p>
            <a:r>
              <a:rPr lang="en-TR" sz="2200" dirty="0"/>
              <a:t>Primogeniture : Younger sons who could not inherit family property, but, who wanted to maintain their genteel life </a:t>
            </a:r>
          </a:p>
          <a:p>
            <a:r>
              <a:rPr lang="en-TR" sz="2200" dirty="0"/>
              <a:t>Unemployment: Employment was scarce with the rise of the population in the 16th century.</a:t>
            </a:r>
          </a:p>
          <a:p>
            <a:r>
              <a:rPr lang="en-TR" sz="2200" dirty="0"/>
              <a:t>Merchants: They offered the capital available for overseas investment.</a:t>
            </a:r>
          </a:p>
          <a:p>
            <a:r>
              <a:rPr lang="en-TR" sz="2200" dirty="0"/>
              <a:t>No direct British rule</a:t>
            </a:r>
          </a:p>
          <a:p>
            <a:endParaRPr lang="en-TR" sz="2200" dirty="0"/>
          </a:p>
          <a:p>
            <a:endParaRPr lang="en-TR" sz="2200" dirty="0"/>
          </a:p>
        </p:txBody>
      </p:sp>
    </p:spTree>
    <p:extLst>
      <p:ext uri="{BB962C8B-B14F-4D97-AF65-F5344CB8AC3E}">
        <p14:creationId xmlns:p14="http://schemas.microsoft.com/office/powerpoint/2010/main" val="23628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8"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E86D3-AF57-5F42-ACEF-6ABACE401A60}"/>
              </a:ext>
            </a:extLst>
          </p:cNvPr>
          <p:cNvSpPr>
            <a:spLocks noGrp="1"/>
          </p:cNvSpPr>
          <p:nvPr>
            <p:ph type="title"/>
          </p:nvPr>
        </p:nvSpPr>
        <p:spPr>
          <a:xfrm>
            <a:off x="1043631" y="809898"/>
            <a:ext cx="9942716" cy="1554480"/>
          </a:xfrm>
        </p:spPr>
        <p:txBody>
          <a:bodyPr anchor="ctr">
            <a:normAutofit/>
          </a:bodyPr>
          <a:lstStyle/>
          <a:p>
            <a:r>
              <a:rPr lang="en-TR" sz="4800"/>
              <a:t>The problem of governance</a:t>
            </a:r>
          </a:p>
        </p:txBody>
      </p:sp>
      <p:sp>
        <p:nvSpPr>
          <p:cNvPr id="3" name="Content Placeholder 2">
            <a:extLst>
              <a:ext uri="{FF2B5EF4-FFF2-40B4-BE49-F238E27FC236}">
                <a16:creationId xmlns:a16="http://schemas.microsoft.com/office/drawing/2014/main" id="{E9262839-27D5-DE42-A9F7-BE9F73BCFC1C}"/>
              </a:ext>
            </a:extLst>
          </p:cNvPr>
          <p:cNvSpPr>
            <a:spLocks noGrp="1"/>
          </p:cNvSpPr>
          <p:nvPr>
            <p:ph idx="1"/>
          </p:nvPr>
        </p:nvSpPr>
        <p:spPr>
          <a:xfrm>
            <a:off x="1045028" y="3017522"/>
            <a:ext cx="9941319" cy="3124658"/>
          </a:xfrm>
        </p:spPr>
        <p:txBody>
          <a:bodyPr anchor="ctr">
            <a:normAutofit/>
          </a:bodyPr>
          <a:lstStyle/>
          <a:p>
            <a:endParaRPr lang="en-US" sz="2400"/>
          </a:p>
          <a:p>
            <a:r>
              <a:rPr lang="en-US" sz="2400"/>
              <a:t>Minimal role in the governance of the colonies</a:t>
            </a:r>
          </a:p>
          <a:p>
            <a:endParaRPr lang="en-US" sz="2400"/>
          </a:p>
          <a:p>
            <a:r>
              <a:rPr lang="en-US" sz="2400"/>
              <a:t>S</a:t>
            </a:r>
            <a:r>
              <a:rPr lang="en-TR" sz="2400"/>
              <a:t>elf-government with the imperial government as a superstructure</a:t>
            </a:r>
          </a:p>
          <a:p>
            <a:endParaRPr lang="en-TR" sz="2400"/>
          </a:p>
          <a:p>
            <a:r>
              <a:rPr lang="en-TR" sz="2400"/>
              <a:t>Finance: Organizers of the settlement or the settlers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50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37A11A6F-D5B8-4542-AA36-F7395F95EBF9}"/>
              </a:ext>
            </a:extLst>
          </p:cNvPr>
          <p:cNvPicPr>
            <a:picLocks noGrp="1" noChangeAspect="1"/>
          </p:cNvPicPr>
          <p:nvPr>
            <p:ph idx="1"/>
          </p:nvPr>
        </p:nvPicPr>
        <p:blipFill rotWithShape="1">
          <a:blip r:embed="rId3"/>
          <a:srcRect t="13101" b="4345"/>
          <a:stretch/>
        </p:blipFill>
        <p:spPr>
          <a:xfrm>
            <a:off x="838200" y="704765"/>
            <a:ext cx="10628376" cy="5440003"/>
          </a:xfrm>
          <a:prstGeom prst="rect">
            <a:avLst/>
          </a:prstGeom>
        </p:spPr>
      </p:pic>
    </p:spTree>
    <p:extLst>
      <p:ext uri="{BB962C8B-B14F-4D97-AF65-F5344CB8AC3E}">
        <p14:creationId xmlns:p14="http://schemas.microsoft.com/office/powerpoint/2010/main" val="320917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25BEB3CA-B08D-6E42-9D6F-E87E6ED41F1B}"/>
              </a:ext>
            </a:extLst>
          </p:cNvPr>
          <p:cNvPicPr>
            <a:picLocks noGrp="1" noChangeAspect="1"/>
          </p:cNvPicPr>
          <p:nvPr>
            <p:ph idx="1"/>
          </p:nvPr>
        </p:nvPicPr>
        <p:blipFill rotWithShape="1">
          <a:blip r:embed="rId3">
            <a:alphaModFix/>
          </a:blip>
          <a:srcRect t="7683" r="12" b="8914"/>
          <a:stretch/>
        </p:blipFill>
        <p:spPr>
          <a:xfrm>
            <a:off x="-33712" y="728519"/>
            <a:ext cx="5000438" cy="5400962"/>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Box 3">
            <a:extLst>
              <a:ext uri="{FF2B5EF4-FFF2-40B4-BE49-F238E27FC236}">
                <a16:creationId xmlns:a16="http://schemas.microsoft.com/office/drawing/2014/main" id="{627CEEBA-AFD5-D140-A484-B8832A921F60}"/>
              </a:ext>
            </a:extLst>
          </p:cNvPr>
          <p:cNvSpPr txBox="1"/>
          <p:nvPr/>
        </p:nvSpPr>
        <p:spPr>
          <a:xfrm>
            <a:off x="6090574" y="2421682"/>
            <a:ext cx="4977578" cy="3639289"/>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dirty="0">
                <a:solidFill>
                  <a:srgbClr val="000000"/>
                </a:solidFill>
              </a:rPr>
              <a:t>North America</a:t>
            </a:r>
          </a:p>
        </p:txBody>
      </p:sp>
    </p:spTree>
    <p:extLst>
      <p:ext uri="{BB962C8B-B14F-4D97-AF65-F5344CB8AC3E}">
        <p14:creationId xmlns:p14="http://schemas.microsoft.com/office/powerpoint/2010/main" val="111902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F2F673C6-940C-4940-9B88-583EC3A4EE5B}"/>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23444" r="1" b="26999"/>
          <a:stretch/>
        </p:blipFill>
        <p:spPr>
          <a:xfrm>
            <a:off x="684575" y="685800"/>
            <a:ext cx="10821625" cy="5486400"/>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CA395E0D-0F4D-414A-903B-5F2E346585A0}"/>
                  </a:ext>
                </a:extLst>
              </p14:cNvPr>
              <p14:cNvContentPartPr/>
              <p14:nvPr/>
            </p14:nvContentPartPr>
            <p14:xfrm>
              <a:off x="3604007" y="3498057"/>
              <a:ext cx="360" cy="360"/>
            </p14:xfrm>
          </p:contentPart>
        </mc:Choice>
        <mc:Fallback xmlns="">
          <p:pic>
            <p:nvPicPr>
              <p:cNvPr id="29" name="Ink 28">
                <a:extLst>
                  <a:ext uri="{FF2B5EF4-FFF2-40B4-BE49-F238E27FC236}">
                    <a16:creationId xmlns:a16="http://schemas.microsoft.com/office/drawing/2014/main" id="{CA395E0D-0F4D-414A-903B-5F2E346585A0}"/>
                  </a:ext>
                </a:extLst>
              </p:cNvPr>
              <p:cNvPicPr/>
              <p:nvPr/>
            </p:nvPicPr>
            <p:blipFill>
              <a:blip r:embed="rId5"/>
              <a:stretch>
                <a:fillRect/>
              </a:stretch>
            </p:blipFill>
            <p:spPr>
              <a:xfrm>
                <a:off x="3595367" y="34894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Ink 42">
                <a:extLst>
                  <a:ext uri="{FF2B5EF4-FFF2-40B4-BE49-F238E27FC236}">
                    <a16:creationId xmlns:a16="http://schemas.microsoft.com/office/drawing/2014/main" id="{BECC61A0-2630-BC4F-A19D-AAC080A0233E}"/>
                  </a:ext>
                </a:extLst>
              </p14:cNvPr>
              <p14:cNvContentPartPr/>
              <p14:nvPr/>
            </p14:nvContentPartPr>
            <p14:xfrm>
              <a:off x="5511287" y="5281857"/>
              <a:ext cx="3015720" cy="724320"/>
            </p14:xfrm>
          </p:contentPart>
        </mc:Choice>
        <mc:Fallback xmlns="">
          <p:pic>
            <p:nvPicPr>
              <p:cNvPr id="43" name="Ink 42">
                <a:extLst>
                  <a:ext uri="{FF2B5EF4-FFF2-40B4-BE49-F238E27FC236}">
                    <a16:creationId xmlns:a16="http://schemas.microsoft.com/office/drawing/2014/main" id="{BECC61A0-2630-BC4F-A19D-AAC080A0233E}"/>
                  </a:ext>
                </a:extLst>
              </p:cNvPr>
              <p:cNvPicPr/>
              <p:nvPr/>
            </p:nvPicPr>
            <p:blipFill>
              <a:blip r:embed="rId7"/>
              <a:stretch>
                <a:fillRect/>
              </a:stretch>
            </p:blipFill>
            <p:spPr>
              <a:xfrm>
                <a:off x="5493287" y="5245857"/>
                <a:ext cx="3051360" cy="79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 43">
                <a:extLst>
                  <a:ext uri="{FF2B5EF4-FFF2-40B4-BE49-F238E27FC236}">
                    <a16:creationId xmlns:a16="http://schemas.microsoft.com/office/drawing/2014/main" id="{820AD19B-B968-3144-B169-0B3526274204}"/>
                  </a:ext>
                </a:extLst>
              </p14:cNvPr>
              <p14:cNvContentPartPr/>
              <p14:nvPr/>
            </p14:nvContentPartPr>
            <p14:xfrm>
              <a:off x="4492127" y="4354497"/>
              <a:ext cx="1944720" cy="553680"/>
            </p14:xfrm>
          </p:contentPart>
        </mc:Choice>
        <mc:Fallback xmlns="">
          <p:pic>
            <p:nvPicPr>
              <p:cNvPr id="44" name="Ink 43">
                <a:extLst>
                  <a:ext uri="{FF2B5EF4-FFF2-40B4-BE49-F238E27FC236}">
                    <a16:creationId xmlns:a16="http://schemas.microsoft.com/office/drawing/2014/main" id="{820AD19B-B968-3144-B169-0B3526274204}"/>
                  </a:ext>
                </a:extLst>
              </p:cNvPr>
              <p:cNvPicPr/>
              <p:nvPr/>
            </p:nvPicPr>
            <p:blipFill>
              <a:blip r:embed="rId9"/>
              <a:stretch>
                <a:fillRect/>
              </a:stretch>
            </p:blipFill>
            <p:spPr>
              <a:xfrm>
                <a:off x="4474127" y="4318857"/>
                <a:ext cx="198036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 name="Ink 44">
                <a:extLst>
                  <a:ext uri="{FF2B5EF4-FFF2-40B4-BE49-F238E27FC236}">
                    <a16:creationId xmlns:a16="http://schemas.microsoft.com/office/drawing/2014/main" id="{4034583F-8656-AB44-9450-95E95F083165}"/>
                  </a:ext>
                </a:extLst>
              </p14:cNvPr>
              <p14:cNvContentPartPr/>
              <p14:nvPr/>
            </p14:nvContentPartPr>
            <p14:xfrm>
              <a:off x="8619527" y="686457"/>
              <a:ext cx="2173320" cy="875160"/>
            </p14:xfrm>
          </p:contentPart>
        </mc:Choice>
        <mc:Fallback xmlns="">
          <p:pic>
            <p:nvPicPr>
              <p:cNvPr id="45" name="Ink 44">
                <a:extLst>
                  <a:ext uri="{FF2B5EF4-FFF2-40B4-BE49-F238E27FC236}">
                    <a16:creationId xmlns:a16="http://schemas.microsoft.com/office/drawing/2014/main" id="{4034583F-8656-AB44-9450-95E95F083165}"/>
                  </a:ext>
                </a:extLst>
              </p:cNvPr>
              <p:cNvPicPr/>
              <p:nvPr/>
            </p:nvPicPr>
            <p:blipFill>
              <a:blip r:embed="rId11"/>
              <a:stretch>
                <a:fillRect/>
              </a:stretch>
            </p:blipFill>
            <p:spPr>
              <a:xfrm>
                <a:off x="8601887" y="650817"/>
                <a:ext cx="2208960" cy="946800"/>
              </a:xfrm>
              <a:prstGeom prst="rect">
                <a:avLst/>
              </a:prstGeom>
            </p:spPr>
          </p:pic>
        </mc:Fallback>
      </mc:AlternateContent>
    </p:spTree>
    <p:extLst>
      <p:ext uri="{BB962C8B-B14F-4D97-AF65-F5344CB8AC3E}">
        <p14:creationId xmlns:p14="http://schemas.microsoft.com/office/powerpoint/2010/main" val="282607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Rectangle 4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3AB9A1-1D40-EB4B-BC2D-5F4071D914C4}"/>
              </a:ext>
            </a:extLst>
          </p:cNvPr>
          <p:cNvSpPr>
            <a:spLocks noGrp="1"/>
          </p:cNvSpPr>
          <p:nvPr>
            <p:ph type="title"/>
          </p:nvPr>
        </p:nvSpPr>
        <p:spPr>
          <a:xfrm>
            <a:off x="1115568" y="548640"/>
            <a:ext cx="10168128" cy="1179576"/>
          </a:xfrm>
        </p:spPr>
        <p:txBody>
          <a:bodyPr>
            <a:normAutofit/>
          </a:bodyPr>
          <a:lstStyle/>
          <a:p>
            <a:r>
              <a:rPr lang="en-TR" sz="4000"/>
              <a:t>Financial Problems</a:t>
            </a:r>
          </a:p>
        </p:txBody>
      </p:sp>
      <p:sp>
        <p:nvSpPr>
          <p:cNvPr id="47" name="Rectangle 4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1CE791E-FAFF-3941-A5FB-0F20A29A28F1}"/>
              </a:ext>
            </a:extLst>
          </p:cNvPr>
          <p:cNvSpPr>
            <a:spLocks noGrp="1"/>
          </p:cNvSpPr>
          <p:nvPr>
            <p:ph idx="1"/>
          </p:nvPr>
        </p:nvSpPr>
        <p:spPr>
          <a:xfrm>
            <a:off x="1115568" y="2481943"/>
            <a:ext cx="10168128" cy="3695020"/>
          </a:xfrm>
        </p:spPr>
        <p:txBody>
          <a:bodyPr>
            <a:normAutofit/>
          </a:bodyPr>
          <a:lstStyle/>
          <a:p>
            <a:r>
              <a:rPr lang="en-TR" sz="2200" dirty="0"/>
              <a:t>Eleven commercial companies were financially responsible for settlements launched before 1640.</a:t>
            </a:r>
          </a:p>
          <a:p>
            <a:r>
              <a:rPr lang="en-US" sz="2200" dirty="0"/>
              <a:t>T</a:t>
            </a:r>
            <a:r>
              <a:rPr lang="en-TR" sz="2200" dirty="0"/>
              <a:t>he capital was raised by selling stocks, making first settlers employees of the companies, and forcing them to send back proof of financial wealth in the colonies.</a:t>
            </a:r>
          </a:p>
          <a:p>
            <a:r>
              <a:rPr lang="en-US" sz="2200" dirty="0"/>
              <a:t>A</a:t>
            </a:r>
            <a:r>
              <a:rPr lang="en-TR" sz="2200" dirty="0"/>
              <a:t>s settlers did not find any valuables, companies stopped providing supplies for them. </a:t>
            </a:r>
            <a:r>
              <a:rPr lang="en-US" sz="2200" dirty="0"/>
              <a:t>T</a:t>
            </a:r>
            <a:r>
              <a:rPr lang="en-TR" sz="2200" dirty="0"/>
              <a:t>his exposed settlers to starvation, diseases and attacks of the Natives.</a:t>
            </a:r>
          </a:p>
        </p:txBody>
      </p:sp>
    </p:spTree>
    <p:extLst>
      <p:ext uri="{BB962C8B-B14F-4D97-AF65-F5344CB8AC3E}">
        <p14:creationId xmlns:p14="http://schemas.microsoft.com/office/powerpoint/2010/main" val="212142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inting of a person&#10;&#10;Description automatically generated">
            <a:extLst>
              <a:ext uri="{FF2B5EF4-FFF2-40B4-BE49-F238E27FC236}">
                <a16:creationId xmlns:a16="http://schemas.microsoft.com/office/drawing/2014/main" id="{B148B328-D30A-8A4A-A5E0-9EEE534A191C}"/>
              </a:ext>
            </a:extLst>
          </p:cNvPr>
          <p:cNvPicPr>
            <a:picLocks noChangeAspect="1"/>
          </p:cNvPicPr>
          <p:nvPr/>
        </p:nvPicPr>
        <p:blipFill rotWithShape="1">
          <a:blip r:embed="rId3"/>
          <a:srcRect t="10944" r="9090" b="-1"/>
          <a:stretch/>
        </p:blipFill>
        <p:spPr>
          <a:xfrm>
            <a:off x="3522468" y="10"/>
            <a:ext cx="8669532" cy="6857990"/>
          </a:xfrm>
          <a:prstGeom prst="rect">
            <a:avLst/>
          </a:prstGeom>
        </p:spPr>
      </p:pic>
      <p:sp>
        <p:nvSpPr>
          <p:cNvPr id="2" name="Title 1">
            <a:extLst>
              <a:ext uri="{FF2B5EF4-FFF2-40B4-BE49-F238E27FC236}">
                <a16:creationId xmlns:a16="http://schemas.microsoft.com/office/drawing/2014/main" id="{2C59EA63-402E-1B4C-945F-648BC6B633E7}"/>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The Beginning</a:t>
            </a:r>
            <a:endParaRPr lang="en-US" sz="2800" dirty="0"/>
          </a:p>
        </p:txBody>
      </p:sp>
      <p:sp>
        <p:nvSpPr>
          <p:cNvPr id="33" name="Content Placeholder 21">
            <a:extLst>
              <a:ext uri="{FF2B5EF4-FFF2-40B4-BE49-F238E27FC236}">
                <a16:creationId xmlns:a16="http://schemas.microsoft.com/office/drawing/2014/main" id="{EAA4C8D9-3E36-4539-9DE0-09BE6983A96F}"/>
              </a:ext>
            </a:extLst>
          </p:cNvPr>
          <p:cNvSpPr>
            <a:spLocks noGrp="1"/>
          </p:cNvSpPr>
          <p:nvPr>
            <p:ph idx="1"/>
          </p:nvPr>
        </p:nvSpPr>
        <p:spPr>
          <a:xfrm>
            <a:off x="371094" y="2718054"/>
            <a:ext cx="3438906" cy="3207258"/>
          </a:xfrm>
        </p:spPr>
        <p:txBody>
          <a:bodyPr anchor="t">
            <a:normAutofit/>
          </a:bodyPr>
          <a:lstStyle/>
          <a:p>
            <a:r>
              <a:rPr lang="en-US" sz="1700"/>
              <a:t>Christopher Columbus bidding farewell to the Queen of Spain on his departure for the New World, August 3, 1492.</a:t>
            </a:r>
          </a:p>
          <a:p>
            <a:endParaRPr lang="en-US" sz="1700" dirty="0"/>
          </a:p>
        </p:txBody>
      </p:sp>
    </p:spTree>
    <p:extLst>
      <p:ext uri="{BB962C8B-B14F-4D97-AF65-F5344CB8AC3E}">
        <p14:creationId xmlns:p14="http://schemas.microsoft.com/office/powerpoint/2010/main" val="196131224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51A35-2BEB-F146-A087-02A7AB5FD41B}"/>
              </a:ext>
            </a:extLst>
          </p:cNvPr>
          <p:cNvSpPr>
            <a:spLocks noGrp="1"/>
          </p:cNvSpPr>
          <p:nvPr>
            <p:ph type="title"/>
          </p:nvPr>
        </p:nvSpPr>
        <p:spPr>
          <a:xfrm>
            <a:off x="1006900" y="1188637"/>
            <a:ext cx="3141430" cy="4480726"/>
          </a:xfrm>
        </p:spPr>
        <p:txBody>
          <a:bodyPr>
            <a:normAutofit/>
          </a:bodyPr>
          <a:lstStyle/>
          <a:p>
            <a:pPr algn="r"/>
            <a:r>
              <a:rPr lang="en-TR" sz="4100" dirty="0"/>
              <a:t>The settlers were exploring their surroundings for</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8D5D51-1E91-F348-9086-47B785D1A94F}"/>
              </a:ext>
            </a:extLst>
          </p:cNvPr>
          <p:cNvSpPr>
            <a:spLocks noGrp="1"/>
          </p:cNvSpPr>
          <p:nvPr>
            <p:ph idx="1"/>
          </p:nvPr>
        </p:nvSpPr>
        <p:spPr>
          <a:xfrm>
            <a:off x="5138928" y="1338729"/>
            <a:ext cx="4795584" cy="4180542"/>
          </a:xfrm>
        </p:spPr>
        <p:txBody>
          <a:bodyPr anchor="ctr">
            <a:normAutofit/>
          </a:bodyPr>
          <a:lstStyle/>
          <a:p>
            <a:r>
              <a:rPr lang="en-US" sz="2400"/>
              <a:t>G</a:t>
            </a:r>
            <a:r>
              <a:rPr lang="en-TR" sz="2400"/>
              <a:t>old</a:t>
            </a:r>
          </a:p>
          <a:p>
            <a:r>
              <a:rPr lang="en-US" sz="2400"/>
              <a:t>R</a:t>
            </a:r>
            <a:r>
              <a:rPr lang="en-TR" sz="2400"/>
              <a:t>outes to the Pacific Ocean</a:t>
            </a:r>
          </a:p>
          <a:p>
            <a:r>
              <a:rPr lang="en-TR" sz="2400"/>
              <a:t>Indian cities </a:t>
            </a:r>
          </a:p>
          <a:p>
            <a:r>
              <a:rPr lang="en-US" sz="2400"/>
              <a:t>F</a:t>
            </a:r>
            <a:r>
              <a:rPr lang="en-TR" sz="2400"/>
              <a:t>urs and precious metals</a:t>
            </a:r>
          </a:p>
        </p:txBody>
      </p:sp>
    </p:spTree>
    <p:extLst>
      <p:ext uri="{BB962C8B-B14F-4D97-AF65-F5344CB8AC3E}">
        <p14:creationId xmlns:p14="http://schemas.microsoft.com/office/powerpoint/2010/main" val="123729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AF5090-0829-E54F-91A7-82B534E35056}"/>
              </a:ext>
            </a:extLst>
          </p:cNvPr>
          <p:cNvSpPr>
            <a:spLocks noGrp="1"/>
          </p:cNvSpPr>
          <p:nvPr>
            <p:ph type="title"/>
          </p:nvPr>
        </p:nvSpPr>
        <p:spPr>
          <a:xfrm>
            <a:off x="640079" y="2053641"/>
            <a:ext cx="3669161" cy="2760098"/>
          </a:xfrm>
        </p:spPr>
        <p:txBody>
          <a:bodyPr>
            <a:normAutofit/>
          </a:bodyPr>
          <a:lstStyle/>
          <a:p>
            <a:r>
              <a:rPr lang="en-TR">
                <a:solidFill>
                  <a:srgbClr val="FFFFFF"/>
                </a:solidFill>
              </a:rPr>
              <a:t>Bankruptcy of the investors</a:t>
            </a:r>
          </a:p>
        </p:txBody>
      </p:sp>
      <p:sp>
        <p:nvSpPr>
          <p:cNvPr id="3" name="Content Placeholder 2">
            <a:extLst>
              <a:ext uri="{FF2B5EF4-FFF2-40B4-BE49-F238E27FC236}">
                <a16:creationId xmlns:a16="http://schemas.microsoft.com/office/drawing/2014/main" id="{74F0DAB8-8ABD-B149-89D4-C5E856BE2F88}"/>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O</a:t>
            </a:r>
            <a:r>
              <a:rPr lang="en-TR" sz="2400" dirty="0">
                <a:solidFill>
                  <a:srgbClr val="000000"/>
                </a:solidFill>
              </a:rPr>
              <a:t>pened magazines (stores)</a:t>
            </a:r>
          </a:p>
          <a:p>
            <a:r>
              <a:rPr lang="en-US" sz="2400" dirty="0">
                <a:solidFill>
                  <a:srgbClr val="000000"/>
                </a:solidFill>
              </a:rPr>
              <a:t>D</a:t>
            </a:r>
            <a:r>
              <a:rPr lang="en-TR" sz="2400" dirty="0">
                <a:solidFill>
                  <a:srgbClr val="000000"/>
                </a:solidFill>
              </a:rPr>
              <a:t>eveloped private plantations</a:t>
            </a:r>
          </a:p>
          <a:p>
            <a:r>
              <a:rPr lang="en-US" sz="2400" dirty="0">
                <a:solidFill>
                  <a:srgbClr val="000000"/>
                </a:solidFill>
              </a:rPr>
              <a:t>S</a:t>
            </a:r>
            <a:r>
              <a:rPr lang="en-TR" sz="2400" dirty="0">
                <a:solidFill>
                  <a:srgbClr val="000000"/>
                </a:solidFill>
              </a:rPr>
              <a:t>ent brides over to the New World</a:t>
            </a:r>
          </a:p>
        </p:txBody>
      </p:sp>
    </p:spTree>
    <p:extLst>
      <p:ext uri="{BB962C8B-B14F-4D97-AF65-F5344CB8AC3E}">
        <p14:creationId xmlns:p14="http://schemas.microsoft.com/office/powerpoint/2010/main" val="259735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88677-44F8-3C4A-BB7C-C8B7EE6673E0}"/>
              </a:ext>
            </a:extLst>
          </p:cNvPr>
          <p:cNvSpPr>
            <a:spLocks noGrp="1"/>
          </p:cNvSpPr>
          <p:nvPr>
            <p:ph type="title"/>
          </p:nvPr>
        </p:nvSpPr>
        <p:spPr>
          <a:xfrm>
            <a:off x="838200" y="556995"/>
            <a:ext cx="10515600" cy="1133693"/>
          </a:xfrm>
        </p:spPr>
        <p:txBody>
          <a:bodyPr>
            <a:normAutofit/>
          </a:bodyPr>
          <a:lstStyle/>
          <a:p>
            <a:r>
              <a:rPr lang="en-TR" sz="5200"/>
              <a:t>Chronology</a:t>
            </a:r>
          </a:p>
        </p:txBody>
      </p:sp>
      <p:graphicFrame>
        <p:nvGraphicFramePr>
          <p:cNvPr id="24" name="Content Placeholder 2">
            <a:extLst>
              <a:ext uri="{FF2B5EF4-FFF2-40B4-BE49-F238E27FC236}">
                <a16:creationId xmlns:a16="http://schemas.microsoft.com/office/drawing/2014/main" id="{95B9CD00-4C70-44F2-9B81-F7AF76548899}"/>
              </a:ext>
            </a:extLst>
          </p:cNvPr>
          <p:cNvGraphicFramePr>
            <a:graphicFrameLocks noGrp="1"/>
          </p:cNvGraphicFramePr>
          <p:nvPr>
            <p:ph idx="1"/>
            <p:extLst>
              <p:ext uri="{D42A27DB-BD31-4B8C-83A1-F6EECF244321}">
                <p14:modId xmlns:p14="http://schemas.microsoft.com/office/powerpoint/2010/main" val="13225722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53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sitting, holding, front&#10;&#10;Description automatically generated">
            <a:extLst>
              <a:ext uri="{FF2B5EF4-FFF2-40B4-BE49-F238E27FC236}">
                <a16:creationId xmlns:a16="http://schemas.microsoft.com/office/drawing/2014/main" id="{02172C05-0F10-C14D-9B24-20D5301E796F}"/>
              </a:ext>
            </a:extLst>
          </p:cNvPr>
          <p:cNvPicPr>
            <a:picLocks noChangeAspect="1"/>
          </p:cNvPicPr>
          <p:nvPr/>
        </p:nvPicPr>
        <p:blipFill rotWithShape="1">
          <a:blip r:embed="rId2">
            <a:alphaModFix amt="40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DFACE7-F1C5-DF4E-9FB4-2A5B5F3E9818}"/>
              </a:ext>
            </a:extLst>
          </p:cNvPr>
          <p:cNvSpPr>
            <a:spLocks noGrp="1"/>
          </p:cNvSpPr>
          <p:nvPr>
            <p:ph type="title"/>
          </p:nvPr>
        </p:nvSpPr>
        <p:spPr>
          <a:xfrm>
            <a:off x="841249" y="941832"/>
            <a:ext cx="10506456" cy="2057400"/>
          </a:xfrm>
        </p:spPr>
        <p:txBody>
          <a:bodyPr anchor="b">
            <a:normAutofit/>
          </a:bodyPr>
          <a:lstStyle/>
          <a:p>
            <a:endParaRPr lang="en-TR" sz="5000"/>
          </a:p>
        </p:txBody>
      </p:sp>
      <p:sp>
        <p:nvSpPr>
          <p:cNvPr id="3" name="Content Placeholder 2">
            <a:extLst>
              <a:ext uri="{FF2B5EF4-FFF2-40B4-BE49-F238E27FC236}">
                <a16:creationId xmlns:a16="http://schemas.microsoft.com/office/drawing/2014/main" id="{18E195E9-EEAE-8D47-83F7-73C5F91576D8}"/>
              </a:ext>
            </a:extLst>
          </p:cNvPr>
          <p:cNvSpPr>
            <a:spLocks noGrp="1"/>
          </p:cNvSpPr>
          <p:nvPr>
            <p:ph idx="1"/>
          </p:nvPr>
        </p:nvSpPr>
        <p:spPr>
          <a:xfrm>
            <a:off x="841248" y="3502152"/>
            <a:ext cx="10506456" cy="2670048"/>
          </a:xfrm>
        </p:spPr>
        <p:txBody>
          <a:bodyPr>
            <a:normAutofit/>
          </a:bodyPr>
          <a:lstStyle/>
          <a:p>
            <a:r>
              <a:rPr lang="en-TR" sz="2000" dirty="0"/>
              <a:t>Christopher Columbus was a traveler and colonist who sailed to the New World with the financial support from Queen Isabella and King Ferdinand of Spain.</a:t>
            </a:r>
          </a:p>
          <a:p>
            <a:endParaRPr lang="en-TR" sz="2000" dirty="0"/>
          </a:p>
          <a:p>
            <a:r>
              <a:rPr lang="en-TR" sz="2000" dirty="0"/>
              <a:t>Initial aim was to find a western sea route to Asia (in search of gold and spice), since the only known routes were closed to the Europeans by the Ottoman Empire.</a:t>
            </a:r>
          </a:p>
          <a:p>
            <a:endParaRPr lang="en-TR" sz="2000" dirty="0"/>
          </a:p>
          <a:p>
            <a:r>
              <a:rPr lang="en-TR" sz="2000" dirty="0"/>
              <a:t>He landed in the West Indies in 1492 and reached the mainland in 1498.</a:t>
            </a:r>
          </a:p>
        </p:txBody>
      </p:sp>
    </p:spTree>
    <p:extLst>
      <p:ext uri="{BB962C8B-B14F-4D97-AF65-F5344CB8AC3E}">
        <p14:creationId xmlns:p14="http://schemas.microsoft.com/office/powerpoint/2010/main" val="10766672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6B6C5-C113-E642-8836-B698C1890779}"/>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The Letter of Columbus to Luis De Sant Angel Announcing His Discovery (1493)</a:t>
            </a:r>
            <a:br>
              <a:rPr lang="en-US" sz="3700">
                <a:solidFill>
                  <a:srgbClr val="FFFFFF"/>
                </a:solidFill>
              </a:rPr>
            </a:br>
            <a:endParaRPr lang="en-TR" sz="3700">
              <a:solidFill>
                <a:srgbClr val="FFFFFF"/>
              </a:solidFill>
            </a:endParaRP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D7B1EF-C8D2-AC4B-BF60-817029C01569}"/>
              </a:ext>
            </a:extLst>
          </p:cNvPr>
          <p:cNvSpPr>
            <a:spLocks noGrp="1"/>
          </p:cNvSpPr>
          <p:nvPr>
            <p:ph idx="1"/>
          </p:nvPr>
        </p:nvSpPr>
        <p:spPr>
          <a:xfrm>
            <a:off x="4447308" y="591344"/>
            <a:ext cx="6906491" cy="5585619"/>
          </a:xfrm>
        </p:spPr>
        <p:txBody>
          <a:bodyPr anchor="ctr">
            <a:normAutofit/>
          </a:bodyPr>
          <a:lstStyle/>
          <a:p>
            <a:pPr marL="0" indent="0">
              <a:buNone/>
            </a:pPr>
            <a:r>
              <a:rPr lang="en-US" sz="1500" dirty="0"/>
              <a:t>“From that point I saw another isle to the eastward, at eighteen leagues' distance, to which I gave the name of Hispaniola. … This island, like all the others, is most extensive. It has many ports along the sea-coast excelling any in Christendom — and many fine, large, flowing rivers. The land there is elevated, with many mountains and peaks incomparably higher than in the </a:t>
            </a:r>
            <a:r>
              <a:rPr lang="en-US" sz="1500" dirty="0" err="1"/>
              <a:t>centre</a:t>
            </a:r>
            <a:r>
              <a:rPr lang="en-US" sz="1500" dirty="0"/>
              <a:t> isle. They are most beautiful, of a thousand varied forms, accessible, and full of trees of endless varieties, so high that they seem to touch the sky, and I have been told that they never lose their foliage. I saw them as green and lovely as trees are in Spain in the month of May. Some of them were covered with blossoms, some with fruit, and some in other conditions, according to their kind. The nightingale and other small birds of a thousand kinds were singing in the month of November when I was there. There were palm trees of six or eight varieties, the graceful peculiarities of each one of them being worthy of admiration as are the other trees, fruits and grasses. There are wonderful pine woods, and very extensive ranges of meadow land. There is honey, and there are many kinds of birds, and a great variety of fruits. Inland there are numerous mines of metals and innumerable people. Hispaniola is a marvel. Its hills and mountains, fine plains and open country, are rich and fertile for planting and for pasturage, and for building towns and villages. The seaports there are incredibly fine, as also the magnificent rivers, most of which bear gold. The trees, fruits and grasses differ widely from those in Juana. There are many spices and vast mines of gold and other metals in this island. ”</a:t>
            </a:r>
            <a:endParaRPr lang="en-TR" sz="1500" dirty="0"/>
          </a:p>
        </p:txBody>
      </p:sp>
    </p:spTree>
    <p:extLst>
      <p:ext uri="{BB962C8B-B14F-4D97-AF65-F5344CB8AC3E}">
        <p14:creationId xmlns:p14="http://schemas.microsoft.com/office/powerpoint/2010/main" val="180810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AFDB-B237-D543-B091-1D88A8BE8C5E}"/>
              </a:ext>
            </a:extLst>
          </p:cNvPr>
          <p:cNvSpPr>
            <a:spLocks noGrp="1"/>
          </p:cNvSpPr>
          <p:nvPr>
            <p:ph type="title"/>
          </p:nvPr>
        </p:nvSpPr>
        <p:spPr>
          <a:xfrm>
            <a:off x="9093896" y="1122363"/>
            <a:ext cx="2778064" cy="3204134"/>
          </a:xfrm>
        </p:spPr>
        <p:txBody>
          <a:bodyPr vert="horz" lIns="91440" tIns="45720" rIns="91440" bIns="45720" rtlCol="0" anchor="b">
            <a:noAutofit/>
          </a:bodyPr>
          <a:lstStyle/>
          <a:p>
            <a:r>
              <a:rPr lang="en-US" sz="1400" dirty="0"/>
              <a:t>In 1507, Martin </a:t>
            </a:r>
            <a:r>
              <a:rPr lang="en-US" sz="1400" dirty="0" err="1"/>
              <a:t>Waldseemüller</a:t>
            </a:r>
            <a:r>
              <a:rPr lang="en-US" sz="1400" dirty="0"/>
              <a:t>, a German cartographer, created that map that first showed tithe area of Columbus’s discovery. </a:t>
            </a:r>
            <a:r>
              <a:rPr lang="en-US" sz="1400" dirty="0" err="1"/>
              <a:t>Waldseemüller</a:t>
            </a:r>
            <a:r>
              <a:rPr lang="en-US" sz="1400" dirty="0"/>
              <a:t> named this new land “America” in honor of Amerigo Vespucci, who recognized that a “New World” had been reached through Columbus’s voyage.*</a:t>
            </a:r>
            <a:br>
              <a:rPr lang="en-US" sz="1400" dirty="0"/>
            </a:br>
            <a:endParaRPr lang="en-US" sz="1400" dirty="0"/>
          </a:p>
        </p:txBody>
      </p:sp>
      <p:pic>
        <p:nvPicPr>
          <p:cNvPr id="5" name="Content Placeholder 4" descr="A picture containing photo, old, standing&#10;&#10;Description automatically generated">
            <a:extLst>
              <a:ext uri="{FF2B5EF4-FFF2-40B4-BE49-F238E27FC236}">
                <a16:creationId xmlns:a16="http://schemas.microsoft.com/office/drawing/2014/main" id="{08CDA88F-B80A-6B46-AE22-1C514FB58BC0}"/>
              </a:ext>
            </a:extLst>
          </p:cNvPr>
          <p:cNvPicPr>
            <a:picLocks noGrp="1" noChangeAspect="1"/>
          </p:cNvPicPr>
          <p:nvPr>
            <p:ph idx="1"/>
          </p:nvPr>
        </p:nvPicPr>
        <p:blipFill rotWithShape="1">
          <a:blip r:embed="rId3"/>
          <a:srcRect l="25456" r="8245" b="5916"/>
          <a:stretch/>
        </p:blipFill>
        <p:spPr>
          <a:xfrm>
            <a:off x="-2" y="10"/>
            <a:ext cx="8668512" cy="6857990"/>
          </a:xfrm>
          <a:prstGeom prst="rect">
            <a:avLst/>
          </a:prstGeom>
        </p:spPr>
      </p:pic>
    </p:spTree>
    <p:extLst>
      <p:ext uri="{BB962C8B-B14F-4D97-AF65-F5344CB8AC3E}">
        <p14:creationId xmlns:p14="http://schemas.microsoft.com/office/powerpoint/2010/main" val="307241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9298-2CC3-FC42-ACA4-78DB868B2041}"/>
              </a:ext>
            </a:extLst>
          </p:cNvPr>
          <p:cNvSpPr>
            <a:spLocks noGrp="1"/>
          </p:cNvSpPr>
          <p:nvPr>
            <p:ph type="title"/>
          </p:nvPr>
        </p:nvSpPr>
        <p:spPr/>
        <p:txBody>
          <a:bodyPr>
            <a:normAutofit/>
          </a:bodyPr>
          <a:lstStyle/>
          <a:p>
            <a:r>
              <a:rPr lang="en-TR"/>
              <a:t>Spanish Conquests</a:t>
            </a:r>
            <a:endParaRPr lang="en-TR" dirty="0"/>
          </a:p>
        </p:txBody>
      </p:sp>
      <p:graphicFrame>
        <p:nvGraphicFramePr>
          <p:cNvPr id="5" name="Content Placeholder 2">
            <a:extLst>
              <a:ext uri="{FF2B5EF4-FFF2-40B4-BE49-F238E27FC236}">
                <a16:creationId xmlns:a16="http://schemas.microsoft.com/office/drawing/2014/main" id="{D195D213-ECD9-4894-BF40-884E83511E74}"/>
              </a:ext>
            </a:extLst>
          </p:cNvPr>
          <p:cNvGraphicFramePr>
            <a:graphicFrameLocks noGrp="1"/>
          </p:cNvGraphicFramePr>
          <p:nvPr>
            <p:ph idx="1"/>
            <p:extLst>
              <p:ext uri="{D42A27DB-BD31-4B8C-83A1-F6EECF244321}">
                <p14:modId xmlns:p14="http://schemas.microsoft.com/office/powerpoint/2010/main" val="7670439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46380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5">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5FC58921-2308-7E49-8DB1-40F661FBAAE6}"/>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The  Spanish America</a:t>
            </a:r>
          </a:p>
        </p:txBody>
      </p:sp>
      <p:sp>
        <p:nvSpPr>
          <p:cNvPr id="66" name="Rectangle 4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4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61B0D00E-1568-D148-908F-B118D356DCD7}"/>
              </a:ext>
            </a:extLst>
          </p:cNvPr>
          <p:cNvPicPr>
            <a:picLocks noGrp="1" noChangeAspect="1"/>
          </p:cNvPicPr>
          <p:nvPr>
            <p:ph idx="1"/>
          </p:nvPr>
        </p:nvPicPr>
        <p:blipFill rotWithShape="1">
          <a:blip r:embed="rId2"/>
          <a:srcRect r="25914" b="-2"/>
          <a:stretch/>
        </p:blipFill>
        <p:spPr>
          <a:xfrm>
            <a:off x="545238" y="858525"/>
            <a:ext cx="7608304" cy="5211906"/>
          </a:xfrm>
          <a:prstGeom prst="rect">
            <a:avLst/>
          </a:prstGeom>
        </p:spPr>
      </p:pic>
      <p:sp>
        <p:nvSpPr>
          <p:cNvPr id="68" name="Rectangle 5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05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FDC2-54BB-F44A-BC62-E69DEA0E3ED3}"/>
              </a:ext>
            </a:extLst>
          </p:cNvPr>
          <p:cNvSpPr>
            <a:spLocks noGrp="1"/>
          </p:cNvSpPr>
          <p:nvPr>
            <p:ph type="title"/>
          </p:nvPr>
        </p:nvSpPr>
        <p:spPr>
          <a:ln>
            <a:solidFill>
              <a:srgbClr val="92D050"/>
            </a:solidFill>
          </a:ln>
        </p:spPr>
        <p:txBody>
          <a:bodyPr vert="horz" lIns="91440" tIns="45720" rIns="91440" bIns="45720" rtlCol="0" anchor="b">
            <a:normAutofit/>
          </a:bodyPr>
          <a:lstStyle/>
          <a:p>
            <a:pPr algn="ctr"/>
            <a:r>
              <a:rPr lang="en-US" sz="2800" b="1" kern="1200" dirty="0">
                <a:latin typeface="+mj-lt"/>
                <a:ea typeface="+mj-ea"/>
                <a:cs typeface="+mj-cs"/>
              </a:rPr>
              <a:t>Contrast b/w the British and Spanish Empires in Governing Their American Colonies</a:t>
            </a:r>
            <a:endParaRPr lang="en-US" sz="2800" b="1" kern="1200" dirty="0">
              <a:solidFill>
                <a:schemeClr val="bg1"/>
              </a:solidFill>
              <a:latin typeface="+mj-lt"/>
              <a:ea typeface="+mj-ea"/>
              <a:cs typeface="+mj-cs"/>
            </a:endParaRPr>
          </a:p>
        </p:txBody>
      </p:sp>
      <p:sp>
        <p:nvSpPr>
          <p:cNvPr id="7" name="Text Placeholder 6">
            <a:extLst>
              <a:ext uri="{FF2B5EF4-FFF2-40B4-BE49-F238E27FC236}">
                <a16:creationId xmlns:a16="http://schemas.microsoft.com/office/drawing/2014/main" id="{E5FA7918-3829-0F49-B892-9BB4AC1A4725}"/>
              </a:ext>
            </a:extLst>
          </p:cNvPr>
          <p:cNvSpPr>
            <a:spLocks noGrp="1"/>
          </p:cNvSpPr>
          <p:nvPr>
            <p:ph type="body" idx="1"/>
          </p:nvPr>
        </p:nvSpPr>
        <p:spPr>
          <a:xfrm>
            <a:off x="836612" y="1580955"/>
            <a:ext cx="5157787" cy="823912"/>
          </a:xfrm>
        </p:spPr>
        <p:txBody>
          <a:bodyPr/>
          <a:lstStyle/>
          <a:p>
            <a:pPr algn="ctr"/>
            <a:r>
              <a:rPr lang="en-TR" dirty="0"/>
              <a:t>Spanish</a:t>
            </a:r>
          </a:p>
        </p:txBody>
      </p:sp>
      <p:graphicFrame>
        <p:nvGraphicFramePr>
          <p:cNvPr id="15" name="Content Placeholder 14">
            <a:extLst>
              <a:ext uri="{FF2B5EF4-FFF2-40B4-BE49-F238E27FC236}">
                <a16:creationId xmlns:a16="http://schemas.microsoft.com/office/drawing/2014/main" id="{1A2DD75C-2F48-9043-8FC5-C725C17F2834}"/>
              </a:ext>
            </a:extLst>
          </p:cNvPr>
          <p:cNvGraphicFramePr>
            <a:graphicFrameLocks noGrp="1"/>
          </p:cNvGraphicFramePr>
          <p:nvPr>
            <p:ph sz="half" idx="2"/>
            <p:extLst>
              <p:ext uri="{D42A27DB-BD31-4B8C-83A1-F6EECF244321}">
                <p14:modId xmlns:p14="http://schemas.microsoft.com/office/powerpoint/2010/main" val="2896219853"/>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 Placeholder 17">
            <a:extLst>
              <a:ext uri="{FF2B5EF4-FFF2-40B4-BE49-F238E27FC236}">
                <a16:creationId xmlns:a16="http://schemas.microsoft.com/office/drawing/2014/main" id="{03485624-5341-D54F-A71B-384EA10ECDEF}"/>
              </a:ext>
            </a:extLst>
          </p:cNvPr>
          <p:cNvSpPr>
            <a:spLocks noGrp="1"/>
          </p:cNvSpPr>
          <p:nvPr>
            <p:ph type="body" sz="quarter" idx="3"/>
          </p:nvPr>
        </p:nvSpPr>
        <p:spPr/>
        <p:txBody>
          <a:bodyPr/>
          <a:lstStyle/>
          <a:p>
            <a:pPr algn="ctr"/>
            <a:r>
              <a:rPr lang="en-TR" dirty="0"/>
              <a:t>British</a:t>
            </a:r>
          </a:p>
        </p:txBody>
      </p:sp>
      <p:graphicFrame>
        <p:nvGraphicFramePr>
          <p:cNvPr id="16" name="Content Placeholder 15">
            <a:extLst>
              <a:ext uri="{FF2B5EF4-FFF2-40B4-BE49-F238E27FC236}">
                <a16:creationId xmlns:a16="http://schemas.microsoft.com/office/drawing/2014/main" id="{C623AF39-AE14-BA48-85F6-2038FEA16C75}"/>
              </a:ext>
            </a:extLst>
          </p:cNvPr>
          <p:cNvGraphicFramePr>
            <a:graphicFrameLocks noGrp="1"/>
          </p:cNvGraphicFramePr>
          <p:nvPr>
            <p:ph sz="quarter" idx="4"/>
            <p:extLst>
              <p:ext uri="{D42A27DB-BD31-4B8C-83A1-F6EECF244321}">
                <p14:modId xmlns:p14="http://schemas.microsoft.com/office/powerpoint/2010/main" val="682725827"/>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3139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2367E5E-28C6-8B41-B981-568C51889C5B}"/>
              </a:ext>
            </a:extLst>
          </p:cNvPr>
          <p:cNvSpPr>
            <a:spLocks noGrp="1"/>
          </p:cNvSpPr>
          <p:nvPr>
            <p:ph type="title"/>
          </p:nvPr>
        </p:nvSpPr>
        <p:spPr>
          <a:xfrm>
            <a:off x="3033466" y="991261"/>
            <a:ext cx="5754696" cy="1837349"/>
          </a:xfrm>
        </p:spPr>
        <p:txBody>
          <a:bodyPr anchor="b">
            <a:normAutofit/>
          </a:bodyPr>
          <a:lstStyle/>
          <a:p>
            <a:pPr algn="ctr"/>
            <a:r>
              <a:rPr lang="en-TR" sz="3600">
                <a:solidFill>
                  <a:schemeClr val="tx2"/>
                </a:solidFill>
              </a:rPr>
              <a:t>Why did not the Spanish America oppose the Spanish Rule?</a:t>
            </a:r>
          </a:p>
        </p:txBody>
      </p:sp>
      <p:grpSp>
        <p:nvGrpSpPr>
          <p:cNvPr id="42" name="Group 41">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43" name="Freeform: Shape 42">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Content Placeholder 7">
            <a:extLst>
              <a:ext uri="{FF2B5EF4-FFF2-40B4-BE49-F238E27FC236}">
                <a16:creationId xmlns:a16="http://schemas.microsoft.com/office/drawing/2014/main" id="{FDE93D46-C3C8-124C-9DB3-25F6CAAE056E}"/>
              </a:ext>
            </a:extLst>
          </p:cNvPr>
          <p:cNvSpPr>
            <a:spLocks noGrp="1"/>
          </p:cNvSpPr>
          <p:nvPr>
            <p:ph idx="1"/>
          </p:nvPr>
        </p:nvSpPr>
        <p:spPr>
          <a:xfrm>
            <a:off x="3055954" y="2979336"/>
            <a:ext cx="5709721" cy="2430864"/>
          </a:xfrm>
        </p:spPr>
        <p:txBody>
          <a:bodyPr anchor="t">
            <a:normAutofit/>
          </a:bodyPr>
          <a:lstStyle/>
          <a:p>
            <a:r>
              <a:rPr lang="en-TR" sz="2000">
                <a:solidFill>
                  <a:schemeClr val="tx2"/>
                </a:solidFill>
              </a:rPr>
              <a:t>Natives: Subjugated, enslaved, struggling to survive</a:t>
            </a:r>
          </a:p>
          <a:p>
            <a:r>
              <a:rPr lang="en-TR" sz="2000">
                <a:solidFill>
                  <a:schemeClr val="tx2"/>
                </a:solidFill>
              </a:rPr>
              <a:t>Imperial Officeholders: Limited independency</a:t>
            </a:r>
          </a:p>
          <a:p>
            <a:r>
              <a:rPr lang="en-TR" sz="2000">
                <a:solidFill>
                  <a:schemeClr val="tx2"/>
                </a:solidFill>
              </a:rPr>
              <a:t>Creoles: Small in number, politically dependent</a:t>
            </a:r>
          </a:p>
          <a:p>
            <a:r>
              <a:rPr lang="en-TR" sz="2000">
                <a:solidFill>
                  <a:schemeClr val="tx2"/>
                </a:solidFill>
              </a:rPr>
              <a:t>Blacks: Slaves, never politically active</a:t>
            </a:r>
          </a:p>
          <a:p>
            <a:r>
              <a:rPr lang="en-TR" sz="2000">
                <a:solidFill>
                  <a:schemeClr val="tx2"/>
                </a:solidFill>
              </a:rPr>
              <a:t>Mestizos: Socially inferior</a:t>
            </a:r>
          </a:p>
          <a:p>
            <a:pPr marL="0" indent="0">
              <a:buNone/>
            </a:pPr>
            <a:endParaRPr lang="en-TR" sz="2000">
              <a:solidFill>
                <a:schemeClr val="tx2"/>
              </a:solidFill>
            </a:endParaRPr>
          </a:p>
        </p:txBody>
      </p:sp>
    </p:spTree>
    <p:extLst>
      <p:ext uri="{BB962C8B-B14F-4D97-AF65-F5344CB8AC3E}">
        <p14:creationId xmlns:p14="http://schemas.microsoft.com/office/powerpoint/2010/main" val="2238461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1201</Words>
  <Application>Microsoft Macintosh PowerPoint</Application>
  <PresentationFormat>Widescreen</PresentationFormat>
  <Paragraphs>119</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Colonial Settlement: Spanish and English Colonization</vt:lpstr>
      <vt:lpstr>The Beginning</vt:lpstr>
      <vt:lpstr>PowerPoint Presentation</vt:lpstr>
      <vt:lpstr>The Letter of Columbus to Luis De Sant Angel Announcing His Discovery (1493) </vt:lpstr>
      <vt:lpstr>In 1507, Martin Waldseemüller, a German cartographer, created that map that first showed tithe area of Columbus’s discovery. Waldseemüller named this new land “America” in honor of Amerigo Vespucci, who recognized that a “New World” had been reached through Columbus’s voyage.* </vt:lpstr>
      <vt:lpstr>Spanish Conquests</vt:lpstr>
      <vt:lpstr>The  Spanish America</vt:lpstr>
      <vt:lpstr>Contrast b/w the British and Spanish Empires in Governing Their American Colonies</vt:lpstr>
      <vt:lpstr>Why did not the Spanish America oppose the Spanish Rule?</vt:lpstr>
      <vt:lpstr>The English Expansion</vt:lpstr>
      <vt:lpstr>PowerPoint Presentation</vt:lpstr>
      <vt:lpstr>Reasons for Colonization</vt:lpstr>
      <vt:lpstr>The “Lost Colony”</vt:lpstr>
      <vt:lpstr>Who? How? Why?</vt:lpstr>
      <vt:lpstr>The problem of governance</vt:lpstr>
      <vt:lpstr>PowerPoint Presentation</vt:lpstr>
      <vt:lpstr>PowerPoint Presentation</vt:lpstr>
      <vt:lpstr>PowerPoint Presentation</vt:lpstr>
      <vt:lpstr>Financial Problems</vt:lpstr>
      <vt:lpstr>The settlers were exploring their surroundings for</vt:lpstr>
      <vt:lpstr>Bankruptcy of the investors</vt:lpstr>
      <vt:lpstr>Chronology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Settlement: Spanish and English Colonization</dc:title>
  <dc:creator>Gamze Katı Gümüş</dc:creator>
  <cp:lastModifiedBy>Gamze Katı Gümüş</cp:lastModifiedBy>
  <cp:revision>4</cp:revision>
  <dcterms:created xsi:type="dcterms:W3CDTF">2020-10-15T10:32:29Z</dcterms:created>
  <dcterms:modified xsi:type="dcterms:W3CDTF">2020-10-16T19:59:51Z</dcterms:modified>
</cp:coreProperties>
</file>