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87BF7C42-9FDB-4648-B7FA-A48EE7FFE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BF17490A-B472-184A-A287-DB4A35544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4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84D5C48-AE84-0B40-AE0F-826C48532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8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392A9F02-FD43-2845-901F-1552E46C0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0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11C7CED-C3D6-F345-9B1F-7FF734F17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1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618692C-18DD-374C-B28E-9194D4C69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4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BF70890-7B31-7D48-9715-73D1D8839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85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7E6B70A-BEEA-F24C-8B52-F3EEA0D7D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4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5D68733-6379-4B47-8718-AD05C8C02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86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E8BC6093-165F-BE45-9945-0C4A2D944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1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Ekran Gösterisi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9</cp:revision>
  <dcterms:created xsi:type="dcterms:W3CDTF">2020-01-27T18:21:19Z</dcterms:created>
  <dcterms:modified xsi:type="dcterms:W3CDTF">2020-01-27T18:27:02Z</dcterms:modified>
</cp:coreProperties>
</file>