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3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11"/>
    <p:restoredTop sz="94671"/>
  </p:normalViewPr>
  <p:slideViewPr>
    <p:cSldViewPr snapToGrid="0" snapToObjects="1">
      <p:cViewPr varScale="1">
        <p:scale>
          <a:sx n="49" d="100"/>
          <a:sy n="49" d="100"/>
        </p:scale>
        <p:origin x="1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3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3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7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4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87BF7C42-9FDB-4648-B7FA-A48EE7FFE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26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BF17490A-B472-184A-A287-DB4A35544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544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A84D5C48-AE84-0B40-AE0F-826C48532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58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392A9F02-FD43-2845-901F-1552E46C07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30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A11C7CED-C3D6-F345-9B1F-7FF734F17F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21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5618692C-18DD-374C-B28E-9194D4C69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747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ABF70890-7B31-7D48-9715-73D1D8839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858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7E6B70A-BEEA-F24C-8B52-F3EEA0D7D4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45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5D68733-6379-4B47-8718-AD05C8C02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986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E8BC6093-165F-BE45-9945-0C4A2D944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110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Macintosh PowerPoint</Application>
  <PresentationFormat>Ekran Gösterisi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9</cp:revision>
  <dcterms:created xsi:type="dcterms:W3CDTF">2020-01-27T18:21:19Z</dcterms:created>
  <dcterms:modified xsi:type="dcterms:W3CDTF">2020-01-27T18:27:02Z</dcterms:modified>
</cp:coreProperties>
</file>