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AE8B4-01F3-4344-A115-2287DD6B3309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14F5D-1293-4237-8A00-0BF6F3C05D7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476672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Analytical Chemistry Lab Manuals</a:t>
            </a:r>
            <a:endParaRPr lang="tr-TR" sz="3200" dirty="0"/>
          </a:p>
          <a:p>
            <a:r>
              <a:rPr lang="tr-TR" sz="3200" dirty="0"/>
              <a:t>Analitik Kimya Pratikleri – Kantitatif Analiz (Ed. Feyyaz Onur)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1</cp:revision>
  <dcterms:created xsi:type="dcterms:W3CDTF">2020-04-30T22:10:06Z</dcterms:created>
  <dcterms:modified xsi:type="dcterms:W3CDTF">2020-04-30T22:10:41Z</dcterms:modified>
</cp:coreProperties>
</file>