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4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POWERPOINT UYGULAMALARI - 1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cevap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04801" y="1553609"/>
            <a:ext cx="8658578" cy="3818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00" algn="ctr">
              <a:lnSpc>
                <a:spcPct val="86000"/>
              </a:lnSpc>
              <a:spcAft>
                <a:spcPts val="0"/>
              </a:spcAft>
            </a:pPr>
            <a:r>
              <a:rPr lang="tr-TR" b="1" dirty="0">
                <a:solidFill>
                  <a:srgbClr val="2E75B6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ENERJİ ETKİN YAPI TASARIMININ ÇOK KATLI KONUTLAR ÜZERİNE ETKİSİNİN İNCELENMESİ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295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44500" algn="ctr">
              <a:spcAft>
                <a:spcPts val="0"/>
              </a:spcAft>
            </a:pPr>
            <a:r>
              <a:rPr lang="tr-TR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12. HAFTA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 çalışma, 15 – 17 Mart 2017 tarihli </a:t>
            </a:r>
            <a:r>
              <a:rPr lang="tr-TR" sz="1400" b="1" dirty="0">
                <a:solidFill>
                  <a:srgbClr val="2E75B6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Uluslararası Sürdürülebilir Yapılar Sempozyumu</a:t>
            </a: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nda sunulmuştur.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2700" algn="ctr">
              <a:lnSpc>
                <a:spcPct val="97000"/>
              </a:lnSpc>
              <a:spcAft>
                <a:spcPts val="0"/>
              </a:spcAft>
            </a:pPr>
            <a:r>
              <a:rPr lang="tr-TR" sz="1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Sunumun hazırlanması için yararlanılan kaynaklara aşağıda temel kaynaktan ulaşılabilir: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90"/>
              </a:lnSpc>
              <a:spcAft>
                <a:spcPts val="0"/>
              </a:spcAft>
            </a:pPr>
            <a:r>
              <a:rPr lang="tr-TR" sz="7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5000"/>
              </a:lnSpc>
              <a:spcAft>
                <a:spcPts val="0"/>
              </a:spcAft>
            </a:pP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KAYNAK: 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Yıldırım, H. Y.,</a:t>
            </a: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Gültekin, A. B. 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</a:t>
            </a: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Tanrıvermiş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H.,</a:t>
            </a: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“An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Examination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Energy-Efficient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Building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Design on</a:t>
            </a:r>
            <a:r>
              <a:rPr lang="tr-TR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High-Rise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Buildings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 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tr-TR" sz="1600" i="1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rd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International </a:t>
            </a:r>
            <a:r>
              <a:rPr lang="tr-TR" sz="12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Sustainable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Buildings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i="1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Symposium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ISBS2015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(III. Uluslararası Sürdürülebilir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Yapılar Sempozyumu)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Gazi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University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British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University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Dubai, Dubai - United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Arab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Emirates</a:t>
            </a:r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(15-17 Mart 2017).</a:t>
            </a:r>
            <a:endParaRPr lang="tr-TR" sz="7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468490" y="4186444"/>
            <a:ext cx="7693378" cy="1453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10"/>
              </a:lnSpc>
              <a:spcAft>
                <a:spcPts val="0"/>
              </a:spcAft>
            </a:pPr>
            <a:r>
              <a:rPr lang="tr-TR" sz="9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9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6500" marR="190500" algn="just">
              <a:lnSpc>
                <a:spcPct val="102000"/>
              </a:lnSpc>
              <a:spcAft>
                <a:spcPts val="0"/>
              </a:spcAft>
            </a:pPr>
            <a:r>
              <a:rPr lang="tr-TR" b="1" dirty="0">
                <a:solidFill>
                  <a:srgbClr val="44546A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t>Bu çalışmada, enerji etkin yapı tasarımına ilişkin ilke, strateji ve yöntemleri içeren kavramsal bir çerçeve önerilmiş ve önerilen çerçeve kapsamında dünyada uygulanan enerji etkin çok katlı konut örnekleri incelenmiştir.</a:t>
            </a:r>
            <a:endParaRPr lang="tr-TR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4" y="1897330"/>
            <a:ext cx="3935059" cy="22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265288" y="215879"/>
            <a:ext cx="7512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2E75B6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ENERJİ ETKİN YAPI TASARIMININ ÇOK KATLI KONUTLAR ÜZERİNE ETKİSİNİN İNCELENMESİ</a:t>
            </a:r>
          </a:p>
        </p:txBody>
      </p:sp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1540934" y="2052934"/>
            <a:ext cx="4541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6100">
              <a:spcAft>
                <a:spcPts val="0"/>
              </a:spcAft>
            </a:pPr>
            <a:r>
              <a:rPr lang="tr-TR" b="1" dirty="0">
                <a:solidFill>
                  <a:srgbClr val="44546A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ENERJİ ETKİN YAPI TASARIM PARAMETRELERİNİN İNCELENMESİ</a:t>
            </a:r>
            <a:endParaRPr lang="tr-T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73" y="1807811"/>
            <a:ext cx="7131797" cy="175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270933" y="3928533"/>
            <a:ext cx="9144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/>
              <a:t>Günümüzde ulaşım, endüstri, bina gibi yaşamın her alanında kullanılan doğal kaynakların büyük çoğunluğu yapı sektöründe kullanılmakta, bu nedenle ekolojik denge bozulmakta, insan sağlığını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olumsuz etkileyen ortamlar oluşmaktadır.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Yapı sektörünün sebep olduğu çevre ve enerji sorunlarının çözülmesi yenilenebilir enerji kaynaklarının kullanımının artırılmasına, enerjinin etkin kullanılmasına bağlıdır.</a:t>
            </a:r>
            <a:endParaRPr lang="tr-TR" sz="1400" dirty="0"/>
          </a:p>
        </p:txBody>
      </p:sp>
      <p:sp>
        <p:nvSpPr>
          <p:cNvPr id="6" name="Dikdörtgen 5"/>
          <p:cNvSpPr/>
          <p:nvPr/>
        </p:nvSpPr>
        <p:spPr>
          <a:xfrm>
            <a:off x="-197556" y="269290"/>
            <a:ext cx="7253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6100">
              <a:spcAft>
                <a:spcPts val="0"/>
              </a:spcAft>
            </a:pPr>
            <a:r>
              <a:rPr lang="tr-TR" b="1" dirty="0">
                <a:solidFill>
                  <a:srgbClr val="44546A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ENERJİ ETKİN YAPI TASARIM PARAMETRELERİNİN İNCELENMESİ</a:t>
            </a:r>
            <a:endParaRPr lang="tr-T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265289" y="407790"/>
            <a:ext cx="77159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b="1" dirty="0">
                <a:solidFill>
                  <a:srgbClr val="44546A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ENERJİ ETKİN YAPI TASARIM PARAMETRELERİNİN İNCELENMESİ</a:t>
            </a:r>
            <a:endParaRPr lang="tr-T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042" y="1361018"/>
            <a:ext cx="3236736" cy="181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603" y="3301120"/>
            <a:ext cx="36861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265289" y="1157818"/>
            <a:ext cx="470182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/>
              <a:t>Yapı sektöründe enerjinin etkin kullanılmasına ilişkin tasarım parametreleri aşağıdaki şekilde sıralanabilir:</a:t>
            </a:r>
          </a:p>
          <a:p>
            <a:endParaRPr lang="tr-TR" sz="1200" dirty="0"/>
          </a:p>
          <a:p>
            <a:endParaRPr lang="tr-TR" sz="1200" dirty="0"/>
          </a:p>
          <a:p>
            <a:r>
              <a:rPr lang="tr-TR" sz="1200" dirty="0"/>
              <a:t>•	Yer seçimi ve topografya,</a:t>
            </a:r>
          </a:p>
          <a:p>
            <a:endParaRPr lang="tr-TR" sz="1200" dirty="0"/>
          </a:p>
          <a:p>
            <a:r>
              <a:rPr lang="tr-TR" sz="1200" dirty="0"/>
              <a:t>•	Yapının konumu ve diğer yapılara mesafesi,</a:t>
            </a:r>
          </a:p>
          <a:p>
            <a:endParaRPr lang="tr-TR" sz="1200" dirty="0"/>
          </a:p>
          <a:p>
            <a:r>
              <a:rPr lang="tr-TR" sz="1200" dirty="0"/>
              <a:t>•	Yapının yönü ve formu,</a:t>
            </a:r>
          </a:p>
          <a:p>
            <a:endParaRPr lang="tr-TR" sz="1200" dirty="0"/>
          </a:p>
          <a:p>
            <a:r>
              <a:rPr lang="tr-TR" sz="1200" dirty="0"/>
              <a:t>•	Yapı kabuğunun ısı geçişini etkileyen fiziksel özellikleri,</a:t>
            </a:r>
          </a:p>
          <a:p>
            <a:endParaRPr lang="tr-TR" sz="1200" dirty="0"/>
          </a:p>
          <a:p>
            <a:r>
              <a:rPr lang="tr-TR" sz="1200" dirty="0"/>
              <a:t>•	Dış ortam aydınlık düzeyi,</a:t>
            </a:r>
          </a:p>
          <a:p>
            <a:endParaRPr lang="tr-TR" sz="1200" dirty="0"/>
          </a:p>
          <a:p>
            <a:r>
              <a:rPr lang="tr-TR" sz="1200" dirty="0"/>
              <a:t>•	Yapı dışı iklimsel/görsel konforu etkileyebilecek engeller,</a:t>
            </a:r>
          </a:p>
          <a:p>
            <a:endParaRPr lang="tr-TR" sz="1200" dirty="0"/>
          </a:p>
          <a:p>
            <a:r>
              <a:rPr lang="tr-TR" sz="1200" dirty="0"/>
              <a:t>•	Yapı iç hacminin fiziksel özellikleri,</a:t>
            </a:r>
          </a:p>
          <a:p>
            <a:endParaRPr lang="tr-TR" sz="1200" dirty="0"/>
          </a:p>
          <a:p>
            <a:r>
              <a:rPr lang="tr-TR" sz="1200" dirty="0"/>
              <a:t>•	Pencere ve cam gibi yapı elemanlarının boyutları ve yapısal özellikleri,</a:t>
            </a:r>
          </a:p>
          <a:p>
            <a:endParaRPr lang="tr-TR" sz="1200" dirty="0"/>
          </a:p>
          <a:p>
            <a:r>
              <a:rPr lang="tr-TR" sz="1200" dirty="0"/>
              <a:t>•	Yapay aydınlatma sistemini oluşturan bileşenlerin özellikleri,</a:t>
            </a:r>
          </a:p>
          <a:p>
            <a:endParaRPr lang="tr-TR" sz="1200" dirty="0"/>
          </a:p>
          <a:p>
            <a:r>
              <a:rPr lang="tr-TR" sz="1200" dirty="0"/>
              <a:t>•	Güneş kontrol ve doğal havalandırma sistemleri</a:t>
            </a:r>
          </a:p>
        </p:txBody>
      </p:sp>
    </p:spTree>
    <p:extLst>
      <p:ext uri="{BB962C8B-B14F-4D97-AF65-F5344CB8AC3E}">
        <p14:creationId xmlns:p14="http://schemas.microsoft.com/office/powerpoint/2010/main" val="64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0" y="385212"/>
            <a:ext cx="80659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0" algn="ctr">
              <a:spcAft>
                <a:spcPts val="0"/>
              </a:spcAft>
            </a:pP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ENERJ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 ETK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N YAPI TASARIM PARAMETRELER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N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N 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r>
              <a:rPr lang="tr-TR" b="1" dirty="0">
                <a:solidFill>
                  <a:srgbClr val="44546A"/>
                </a:solidFill>
                <a:latin typeface="Berlin Sans FB Demi" panose="020E0802020502020306" pitchFamily="34" charset="0"/>
                <a:ea typeface="Berlin Sans FB Demi" panose="020E0802020502020306" pitchFamily="34" charset="0"/>
                <a:cs typeface="Arial" panose="020B0604020202020204" pitchFamily="34" charset="0"/>
              </a:rPr>
              <a:t>NCELENMES</a:t>
            </a:r>
            <a:r>
              <a:rPr lang="tr-TR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İ</a:t>
            </a:r>
            <a:endParaRPr lang="tr-T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4977" y="1526027"/>
            <a:ext cx="9081911" cy="1273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>
              <a:spcAft>
                <a:spcPts val="0"/>
              </a:spcAft>
            </a:pPr>
            <a:r>
              <a:rPr lang="tr-TR" sz="1600" b="1" dirty="0">
                <a:solidFill>
                  <a:srgbClr val="44546A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t>Çeşitli makaleler, tezler ve yönetmelikler dikkate alınarak enerji etkin kent planlamaya ilişkin ilke,</a:t>
            </a:r>
            <a:endParaRPr lang="tr-TR" sz="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15"/>
              </a:lnSpc>
              <a:spcAft>
                <a:spcPts val="0"/>
              </a:spcAft>
            </a:pPr>
            <a:r>
              <a:rPr lang="tr-TR" sz="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marR="241300">
              <a:lnSpc>
                <a:spcPct val="104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44546A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t>strateji ve yöntemler, enerji etkin yapı tasarımına ilişkin tasarım parametreleri birlikte değerlendirilmiştir.</a:t>
            </a:r>
            <a:endParaRPr lang="tr-TR" sz="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  <a:spcAft>
                <a:spcPts val="0"/>
              </a:spcAft>
            </a:pPr>
            <a:r>
              <a:rPr lang="tr-TR" sz="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8900" marR="241300">
              <a:lnSpc>
                <a:spcPct val="104000"/>
              </a:lnSpc>
              <a:spcAft>
                <a:spcPts val="0"/>
              </a:spcAft>
            </a:pPr>
            <a:r>
              <a:rPr lang="tr-TR" sz="1600" b="1" dirty="0">
                <a:solidFill>
                  <a:srgbClr val="44546A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" panose="020B0604020202020204" pitchFamily="34" charset="0"/>
              </a:rPr>
              <a:t>Bu değerlendirme sonucunda, Tabloda enerji etkin yapı tasarımına ilişkin yöntemler sunularak kavramsal bir çerçeve önerilmiştir.</a:t>
            </a:r>
            <a:endParaRPr lang="tr-T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75" y="3244674"/>
            <a:ext cx="6630635" cy="200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26085</TotalTime>
  <Words>142</Words>
  <Application>Microsoft Office PowerPoint</Application>
  <PresentationFormat>Ekran Gösterisi (4:3)</PresentationFormat>
  <Paragraphs>95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9" baseType="lpstr">
      <vt:lpstr>MS PGothic</vt:lpstr>
      <vt:lpstr>Arial</vt:lpstr>
      <vt:lpstr>Arial Narrow</vt:lpstr>
      <vt:lpstr>Berlin Sans FB Demi</vt:lpstr>
      <vt:lpstr>Calibri</vt:lpstr>
      <vt:lpstr>Segoe UI Black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976</cp:revision>
  <cp:lastPrinted>2016-10-24T07:53:35Z</cp:lastPrinted>
  <dcterms:created xsi:type="dcterms:W3CDTF">2016-09-18T09:35:24Z</dcterms:created>
  <dcterms:modified xsi:type="dcterms:W3CDTF">2020-02-28T11:10:38Z</dcterms:modified>
</cp:coreProperties>
</file>