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73" r:id="rId4"/>
    <p:sldId id="276" r:id="rId5"/>
    <p:sldId id="277" r:id="rId6"/>
    <p:sldId id="278" r:id="rId7"/>
    <p:sldId id="275" r:id="rId8"/>
    <p:sldId id="274" r:id="rId9"/>
    <p:sldId id="279" r:id="rId10"/>
    <p:sldId id="259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0EB2-B4CF-4123-9C92-76EA1983501D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390C-BDC2-4272-95DC-07237755F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0EB2-B4CF-4123-9C92-76EA1983501D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390C-BDC2-4272-95DC-07237755F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0EB2-B4CF-4123-9C92-76EA1983501D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390C-BDC2-4272-95DC-07237755F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0EB2-B4CF-4123-9C92-76EA1983501D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390C-BDC2-4272-95DC-07237755F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0EB2-B4CF-4123-9C92-76EA1983501D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390C-BDC2-4272-95DC-07237755F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0EB2-B4CF-4123-9C92-76EA1983501D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390C-BDC2-4272-95DC-07237755F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0EB2-B4CF-4123-9C92-76EA1983501D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390C-BDC2-4272-95DC-07237755F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0EB2-B4CF-4123-9C92-76EA1983501D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390C-BDC2-4272-95DC-07237755F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0EB2-B4CF-4123-9C92-76EA1983501D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390C-BDC2-4272-95DC-07237755F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0EB2-B4CF-4123-9C92-76EA1983501D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390C-BDC2-4272-95DC-07237755F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0EB2-B4CF-4123-9C92-76EA1983501D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390C-BDC2-4272-95DC-07237755F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40EB2-B4CF-4123-9C92-76EA1983501D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A390C-BDC2-4272-95DC-07237755F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928803"/>
            <a:ext cx="7772400" cy="1671648"/>
          </a:xfrm>
        </p:spPr>
        <p:txBody>
          <a:bodyPr>
            <a:normAutofit/>
          </a:bodyPr>
          <a:lstStyle/>
          <a:p>
            <a:r>
              <a:rPr lang="tr-TR" dirty="0" smtClean="0"/>
              <a:t>DRAMANIN </a:t>
            </a:r>
            <a:r>
              <a:rPr lang="tr-TR" dirty="0" smtClean="0"/>
              <a:t>DİĞER SANAT ALANLARI İLE İLİŞKİSİ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Aral, N., Baran, G., </a:t>
            </a:r>
            <a:r>
              <a:rPr lang="tr-TR" dirty="0" err="1"/>
              <a:t>Pedük</a:t>
            </a:r>
            <a:r>
              <a:rPr lang="tr-TR" dirty="0"/>
              <a:t>, Ş., Erdoğan, S. (2003). Eğitimde Drama. İstanbul Ya-</a:t>
            </a:r>
            <a:r>
              <a:rPr lang="tr-TR" dirty="0" err="1"/>
              <a:t>Pa</a:t>
            </a:r>
            <a:endParaRPr lang="tr-TR" dirty="0"/>
          </a:p>
          <a:p>
            <a:r>
              <a:rPr lang="tr-TR" dirty="0"/>
              <a:t>Adıgüzel, Ö. (2010). </a:t>
            </a:r>
            <a:r>
              <a:rPr lang="tr-TR" i="1" dirty="0"/>
              <a:t>Eğitimde Yaratıcı Drama</a:t>
            </a:r>
            <a:r>
              <a:rPr lang="tr-TR" dirty="0"/>
              <a:t>. </a:t>
            </a:r>
            <a:r>
              <a:rPr lang="tr-TR" i="1" dirty="0"/>
              <a:t>Oyun ve Yaratıcı Drama İlişkisi.</a:t>
            </a:r>
            <a:r>
              <a:rPr lang="tr-TR" dirty="0"/>
              <a:t> Ankara: </a:t>
            </a:r>
            <a:r>
              <a:rPr lang="tr-TR" dirty="0" err="1"/>
              <a:t>Naturel</a:t>
            </a:r>
            <a:r>
              <a:rPr lang="tr-TR" dirty="0"/>
              <a:t>. </a:t>
            </a:r>
          </a:p>
          <a:p>
            <a:r>
              <a:rPr lang="tr-TR" dirty="0"/>
              <a:t>Köksal Akyol, A. (2011). İlköğretimde Drama. İstanbul: Kriter Yayınları. </a:t>
            </a:r>
          </a:p>
          <a:p>
            <a:r>
              <a:rPr lang="tr-TR" dirty="0"/>
              <a:t>Köksal Akyol, A. (2015). Okul Öncesi Eğitimde Drama. Her Yönüyle Okul Öncesi Eğitim. Ankara: Hedef Yayıncılık. </a:t>
            </a:r>
          </a:p>
          <a:p>
            <a:r>
              <a:rPr lang="tr-TR" dirty="0"/>
              <a:t>Köksal Akyol, A. (2015). Okul Öncesi Eğitim Programları. Her Yönüyle Okul Öncesi Eğitim. </a:t>
            </a:r>
            <a:r>
              <a:rPr lang="tr-TR"/>
              <a:t>Ankara: Hedef Yayıncılık. </a:t>
            </a:r>
          </a:p>
          <a:p>
            <a:endParaRPr lang="tr-TR" dirty="0" smtClean="0"/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29600" cy="1143000"/>
          </a:xfrm>
        </p:spPr>
        <p:txBody>
          <a:bodyPr/>
          <a:lstStyle/>
          <a:p>
            <a:r>
              <a:rPr lang="tr-TR" dirty="0" smtClean="0"/>
              <a:t>DRAMA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786058"/>
            <a:ext cx="8229600" cy="3340105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Drama Atölyesi</a:t>
            </a:r>
          </a:p>
          <a:p>
            <a:r>
              <a:rPr lang="tr-TR" dirty="0" smtClean="0"/>
              <a:t>Drama atölyesi uygulandıktan sonra kuramsal bilgiler anlatılır.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0100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DRAMANIN DİĞER SANAT ALANLARI İLE İLİŞKİSİ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23728" y="1844824"/>
            <a:ext cx="6563072" cy="4281339"/>
          </a:xfrm>
        </p:spPr>
        <p:txBody>
          <a:bodyPr/>
          <a:lstStyle/>
          <a:p>
            <a:r>
              <a:rPr lang="tr-TR" dirty="0" smtClean="0"/>
              <a:t>Müzik</a:t>
            </a:r>
          </a:p>
          <a:p>
            <a:r>
              <a:rPr lang="tr-TR" dirty="0" smtClean="0"/>
              <a:t>Dans</a:t>
            </a:r>
          </a:p>
          <a:p>
            <a:r>
              <a:rPr lang="tr-TR" dirty="0" smtClean="0"/>
              <a:t>Heykel</a:t>
            </a:r>
          </a:p>
          <a:p>
            <a:r>
              <a:rPr lang="tr-TR" dirty="0" smtClean="0"/>
              <a:t>Edebiyat</a:t>
            </a:r>
          </a:p>
          <a:p>
            <a:r>
              <a:rPr lang="tr-TR" dirty="0" smtClean="0"/>
              <a:t>Resim</a:t>
            </a:r>
          </a:p>
          <a:p>
            <a:r>
              <a:rPr lang="tr-TR" dirty="0" smtClean="0"/>
              <a:t>Tiyatro</a:t>
            </a:r>
          </a:p>
          <a:p>
            <a:r>
              <a:rPr lang="tr-TR" dirty="0" smtClean="0"/>
              <a:t>……………………..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Müzik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Müzik, ısınma çalışmalarında grubu birbiri ile kaynaştırmakta, </a:t>
            </a:r>
            <a:r>
              <a:rPr lang="tr-TR" dirty="0" err="1" smtClean="0"/>
              <a:t>dramaya</a:t>
            </a:r>
            <a:r>
              <a:rPr lang="tr-TR" dirty="0" smtClean="0"/>
              <a:t> ve bir sonraki aşamaya hazırlamaktadır. Canlandırma aşamasında ise şarkı söyleme, müzik dinleme, beste ve ritim çalışmaları vb. yapılabilmektedir. Dinlenme aşamasında ise müziğin dinlendirici ve rahatlatıcı özelliğinden yararlanılmaktadır.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Dans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Dans da müzik gibi </a:t>
            </a:r>
            <a:r>
              <a:rPr lang="tr-TR" dirty="0" err="1" smtClean="0"/>
              <a:t>dramada</a:t>
            </a:r>
            <a:r>
              <a:rPr lang="tr-TR" dirty="0" smtClean="0"/>
              <a:t> sıklıkla kullanılmaktadır. Dans, </a:t>
            </a:r>
            <a:r>
              <a:rPr lang="tr-TR" dirty="0" err="1" smtClean="0"/>
              <a:t>dramanın</a:t>
            </a:r>
            <a:r>
              <a:rPr lang="tr-TR" dirty="0" smtClean="0"/>
              <a:t> amacına bağlı olarak katılımcının vücudunu estetik bir şekilde kullanmasını sağlar.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Heykel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Donuk imge gibi teknikler ile görsel uzamsal zeka gelişmektedir. Bu çalışmalar özellikle küçük çocuklarda heykel sanatı ile ilgili </a:t>
            </a:r>
            <a:r>
              <a:rPr lang="tr-TR" dirty="0" err="1" smtClean="0"/>
              <a:t>farkındalık</a:t>
            </a:r>
            <a:r>
              <a:rPr lang="tr-TR" dirty="0" smtClean="0"/>
              <a:t> oluşturmaktadır.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Edebiyat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Dramada</a:t>
            </a:r>
            <a:r>
              <a:rPr lang="tr-TR" dirty="0" smtClean="0"/>
              <a:t> katılımcıların ilgisini çekerek onları teşvik edebilecek ve kendi eğlenceli oyunlarını doğaçlamalarına yardımcı olabilecek masal, öykü, efsane, roman, şiir gibi çeşitli edebiyat alanlarını kullanmak mümkündür (Aral, Baran, </a:t>
            </a:r>
            <a:r>
              <a:rPr lang="tr-TR" dirty="0" err="1" smtClean="0"/>
              <a:t>Pedük</a:t>
            </a:r>
            <a:r>
              <a:rPr lang="tr-TR" smtClean="0"/>
              <a:t>, Erdoğan, 2003).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Resim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Dramada</a:t>
            </a:r>
            <a:r>
              <a:rPr lang="tr-TR" dirty="0" smtClean="0"/>
              <a:t> yapılan çalışmanın özelliğine bağlı olarak katılımcının duygu ve düşüncelerini ifade etmesinde, drama çalışmasının değerlendirilmesinde vb. kullanılmaktadır. </a:t>
            </a:r>
          </a:p>
          <a:p>
            <a:r>
              <a:rPr lang="tr-TR" dirty="0" smtClean="0"/>
              <a:t>Bazen de resmin </a:t>
            </a:r>
            <a:r>
              <a:rPr lang="tr-TR" dirty="0" err="1" smtClean="0"/>
              <a:t>kendizi</a:t>
            </a:r>
            <a:r>
              <a:rPr lang="tr-TR" dirty="0" smtClean="0"/>
              <a:t> bir drama materyali olarak kullanılabilmekte, resimden yola çıkarak pek çok çalışma yapılabilmektedir. 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Tiyatro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Tiyatro ve drama birbiri ile ilişkili olup tiyatroda kullanılan pek çok teknik </a:t>
            </a:r>
            <a:r>
              <a:rPr lang="tr-TR" dirty="0" err="1" smtClean="0"/>
              <a:t>dramada</a:t>
            </a:r>
            <a:r>
              <a:rPr lang="tr-TR" dirty="0" smtClean="0"/>
              <a:t> da kullanılmaktadır. Ayrıca liderin başarılı olması için </a:t>
            </a:r>
            <a:r>
              <a:rPr lang="tr-TR" dirty="0" err="1" smtClean="0"/>
              <a:t>tiyatral</a:t>
            </a:r>
            <a:r>
              <a:rPr lang="tr-TR" dirty="0" smtClean="0"/>
              <a:t> yeteneğinin, tiyatro bilgisinin olması beklenmektedir.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is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763</TotalTime>
  <Words>259</Words>
  <Application>Microsoft Office PowerPoint</Application>
  <PresentationFormat>Ekran Gösterisi (4:3)</PresentationFormat>
  <Paragraphs>31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Ofis Teması</vt:lpstr>
      <vt:lpstr>DRAMANIN DİĞER SANAT ALANLARI İLE İLİŞKİSİ</vt:lpstr>
      <vt:lpstr>DRAMA</vt:lpstr>
      <vt:lpstr>DRAMANIN DİĞER SANAT ALANLARI İLE İLİŞKİSİ</vt:lpstr>
      <vt:lpstr>Müzik</vt:lpstr>
      <vt:lpstr>Dans</vt:lpstr>
      <vt:lpstr>Heykel</vt:lpstr>
      <vt:lpstr>Edebiyat</vt:lpstr>
      <vt:lpstr>Resim</vt:lpstr>
      <vt:lpstr>Tiyatro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DRAMA UYGULAMALARI, DRAMANIN ÖNEMİ</dc:title>
  <dc:creator>Toshiba</dc:creator>
  <cp:lastModifiedBy>user</cp:lastModifiedBy>
  <cp:revision>56</cp:revision>
  <dcterms:created xsi:type="dcterms:W3CDTF">2017-10-27T08:07:36Z</dcterms:created>
  <dcterms:modified xsi:type="dcterms:W3CDTF">2020-05-03T15:50:30Z</dcterms:modified>
</cp:coreProperties>
</file>