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0817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토론 </a:t>
            </a:r>
            <a:r>
              <a:rPr lang="en-US" altLang="ko-KR" dirty="0"/>
              <a:t>1</a:t>
            </a:r>
          </a:p>
          <a:p>
            <a:r>
              <a:rPr lang="ko-KR" altLang="en-US" dirty="0"/>
              <a:t>출석률</a:t>
            </a:r>
            <a:r>
              <a:rPr lang="en-US" altLang="ko-KR" dirty="0"/>
              <a:t>, </a:t>
            </a:r>
            <a:r>
              <a:rPr lang="ko-KR" altLang="en-US" dirty="0"/>
              <a:t>성적에 반영해야 하는가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63065D9-DE9C-46A8-9A51-20227BAFFE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026" t="15439" r="46579" b="6901"/>
          <a:stretch/>
        </p:blipFill>
        <p:spPr>
          <a:xfrm>
            <a:off x="946485" y="0"/>
            <a:ext cx="4860758" cy="69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7</cp:revision>
  <dcterms:created xsi:type="dcterms:W3CDTF">2020-05-15T09:01:14Z</dcterms:created>
  <dcterms:modified xsi:type="dcterms:W3CDTF">2020-05-15T09:14:00Z</dcterms:modified>
</cp:coreProperties>
</file>