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5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theme/theme6.xml" ContentType="application/vnd.openxmlformats-officedocument.theme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7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8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theme/theme9.xml" ContentType="application/vnd.openxmlformats-officedocument.theme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0.xml" ContentType="application/vnd.openxmlformats-officedocument.theme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theme/theme11.xml" ContentType="application/vnd.openxmlformats-officedocument.theme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theme/theme12.xml" ContentType="application/vnd.openxmlformats-officedocument.theme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theme/theme13.xml" ContentType="application/vnd.openxmlformats-officedocument.theme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theme/theme14.xml" ContentType="application/vnd.openxmlformats-officedocument.theme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theme/theme15.xml" ContentType="application/vnd.openxmlformats-officedocument.theme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slideLayouts/slideLayout188.xml" ContentType="application/vnd.openxmlformats-officedocument.presentationml.slideLayout+xml"/>
  <Override PartName="/ppt/theme/theme16.xml" ContentType="application/vnd.openxmlformats-officedocument.theme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theme/theme17.xml" ContentType="application/vnd.openxmlformats-officedocument.theme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Layouts/slideLayout209.xml" ContentType="application/vnd.openxmlformats-officedocument.presentationml.slideLayout+xml"/>
  <Override PartName="/ppt/slideLayouts/slideLayout210.xml" ContentType="application/vnd.openxmlformats-officedocument.presentationml.slideLayout+xml"/>
  <Override PartName="/ppt/slideLayouts/slideLayout21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theme/theme18.xml" ContentType="application/vnd.openxmlformats-officedocument.theme+xml"/>
  <Override PartName="/ppt/slideLayouts/slideLayout213.xml" ContentType="application/vnd.openxmlformats-officedocument.presentationml.slideLayout+xml"/>
  <Override PartName="/ppt/slideLayouts/slideLayout214.xml" ContentType="application/vnd.openxmlformats-officedocument.presentationml.slideLayout+xml"/>
  <Override PartName="/ppt/slideLayouts/slideLayout21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slideLayouts/slideLayout217.xml" ContentType="application/vnd.openxmlformats-officedocument.presentationml.slideLayout+xml"/>
  <Override PartName="/ppt/slideLayouts/slideLayout218.xml" ContentType="application/vnd.openxmlformats-officedocument.presentationml.slideLayout+xml"/>
  <Override PartName="/ppt/slideLayouts/slideLayout219.xml" ContentType="application/vnd.openxmlformats-officedocument.presentationml.slideLayout+xml"/>
  <Override PartName="/ppt/slideLayouts/slideLayout220.xml" ContentType="application/vnd.openxmlformats-officedocument.presentationml.slideLayout+xml"/>
  <Override PartName="/ppt/slideLayouts/slideLayout221.xml" ContentType="application/vnd.openxmlformats-officedocument.presentationml.slideLayout+xml"/>
  <Override PartName="/ppt/slideLayouts/slideLayout222.xml" ContentType="application/vnd.openxmlformats-officedocument.presentationml.slideLayout+xml"/>
  <Override PartName="/ppt/slideLayouts/slideLayout223.xml" ContentType="application/vnd.openxmlformats-officedocument.presentationml.slideLayout+xml"/>
  <Override PartName="/ppt/slideLayouts/slideLayout224.xml" ContentType="application/vnd.openxmlformats-officedocument.presentationml.slideLayout+xml"/>
  <Override PartName="/ppt/theme/theme19.xml" ContentType="application/vnd.openxmlformats-officedocument.theme+xml"/>
  <Override PartName="/ppt/slideLayouts/slideLayout225.xml" ContentType="application/vnd.openxmlformats-officedocument.presentationml.slideLayout+xml"/>
  <Override PartName="/ppt/slideLayouts/slideLayout226.xml" ContentType="application/vnd.openxmlformats-officedocument.presentationml.slideLayout+xml"/>
  <Override PartName="/ppt/slideLayouts/slideLayout227.xml" ContentType="application/vnd.openxmlformats-officedocument.presentationml.slideLayout+xml"/>
  <Override PartName="/ppt/slideLayouts/slideLayout228.xml" ContentType="application/vnd.openxmlformats-officedocument.presentationml.slideLayout+xml"/>
  <Override PartName="/ppt/slideLayouts/slideLayout229.xml" ContentType="application/vnd.openxmlformats-officedocument.presentationml.slideLayout+xml"/>
  <Override PartName="/ppt/slideLayouts/slideLayout230.xml" ContentType="application/vnd.openxmlformats-officedocument.presentationml.slideLayout+xml"/>
  <Override PartName="/ppt/slideLayouts/slideLayout231.xml" ContentType="application/vnd.openxmlformats-officedocument.presentationml.slideLayout+xml"/>
  <Override PartName="/ppt/slideLayouts/slideLayout232.xml" ContentType="application/vnd.openxmlformats-officedocument.presentationml.slideLayout+xml"/>
  <Override PartName="/ppt/slideLayouts/slideLayout233.xml" ContentType="application/vnd.openxmlformats-officedocument.presentationml.slideLayout+xml"/>
  <Override PartName="/ppt/slideLayouts/slideLayout234.xml" ContentType="application/vnd.openxmlformats-officedocument.presentationml.slideLayout+xml"/>
  <Override PartName="/ppt/slideLayouts/slideLayout235.xml" ContentType="application/vnd.openxmlformats-officedocument.presentationml.slideLayout+xml"/>
  <Override PartName="/ppt/slideLayouts/slideLayout236.xml" ContentType="application/vnd.openxmlformats-officedocument.presentationml.slideLayout+xml"/>
  <Override PartName="/ppt/theme/theme20.xml" ContentType="application/vnd.openxmlformats-officedocument.theme+xml"/>
  <Override PartName="/ppt/theme/theme2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4" r:id="rId2"/>
    <p:sldMasterId id="2147483691" r:id="rId3"/>
    <p:sldMasterId id="2147483703" r:id="rId4"/>
    <p:sldMasterId id="2147483715" r:id="rId5"/>
    <p:sldMasterId id="2147483728" r:id="rId6"/>
    <p:sldMasterId id="2147483740" r:id="rId7"/>
    <p:sldMasterId id="2147483752" r:id="rId8"/>
    <p:sldMasterId id="2147483765" r:id="rId9"/>
    <p:sldMasterId id="2147483777" r:id="rId10"/>
    <p:sldMasterId id="2147483790" r:id="rId11"/>
    <p:sldMasterId id="2147483802" r:id="rId12"/>
    <p:sldMasterId id="2147483814" r:id="rId13"/>
    <p:sldMasterId id="2147483826" r:id="rId14"/>
    <p:sldMasterId id="2147483839" r:id="rId15"/>
    <p:sldMasterId id="2147483852" r:id="rId16"/>
    <p:sldMasterId id="2147488710" r:id="rId17"/>
    <p:sldMasterId id="2147488735" r:id="rId18"/>
    <p:sldMasterId id="2147489759" r:id="rId19"/>
    <p:sldMasterId id="2147489772" r:id="rId20"/>
  </p:sldMasterIdLst>
  <p:notesMasterIdLst>
    <p:notesMasterId r:id="rId32"/>
  </p:notesMasterIdLst>
  <p:sldIdLst>
    <p:sldId id="256" r:id="rId21"/>
    <p:sldId id="394" r:id="rId22"/>
    <p:sldId id="407" r:id="rId23"/>
    <p:sldId id="408" r:id="rId24"/>
    <p:sldId id="409" r:id="rId25"/>
    <p:sldId id="410" r:id="rId26"/>
    <p:sldId id="378" r:id="rId27"/>
    <p:sldId id="411" r:id="rId28"/>
    <p:sldId id="412" r:id="rId29"/>
    <p:sldId id="275" r:id="rId30"/>
    <p:sldId id="414" r:id="rId3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82" autoAdjust="0"/>
    <p:restoredTop sz="94660"/>
  </p:normalViewPr>
  <p:slideViewPr>
    <p:cSldViewPr>
      <p:cViewPr varScale="1">
        <p:scale>
          <a:sx n="66" d="100"/>
          <a:sy n="66" d="100"/>
        </p:scale>
        <p:origin x="-16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.xml"/><Relationship Id="rId34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5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Master" Target="slideMasters/slideMaster20.xml"/><Relationship Id="rId29" Type="http://schemas.openxmlformats.org/officeDocument/2006/relationships/slide" Target="slides/slide9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4.xml"/><Relationship Id="rId32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3.xml"/><Relationship Id="rId28" Type="http://schemas.openxmlformats.org/officeDocument/2006/relationships/slide" Target="slides/slide8.xml"/><Relationship Id="rId36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2.xml"/><Relationship Id="rId27" Type="http://schemas.openxmlformats.org/officeDocument/2006/relationships/slide" Target="slides/slide7.xml"/><Relationship Id="rId30" Type="http://schemas.openxmlformats.org/officeDocument/2006/relationships/slide" Target="slides/slide10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7663B9D-92BB-4059-8462-ACFEB50BB786}" type="datetimeFigureOut">
              <a:rPr lang="zh-CN" altLang="en-US"/>
              <a:pPr>
                <a:defRPr/>
              </a:pPr>
              <a:t>2015/4/18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  <a:endParaRPr lang="zh-CN" alt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C85AC1C-FCBB-4D07-8DEC-826B20F2CFB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19805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89F89ACC-6D7C-4D61-BC26-467208DC13D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39596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C1938-DB75-494B-8D9E-7545C3D1856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23397399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ECEEEB-9002-455E-9A7B-96D56408E2F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75303478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FF26F5-7EFF-49D0-93D5-CEF479D688B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34841511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F5581-2747-4345-82EC-CF6D34DE003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63520184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90567-B38A-4B40-9FEB-09FCA9DD881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07708385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CA1845-F24E-474B-A02C-4D3018F20A2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83913851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90932-2267-4641-B6B4-CA2EBBCA7B3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89850251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443CF-B83B-42E5-9327-6B9928674C0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1436020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89066-9A3A-4752-9A1F-86378183320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45011399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47FAFF0E-38F5-4806-9488-DC3E6E852E3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37476594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A5B39-D711-43B7-B265-A34B586081B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25191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A6CA0-9668-48AE-A609-14063A18544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2824310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513FD-F549-4420-B960-D7E523AB641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38061768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412026-CE77-4B9B-91C2-59867FD87C3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70154088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80BAB6-81A3-4101-88F8-4D0C39D1BB9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13900893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017CB6-971C-4B5A-9616-C6BE18D53B0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47570193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17731-338C-42A8-BC71-35FE0F64FFB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32564293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2608-4BB1-4BA5-89F5-A2773070D61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40513943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8FCEA8-C484-48AE-B518-761221A3A04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66421869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EE93BD-04C1-4869-9442-BDE7FD67C6E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75377448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1A8482-211C-4C4B-BE3D-3551E202C8B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30357495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257E8C-FE56-451E-9ABD-3C6E8291FD1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960230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17A9B-086C-4D05-96DF-1AC77AC9345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63703553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</p:grpSp>
      <p:sp>
        <p:nvSpPr>
          <p:cNvPr id="379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fld id="{BB05B0A8-D3B5-41B7-9883-FCF56E16A16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11522557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BFBAD74B-57D0-4628-A76B-B6DF2E421DB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83420977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53E57256-4FFC-40BA-9683-16BE081EE47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81954160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3752F74D-2D64-460F-97B9-EB614FB4D11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0674756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BDB55E37-FE26-4350-AE11-8F0F053A770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68164635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B165EF69-A6FF-4379-A2CB-368A529BF5E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77866491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FB302B5A-D369-4F8A-BBF9-F5EC6E60D45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91433747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0BA9ABFA-398F-45D7-8475-F078D5C8590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66235060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BFD735CE-E0F3-4EB0-BC2E-22595AE6BDB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12395249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AE677B51-3A16-4CD9-A68F-FD61684A3E9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584545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300"/>
              <a:chOff x="720" y="336"/>
              <a:chExt cx="624" cy="433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1"/>
              <a:ext cx="466" cy="300"/>
              <a:chOff x="912" y="2639"/>
              <a:chExt cx="672" cy="433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39"/>
                <a:ext cx="336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E9C8452F-5CED-4628-8A5F-1712E37BEFE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02929787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A868F170-C7C2-4285-AB6E-491B637BC4B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02153619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</p:grpSp>
      <p:sp>
        <p:nvSpPr>
          <p:cNvPr id="379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fld id="{50348589-C659-40AD-97D6-06380133A21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89602365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0621C3AA-5F16-4151-8612-64866CC7C22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87527512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FC9CE9BD-8CFD-47FC-A7FC-3AE5A3F52DE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27403256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FECC180B-8D97-47C9-8487-C06A79209B3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48543303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15CEFADB-F1EB-41E3-86B1-76B91BF6439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41172608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FA30433E-CE60-469F-A46B-42FCC00923D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42906239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FC03D98C-6618-4188-AFD2-CAE898B8C3F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85785670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30210913-1619-422B-9D8D-996BFF006FD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8589857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C7A52F2D-8657-4005-B836-85CD0FC329B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555534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6486CD-17DE-419D-8FD5-90647D1662B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15485827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7DE6FC13-6C6E-4083-B5F9-A270B88D2D8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38173843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06EF8C92-DB07-43F0-B2C0-494D915A445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62313959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</p:grpSp>
      <p:sp>
        <p:nvSpPr>
          <p:cNvPr id="379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fld id="{88307E05-DBBF-4050-88EB-C130B863519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25829019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A2E8F50D-9474-41BC-B1CA-D7D5317BF10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12827846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C6BC4517-EAB8-4A73-81F3-397B74F233F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88465380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593B4A8C-F710-4D48-853C-99E4408480B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33177226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F6E85D54-BD3F-4C6E-9599-FE43F0010A3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22344117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8B99F83F-45DD-4DA0-9DC8-950E9F1A39E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08423445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F8038A36-FCF9-4251-82E0-4CFC35FCA59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07627299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C61A59EE-0190-451A-A412-369EC3427DB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437520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E4C39-62D0-421F-A1A7-44013C58BBB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34050610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CE5BF14A-BEEF-4978-B807-6314D89CDAD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5519098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39307D7C-AF1C-430C-BDF6-4D8C5B1FB46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61197548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FEBFF4D8-6877-43C8-9889-CD7FFF0CB47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01637283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023D8007-8DEB-433D-A53E-85E6E146220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89692678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8F3EF-B9CA-4DC2-A2E6-A07E09EE723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79738540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20B2E-3DCD-4679-AD98-934795B037D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1862758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BB85C8-308A-4DBE-8AD0-EE230242EBF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16108504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BA462C-5A5C-4A68-95E1-A1E55F7672E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09381174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1E267-83E4-4F17-B4FC-8EF79155F2D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34498774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D4BBD7-23DA-42EC-BB40-2B472F6FA15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391470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AF262-A64F-4F88-B73C-F0BF9B90B28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66748464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762E1-DF7C-430E-AEF8-B3B4C668778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51929757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EE095-9D0F-41E9-9FE9-C379D3E3674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32644538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BC773C-0B6C-466C-9B16-A930ADC3D4B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16281739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C6359-6912-482E-A231-123FA4B5CF9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08977030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6FC446-3862-41A1-8018-B1BB7D3B913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82471670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62C93F0F-2C2F-4106-9E1F-E2EAA47335E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86005249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D6C32-16DA-4D31-BCD5-34A4680503C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69790946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BC867-4953-46DC-AD1A-08E23F8A910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58648532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89E8F-E076-4C27-BB39-CBBE69BBE90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24711153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C998B7-DC73-4C24-9FA6-80268FCD71C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925110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B55C61-329B-4611-94BC-8DB21696F11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11567496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13671-22F8-48E1-948D-726D1DC646B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99951398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B492F-969E-4CBF-97BC-2867CAADB26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36389047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6A0E6-0F80-4579-AEFC-EEE1D1211EB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19867228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958BC-CC43-4553-B090-27B80E04580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30414248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70C93F-A8A2-4BB1-A500-EDB8B500AB0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08155206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98229-404A-47C9-896B-AD1D6BD01C5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80953944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55D81E-E7D8-412B-B5E5-A45B27C4A52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27984773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CF3163B4-2649-4C06-A9E8-FD168214000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84620636"/>
      </p:ext>
    </p:extLst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1E301-5E8C-4A8D-95CB-CE89675893F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39782023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34581-7A76-4940-9A97-6B1568C4B8B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193694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37745-764F-4BE7-8183-649FF16AE9B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65459845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705EF-13C1-4E2E-AB93-09C8F1BBD66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43637816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F6061-EBB7-4F96-B96E-53AB1EAA79C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7942142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593A2-651C-42B9-A627-2B8A150C2BD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54110675"/>
      </p:ext>
    </p:extLst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E67741-4942-48AB-BB96-03B20C8A24B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90418888"/>
      </p:ext>
    </p:extLst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5790E6-3CDD-492E-9C42-0F68F82330E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63855381"/>
      </p:ext>
    </p:extLst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0F70C1-0071-4789-8E94-4AF2C3A6871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01782695"/>
      </p:ext>
    </p:extLst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4DA442-E6A5-4EBC-AE4E-826D2191D66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68990280"/>
      </p:ext>
    </p:extLst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B1CD1-8840-47A1-91A0-226B193810D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74055436"/>
      </p:ext>
    </p:extLst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8B50F-5F8D-45C4-9ED4-72401DA2062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88883080"/>
      </p:ext>
    </p:extLst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061BF430-9328-40E1-8E39-102A8AD1066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882580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B91D53-9E96-4209-8924-FEEA7875EC5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44552715"/>
      </p:ext>
    </p:extLst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5105C6-0E6A-402E-BCF6-85CEE01551F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94200543"/>
      </p:ext>
    </p:extLst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DB3557-FF42-4551-BC55-DA93D980FDF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32838402"/>
      </p:ext>
    </p:extLst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2C8DDA-02E5-4855-B0E2-CAA05C424B6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80370684"/>
      </p:ext>
    </p:extLst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35E690-6905-4679-9E1E-0AE6ECAD52B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52627704"/>
      </p:ext>
    </p:extLst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F12297-132F-4AE1-893B-E93E357427E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75104751"/>
      </p:ext>
    </p:extLst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B14FBD-86F1-4E98-926C-4B477E51327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94745857"/>
      </p:ext>
    </p:extLst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010334-F681-4F0A-848A-F2A265012DC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66187310"/>
      </p:ext>
    </p:extLst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AE4D9-ACAC-473B-B829-37EA2018CEB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16794174"/>
      </p:ext>
    </p:extLst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F2259-E747-4FEA-9FB6-68F12444009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97970465"/>
      </p:ext>
    </p:extLst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47A30-2767-47FB-B58A-DFDED1EA021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65919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BD00E-4308-481F-BABE-B1567EA4D8E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966208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CDF899-DA47-4B91-A99A-A0E4AB6F7B2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73690463"/>
      </p:ext>
    </p:extLst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9D76D-C4D4-4317-A24E-625C4621AFC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81633143"/>
      </p:ext>
    </p:extLst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D8AEE53C-6E94-4166-8A75-634BBF33718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27918784"/>
      </p:ext>
    </p:extLst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9BFA41-E62D-415E-BDC2-25D3A16C28C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97932639"/>
      </p:ext>
    </p:extLst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53B2C-95E4-46D2-99ED-CFCD5AFC1FC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92717490"/>
      </p:ext>
    </p:extLst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7A061-363D-4E7D-AECD-6AAAE094980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90182909"/>
      </p:ext>
    </p:extLst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071312-D112-4F98-A9A0-D9D2554DE23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37916464"/>
      </p:ext>
    </p:extLst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FAC75-F18B-46D1-BAD2-7EF397238E1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70419718"/>
      </p:ext>
    </p:extLst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EAAB85-1016-46B3-8360-43BE262A6EC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49338557"/>
      </p:ext>
    </p:extLst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BA950-3E0F-4E93-9647-ABEFC31ED34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61298425"/>
      </p:ext>
    </p:extLst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67286-3F86-4D78-8003-0EFCB8FE595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286331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EAB272-2D98-4CD7-AE0C-45358DEAEFF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43641574"/>
      </p:ext>
    </p:extLst>
  </p:cSld>
  <p:clrMapOvr>
    <a:masterClrMapping/>
  </p:clrMapOvr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6158E-8E7A-44AF-9D57-A7C25714424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52403711"/>
      </p:ext>
    </p:extLst>
  </p:cSld>
  <p:clrMapOvr>
    <a:masterClrMapping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CDD68-69EA-4A92-977E-139A6B7E482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2841144"/>
      </p:ext>
    </p:extLst>
  </p:cSld>
  <p:clrMapOvr>
    <a:masterClrMapping/>
  </p:clrMapOvr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15C072-355E-45E7-BB16-13EC91123F6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77858033"/>
      </p:ext>
    </p:extLst>
  </p:cSld>
  <p:clrMapOvr>
    <a:masterClrMapping/>
  </p:clrMapOvr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2476CBC7-B2F7-4648-AFE6-AB2D90D3A9B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27488869"/>
      </p:ext>
    </p:extLst>
  </p:cSld>
  <p:clrMapOvr>
    <a:masterClrMapping/>
  </p:clrMapOvr>
</p:sldLayout>
</file>

<file path=ppt/slideLayouts/slideLayout2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0C7750-6344-408D-BFA5-9D101115793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34475819"/>
      </p:ext>
    </p:extLst>
  </p:cSld>
  <p:clrMapOvr>
    <a:masterClrMapping/>
  </p:clrMapOvr>
</p:sldLayout>
</file>

<file path=ppt/slideLayouts/slideLayout2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3D8B12-AA58-42E7-AC4C-AA7BA968482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0370798"/>
      </p:ext>
    </p:extLst>
  </p:cSld>
  <p:clrMapOvr>
    <a:masterClrMapping/>
  </p:clrMapOvr>
</p:sldLayout>
</file>

<file path=ppt/slideLayouts/slideLayout2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F0699-85B7-4835-B393-BB79C46B479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10577646"/>
      </p:ext>
    </p:extLst>
  </p:cSld>
  <p:clrMapOvr>
    <a:masterClrMapping/>
  </p:clrMapOvr>
</p:sldLayout>
</file>

<file path=ppt/slideLayouts/slideLayout2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FAC813-7E21-4F0E-8083-B24AC776896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84181672"/>
      </p:ext>
    </p:extLst>
  </p:cSld>
  <p:clrMapOvr>
    <a:masterClrMapping/>
  </p:clrMapOvr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870C5-983A-4875-B92C-944A26FBEEB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27111420"/>
      </p:ext>
    </p:extLst>
  </p:cSld>
  <p:clrMapOvr>
    <a:masterClrMapping/>
  </p:clrMapOvr>
</p:sldLayout>
</file>

<file path=ppt/slideLayouts/slideLayout2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D2396-B5F9-4C67-96BB-00926C1401B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112204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24255-2EA9-4558-8458-DE371050F22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11425971"/>
      </p:ext>
    </p:extLst>
  </p:cSld>
  <p:clrMapOvr>
    <a:masterClrMapping/>
  </p:clrMapOvr>
</p:sldLayout>
</file>

<file path=ppt/slideLayouts/slideLayout2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C8E8ED-C311-439C-9D98-E8AE59311BB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15669299"/>
      </p:ext>
    </p:extLst>
  </p:cSld>
  <p:clrMapOvr>
    <a:masterClrMapping/>
  </p:clrMapOvr>
</p:sldLayout>
</file>

<file path=ppt/slideLayouts/slideLayout2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83823E-5BF6-4B6C-9883-B8CD1021727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2590187"/>
      </p:ext>
    </p:extLst>
  </p:cSld>
  <p:clrMapOvr>
    <a:masterClrMapping/>
  </p:clrMapOvr>
</p:sldLayout>
</file>

<file path=ppt/slideLayouts/slideLayout2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F53C3-305E-4D42-8364-2FE7D522448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6004223"/>
      </p:ext>
    </p:extLst>
  </p:cSld>
  <p:clrMapOvr>
    <a:masterClrMapping/>
  </p:clrMapOvr>
</p:sldLayout>
</file>

<file path=ppt/slideLayouts/slideLayout2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3A4CB-D5AB-4C68-A7CE-03FF7505225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99654817"/>
      </p:ext>
    </p:extLst>
  </p:cSld>
  <p:clrMapOvr>
    <a:masterClrMapping/>
  </p:clrMapOvr>
</p:sldLayout>
</file>

<file path=ppt/slideLayouts/slideLayout2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DC226F-2C92-4C33-9B83-04BC96EE126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05352688"/>
      </p:ext>
    </p:extLst>
  </p:cSld>
  <p:clrMapOvr>
    <a:masterClrMapping/>
  </p:clrMapOvr>
</p:sldLayout>
</file>

<file path=ppt/slideLayouts/slideLayout2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04B802DE-108C-40CB-86F7-BCBC82A02BB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91460310"/>
      </p:ext>
    </p:extLst>
  </p:cSld>
  <p:clrMapOvr>
    <a:masterClrMapping/>
  </p:clrMapOvr>
</p:sldLayout>
</file>

<file path=ppt/slideLayouts/slideLayout2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3D81F6-D8C9-450E-BE94-FF4240F8A67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04194353"/>
      </p:ext>
    </p:extLst>
  </p:cSld>
  <p:clrMapOvr>
    <a:masterClrMapping/>
  </p:clrMapOvr>
</p:sldLayout>
</file>

<file path=ppt/slideLayouts/slideLayout2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F659D-D3DF-42CA-AB7D-FCD1C455BE7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00005564"/>
      </p:ext>
    </p:extLst>
  </p:cSld>
  <p:clrMapOvr>
    <a:masterClrMapping/>
  </p:clrMapOvr>
</p:sldLayout>
</file>

<file path=ppt/slideLayouts/slideLayout2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ABB7F-A4B1-47D9-8A6B-6B34460ED2E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73713451"/>
      </p:ext>
    </p:extLst>
  </p:cSld>
  <p:clrMapOvr>
    <a:masterClrMapping/>
  </p:clrMapOvr>
</p:sldLayout>
</file>

<file path=ppt/slideLayouts/slideLayout2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349D5-B325-44F0-91F9-13F3C338AA2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992580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62691-7546-48CD-8A8B-B03444CD212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86135071"/>
      </p:ext>
    </p:extLst>
  </p:cSld>
  <p:clrMapOvr>
    <a:masterClrMapping/>
  </p:clrMapOvr>
</p:sldLayout>
</file>

<file path=ppt/slideLayouts/slideLayout2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2CDCCB-A1AC-42E2-8EF4-2B85DF8DED6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03192156"/>
      </p:ext>
    </p:extLst>
  </p:cSld>
  <p:clrMapOvr>
    <a:masterClrMapping/>
  </p:clrMapOvr>
</p:sldLayout>
</file>

<file path=ppt/slideLayouts/slideLayout2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A4AD8-7151-4F44-B027-18D0761DF44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70749030"/>
      </p:ext>
    </p:extLst>
  </p:cSld>
  <p:clrMapOvr>
    <a:masterClrMapping/>
  </p:clrMapOvr>
</p:sldLayout>
</file>

<file path=ppt/slideLayouts/slideLayout2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03FB1-F681-4585-B2DE-ADAD9F7E0C7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63954316"/>
      </p:ext>
    </p:extLst>
  </p:cSld>
  <p:clrMapOvr>
    <a:masterClrMapping/>
  </p:clrMapOvr>
</p:sldLayout>
</file>

<file path=ppt/slideLayouts/slideLayout2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AC999E-C316-455E-8E65-8B22A05B9DA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81829391"/>
      </p:ext>
    </p:extLst>
  </p:cSld>
  <p:clrMapOvr>
    <a:masterClrMapping/>
  </p:clrMapOvr>
</p:sldLayout>
</file>

<file path=ppt/slideLayouts/slideLayout2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47D8BB-9F4D-4B10-905A-638274163BE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58531853"/>
      </p:ext>
    </p:extLst>
  </p:cSld>
  <p:clrMapOvr>
    <a:masterClrMapping/>
  </p:clrMapOvr>
</p:sldLayout>
</file>

<file path=ppt/slideLayouts/slideLayout2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F9E7A8-ADFA-46B4-BD93-F76CC826F2E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45530378"/>
      </p:ext>
    </p:extLst>
  </p:cSld>
  <p:clrMapOvr>
    <a:masterClrMapping/>
  </p:clrMapOvr>
</p:sldLayout>
</file>

<file path=ppt/slideLayouts/slideLayout2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2EE6A-C909-4EA8-813E-F4D8B974676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690385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FDF8A-1D34-47FF-885D-462BD87CAE4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064457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r>
              <a:rPr lang="en-US" altLang="zh-CN" noProof="0" smtClean="0"/>
              <a:t>Click icon to add table</a:t>
            </a:r>
            <a:endParaRPr 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8AACC-06EB-4783-A6E7-F396F1D3289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617071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9324E1-2610-49D5-B065-637FF44E345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575878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C8A68-3F24-474E-8AD8-3B589831723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6524456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826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1826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7C440-5371-48F9-8E43-F4B4117E443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4506978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AFA1EDC1-7919-4725-B89D-D0133203133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81234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0389E-92DF-4625-9186-500FBD29C4C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7055617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754DE8-BD02-42A4-8206-7F4C40EC088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2179896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AEB42-A1D2-4158-9021-6510CB9B2E6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433097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1CB8D8-0128-47F5-9AE2-B8E3AFD4EED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7097822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116C8-0C11-4636-A3D6-D6963850B44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2376403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B366B9-F932-4204-9FC8-F3B0A82C1A6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0451308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304C80-9532-4DAC-9555-691ED999E18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9040391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08B41F-D845-4527-9294-ADBF20173B1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9528139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673DC-79BF-464D-A127-27858D4D5B8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4127908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B6394-EF96-4E04-89AF-10968D2003B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7450821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E83D0-90F8-474E-97C2-1DACB07408A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30070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9D9923-5EA1-4201-BEE3-B05998F4BFD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2680739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7BF407E9-31BA-4236-9D0D-F036FB47351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237932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76A09-1BDC-4775-BF97-C15558D4E5F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0708444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74A67-2751-4392-AEEF-30534450228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0316662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5B89F0-3783-4E95-AC3E-B14BC990BFC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1136830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A7FD7-ABA7-41F9-91B8-14E9836BF92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484827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6490E-C30F-45FD-9DAE-0F096528360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2557199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8DE92-43CC-4552-9ED8-9763CD447B9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2369317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2B5C24-8B0D-4B8C-8F48-3A6CCAFD98F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7400512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77663C-CAB3-486A-8365-803D8366D94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2780596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23C8A2-4C78-4EE1-B111-37D353D3060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78180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052F3F-3A9F-43FC-9192-D03141071F5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5343202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5C5B9A-44BD-4DD8-BDD9-DD1F296FB9B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8304973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E81C210B-CB2F-4F0E-A85E-B1DA28ED5F2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5301981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C49578-CBA5-4194-B8B2-9080166C00C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7114492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75F43-8F38-4D13-80D0-5C33DCCE2B8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6622880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4F7A1-105B-4AF2-A8C9-26A2F5BA768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0094209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B8DC44-7A88-43DB-8BFA-4A030ADC33C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4806082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266C30-C945-4E98-BB30-317FB9F2083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8951847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F123E-FEBD-403B-83A7-D082458EA8C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1342532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E8E72-AFA9-4393-9B2A-AC0440E3A6C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5736992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B709A-8507-4B6D-A8FA-4E85D6B4DF3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62340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9644E-66DE-4433-823D-05B4D8B9792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331412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2ADDBC-F0BF-4382-ABD4-C1B9215F406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4818600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CDADC9-9E21-441C-921B-D9B01B1C27A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2039973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C9B75C-287A-471C-A11B-B7E5EB758BA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8038145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7F2F059A-3646-4553-8746-F3611638085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1842454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D6601-A267-4FCF-ACD4-03F6D8FD8C1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7804324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CC134F-CEBB-4203-8A97-07B5BFAD9CE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2362858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F9C9C-AA60-40D1-87DC-326C6A96EC3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2990460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80C35D-4E2B-43C5-AEDF-7D025B06093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1195387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585B0-F7A7-429F-9C10-8E36DD70F66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5756571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19150B-6D44-44CD-9850-BF3699FD095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16808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8F173-3462-43FF-958E-A208A527E07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7629210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D0CDC8-0866-4113-BE92-1D883B81DFA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6508294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128A3D-37EE-483A-BF96-F06409D488B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1100204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E72C5-65C1-4F11-85E6-66E37E63EAC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3323977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CD5DB-51AC-4B44-9E3E-9F04AE83FFD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6653796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A1E213BB-88BD-4494-A0D7-4A5B7D2FDBC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71795957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2C386-87DC-4DD4-9A72-685D6C1C345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5471066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83808-4D44-4242-BDB9-9C4D3AE22C3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9891859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342CA-C4FD-4B35-A7D0-E62BC2F7BD4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7786627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9A70C5-7973-4B84-BFA2-469D7217F55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6419113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B43E3-AFE2-4C57-A1F0-27035951C94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413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925AE-882C-4D60-8DB6-10416AB7541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9327226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982527-2A8A-4BE0-A56D-8792E6EDED8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13946565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D2B308-E4D6-444C-B085-87EF264AC65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27508443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5CA452-C9C2-4CD0-A9A5-196DC096E72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75780451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6B944-4CEF-4E5A-93CC-892C4FFF835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39767027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ACAC3-685D-411F-9F28-0D422E29C70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80800445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74227D60-D7EA-4D5F-860E-1CA9AF33E3A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74568698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C2F13-DEC4-49F5-BB76-97E64FC5864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566697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DA542-FAE6-44EA-9B77-B13B542099F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25647670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D44A2-420F-47C2-AB81-1B9EEB4F82E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86606655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3BA923-5A39-4797-BCAF-B3166CA4382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84601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7B005-A7C0-4137-BCE1-55EF33113AE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84098285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F66D0-55A6-47B2-B005-BE5CE02D28A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58565512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595D10-B1D7-4ACF-82E7-C5E695CFB35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68837632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7A945E-A467-43ED-9B95-3ABE53458B1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51187435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83982D-7489-43DF-92A4-BB1F58C45CB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7954815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9A4B39-ED71-4CE5-B98A-8D5EAE9E540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20886326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BC5B3-0E3E-42AB-9CCD-8249F5CDCEC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89202061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B61BC-6676-4A13-A74A-DAF4D94D6D1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77812193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7185A0D8-1D6E-4A7A-B961-99FFA4C920B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99702907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090955-1151-430D-B404-EF1B06EE2A3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80673862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5568BB-D709-4A63-9647-07875FD542E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39158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5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110.xml"/><Relationship Id="rId7" Type="http://schemas.openxmlformats.org/officeDocument/2006/relationships/slideLayout" Target="../slideLayouts/slideLayout114.xml"/><Relationship Id="rId12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09.xml"/><Relationship Id="rId1" Type="http://schemas.openxmlformats.org/officeDocument/2006/relationships/slideLayout" Target="../slideLayouts/slideLayout108.xml"/><Relationship Id="rId6" Type="http://schemas.openxmlformats.org/officeDocument/2006/relationships/slideLayout" Target="../slideLayouts/slideLayout113.xml"/><Relationship Id="rId11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2.xml"/><Relationship Id="rId10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1.xml"/><Relationship Id="rId9" Type="http://schemas.openxmlformats.org/officeDocument/2006/relationships/slideLayout" Target="../slideLayouts/slideLayout116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7.xml"/><Relationship Id="rId3" Type="http://schemas.openxmlformats.org/officeDocument/2006/relationships/slideLayout" Target="../slideLayouts/slideLayout122.xml"/><Relationship Id="rId7" Type="http://schemas.openxmlformats.org/officeDocument/2006/relationships/slideLayout" Target="../slideLayouts/slideLayout126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21.xml"/><Relationship Id="rId1" Type="http://schemas.openxmlformats.org/officeDocument/2006/relationships/slideLayout" Target="../slideLayouts/slideLayout120.xml"/><Relationship Id="rId6" Type="http://schemas.openxmlformats.org/officeDocument/2006/relationships/slideLayout" Target="../slideLayouts/slideLayout125.xml"/><Relationship Id="rId11" Type="http://schemas.openxmlformats.org/officeDocument/2006/relationships/slideLayout" Target="../slideLayouts/slideLayout130.xml"/><Relationship Id="rId5" Type="http://schemas.openxmlformats.org/officeDocument/2006/relationships/slideLayout" Target="../slideLayouts/slideLayout124.xml"/><Relationship Id="rId10" Type="http://schemas.openxmlformats.org/officeDocument/2006/relationships/slideLayout" Target="../slideLayouts/slideLayout129.xml"/><Relationship Id="rId4" Type="http://schemas.openxmlformats.org/officeDocument/2006/relationships/slideLayout" Target="../slideLayouts/slideLayout123.xml"/><Relationship Id="rId9" Type="http://schemas.openxmlformats.org/officeDocument/2006/relationships/slideLayout" Target="../slideLayouts/slideLayout128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8.xml"/><Relationship Id="rId3" Type="http://schemas.openxmlformats.org/officeDocument/2006/relationships/slideLayout" Target="../slideLayouts/slideLayout133.xml"/><Relationship Id="rId7" Type="http://schemas.openxmlformats.org/officeDocument/2006/relationships/slideLayout" Target="../slideLayouts/slideLayout137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32.xml"/><Relationship Id="rId1" Type="http://schemas.openxmlformats.org/officeDocument/2006/relationships/slideLayout" Target="../slideLayouts/slideLayout131.xml"/><Relationship Id="rId6" Type="http://schemas.openxmlformats.org/officeDocument/2006/relationships/slideLayout" Target="../slideLayouts/slideLayout136.xml"/><Relationship Id="rId11" Type="http://schemas.openxmlformats.org/officeDocument/2006/relationships/slideLayout" Target="../slideLayouts/slideLayout141.xml"/><Relationship Id="rId5" Type="http://schemas.openxmlformats.org/officeDocument/2006/relationships/slideLayout" Target="../slideLayouts/slideLayout135.xml"/><Relationship Id="rId10" Type="http://schemas.openxmlformats.org/officeDocument/2006/relationships/slideLayout" Target="../slideLayouts/slideLayout140.xml"/><Relationship Id="rId4" Type="http://schemas.openxmlformats.org/officeDocument/2006/relationships/slideLayout" Target="../slideLayouts/slideLayout134.xml"/><Relationship Id="rId9" Type="http://schemas.openxmlformats.org/officeDocument/2006/relationships/slideLayout" Target="../slideLayouts/slideLayout139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9.xml"/><Relationship Id="rId3" Type="http://schemas.openxmlformats.org/officeDocument/2006/relationships/slideLayout" Target="../slideLayouts/slideLayout144.xml"/><Relationship Id="rId7" Type="http://schemas.openxmlformats.org/officeDocument/2006/relationships/slideLayout" Target="../slideLayouts/slideLayout148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43.xml"/><Relationship Id="rId1" Type="http://schemas.openxmlformats.org/officeDocument/2006/relationships/slideLayout" Target="../slideLayouts/slideLayout142.xml"/><Relationship Id="rId6" Type="http://schemas.openxmlformats.org/officeDocument/2006/relationships/slideLayout" Target="../slideLayouts/slideLayout147.xml"/><Relationship Id="rId11" Type="http://schemas.openxmlformats.org/officeDocument/2006/relationships/slideLayout" Target="../slideLayouts/slideLayout152.xml"/><Relationship Id="rId5" Type="http://schemas.openxmlformats.org/officeDocument/2006/relationships/slideLayout" Target="../slideLayouts/slideLayout146.xml"/><Relationship Id="rId10" Type="http://schemas.openxmlformats.org/officeDocument/2006/relationships/slideLayout" Target="../slideLayouts/slideLayout151.xml"/><Relationship Id="rId4" Type="http://schemas.openxmlformats.org/officeDocument/2006/relationships/slideLayout" Target="../slideLayouts/slideLayout145.xml"/><Relationship Id="rId9" Type="http://schemas.openxmlformats.org/officeDocument/2006/relationships/slideLayout" Target="../slideLayouts/slideLayout150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0.xml"/><Relationship Id="rId13" Type="http://schemas.openxmlformats.org/officeDocument/2006/relationships/theme" Target="../theme/theme14.xml"/><Relationship Id="rId3" Type="http://schemas.openxmlformats.org/officeDocument/2006/relationships/slideLayout" Target="../slideLayouts/slideLayout155.xml"/><Relationship Id="rId7" Type="http://schemas.openxmlformats.org/officeDocument/2006/relationships/slideLayout" Target="../slideLayouts/slideLayout159.xml"/><Relationship Id="rId12" Type="http://schemas.openxmlformats.org/officeDocument/2006/relationships/slideLayout" Target="../slideLayouts/slideLayout164.xml"/><Relationship Id="rId2" Type="http://schemas.openxmlformats.org/officeDocument/2006/relationships/slideLayout" Target="../slideLayouts/slideLayout154.xml"/><Relationship Id="rId1" Type="http://schemas.openxmlformats.org/officeDocument/2006/relationships/slideLayout" Target="../slideLayouts/slideLayout153.xml"/><Relationship Id="rId6" Type="http://schemas.openxmlformats.org/officeDocument/2006/relationships/slideLayout" Target="../slideLayouts/slideLayout158.xml"/><Relationship Id="rId11" Type="http://schemas.openxmlformats.org/officeDocument/2006/relationships/slideLayout" Target="../slideLayouts/slideLayout163.xml"/><Relationship Id="rId5" Type="http://schemas.openxmlformats.org/officeDocument/2006/relationships/slideLayout" Target="../slideLayouts/slideLayout157.xml"/><Relationship Id="rId10" Type="http://schemas.openxmlformats.org/officeDocument/2006/relationships/slideLayout" Target="../slideLayouts/slideLayout162.xml"/><Relationship Id="rId4" Type="http://schemas.openxmlformats.org/officeDocument/2006/relationships/slideLayout" Target="../slideLayouts/slideLayout156.xml"/><Relationship Id="rId9" Type="http://schemas.openxmlformats.org/officeDocument/2006/relationships/slideLayout" Target="../slideLayouts/slideLayout161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2.xml"/><Relationship Id="rId13" Type="http://schemas.openxmlformats.org/officeDocument/2006/relationships/theme" Target="../theme/theme15.xml"/><Relationship Id="rId3" Type="http://schemas.openxmlformats.org/officeDocument/2006/relationships/slideLayout" Target="../slideLayouts/slideLayout167.xml"/><Relationship Id="rId7" Type="http://schemas.openxmlformats.org/officeDocument/2006/relationships/slideLayout" Target="../slideLayouts/slideLayout171.xml"/><Relationship Id="rId12" Type="http://schemas.openxmlformats.org/officeDocument/2006/relationships/slideLayout" Target="../slideLayouts/slideLayout176.xml"/><Relationship Id="rId2" Type="http://schemas.openxmlformats.org/officeDocument/2006/relationships/slideLayout" Target="../slideLayouts/slideLayout166.xml"/><Relationship Id="rId1" Type="http://schemas.openxmlformats.org/officeDocument/2006/relationships/slideLayout" Target="../slideLayouts/slideLayout165.xml"/><Relationship Id="rId6" Type="http://schemas.openxmlformats.org/officeDocument/2006/relationships/slideLayout" Target="../slideLayouts/slideLayout170.xml"/><Relationship Id="rId11" Type="http://schemas.openxmlformats.org/officeDocument/2006/relationships/slideLayout" Target="../slideLayouts/slideLayout175.xml"/><Relationship Id="rId5" Type="http://schemas.openxmlformats.org/officeDocument/2006/relationships/slideLayout" Target="../slideLayouts/slideLayout169.xml"/><Relationship Id="rId10" Type="http://schemas.openxmlformats.org/officeDocument/2006/relationships/slideLayout" Target="../slideLayouts/slideLayout174.xml"/><Relationship Id="rId4" Type="http://schemas.openxmlformats.org/officeDocument/2006/relationships/slideLayout" Target="../slideLayouts/slideLayout168.xml"/><Relationship Id="rId9" Type="http://schemas.openxmlformats.org/officeDocument/2006/relationships/slideLayout" Target="../slideLayouts/slideLayout173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4.xml"/><Relationship Id="rId13" Type="http://schemas.openxmlformats.org/officeDocument/2006/relationships/theme" Target="../theme/theme16.xml"/><Relationship Id="rId3" Type="http://schemas.openxmlformats.org/officeDocument/2006/relationships/slideLayout" Target="../slideLayouts/slideLayout179.xml"/><Relationship Id="rId7" Type="http://schemas.openxmlformats.org/officeDocument/2006/relationships/slideLayout" Target="../slideLayouts/slideLayout183.xml"/><Relationship Id="rId12" Type="http://schemas.openxmlformats.org/officeDocument/2006/relationships/slideLayout" Target="../slideLayouts/slideLayout188.xml"/><Relationship Id="rId2" Type="http://schemas.openxmlformats.org/officeDocument/2006/relationships/slideLayout" Target="../slideLayouts/slideLayout178.xml"/><Relationship Id="rId1" Type="http://schemas.openxmlformats.org/officeDocument/2006/relationships/slideLayout" Target="../slideLayouts/slideLayout177.xml"/><Relationship Id="rId6" Type="http://schemas.openxmlformats.org/officeDocument/2006/relationships/slideLayout" Target="../slideLayouts/slideLayout182.xml"/><Relationship Id="rId11" Type="http://schemas.openxmlformats.org/officeDocument/2006/relationships/slideLayout" Target="../slideLayouts/slideLayout187.xml"/><Relationship Id="rId5" Type="http://schemas.openxmlformats.org/officeDocument/2006/relationships/slideLayout" Target="../slideLayouts/slideLayout181.xml"/><Relationship Id="rId10" Type="http://schemas.openxmlformats.org/officeDocument/2006/relationships/slideLayout" Target="../slideLayouts/slideLayout186.xml"/><Relationship Id="rId4" Type="http://schemas.openxmlformats.org/officeDocument/2006/relationships/slideLayout" Target="../slideLayouts/slideLayout180.xml"/><Relationship Id="rId9" Type="http://schemas.openxmlformats.org/officeDocument/2006/relationships/slideLayout" Target="../slideLayouts/slideLayout185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6.xml"/><Relationship Id="rId13" Type="http://schemas.openxmlformats.org/officeDocument/2006/relationships/theme" Target="../theme/theme17.xml"/><Relationship Id="rId3" Type="http://schemas.openxmlformats.org/officeDocument/2006/relationships/slideLayout" Target="../slideLayouts/slideLayout191.xml"/><Relationship Id="rId7" Type="http://schemas.openxmlformats.org/officeDocument/2006/relationships/slideLayout" Target="../slideLayouts/slideLayout195.xml"/><Relationship Id="rId12" Type="http://schemas.openxmlformats.org/officeDocument/2006/relationships/slideLayout" Target="../slideLayouts/slideLayout200.xml"/><Relationship Id="rId2" Type="http://schemas.openxmlformats.org/officeDocument/2006/relationships/slideLayout" Target="../slideLayouts/slideLayout190.xml"/><Relationship Id="rId1" Type="http://schemas.openxmlformats.org/officeDocument/2006/relationships/slideLayout" Target="../slideLayouts/slideLayout189.xml"/><Relationship Id="rId6" Type="http://schemas.openxmlformats.org/officeDocument/2006/relationships/slideLayout" Target="../slideLayouts/slideLayout194.xml"/><Relationship Id="rId11" Type="http://schemas.openxmlformats.org/officeDocument/2006/relationships/slideLayout" Target="../slideLayouts/slideLayout199.xml"/><Relationship Id="rId5" Type="http://schemas.openxmlformats.org/officeDocument/2006/relationships/slideLayout" Target="../slideLayouts/slideLayout193.xml"/><Relationship Id="rId10" Type="http://schemas.openxmlformats.org/officeDocument/2006/relationships/slideLayout" Target="../slideLayouts/slideLayout198.xml"/><Relationship Id="rId4" Type="http://schemas.openxmlformats.org/officeDocument/2006/relationships/slideLayout" Target="../slideLayouts/slideLayout192.xml"/><Relationship Id="rId9" Type="http://schemas.openxmlformats.org/officeDocument/2006/relationships/slideLayout" Target="../slideLayouts/slideLayout197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8.xml"/><Relationship Id="rId13" Type="http://schemas.openxmlformats.org/officeDocument/2006/relationships/theme" Target="../theme/theme18.xml"/><Relationship Id="rId3" Type="http://schemas.openxmlformats.org/officeDocument/2006/relationships/slideLayout" Target="../slideLayouts/slideLayout203.xml"/><Relationship Id="rId7" Type="http://schemas.openxmlformats.org/officeDocument/2006/relationships/slideLayout" Target="../slideLayouts/slideLayout207.xml"/><Relationship Id="rId12" Type="http://schemas.openxmlformats.org/officeDocument/2006/relationships/slideLayout" Target="../slideLayouts/slideLayout212.xml"/><Relationship Id="rId2" Type="http://schemas.openxmlformats.org/officeDocument/2006/relationships/slideLayout" Target="../slideLayouts/slideLayout202.xml"/><Relationship Id="rId1" Type="http://schemas.openxmlformats.org/officeDocument/2006/relationships/slideLayout" Target="../slideLayouts/slideLayout201.xml"/><Relationship Id="rId6" Type="http://schemas.openxmlformats.org/officeDocument/2006/relationships/slideLayout" Target="../slideLayouts/slideLayout206.xml"/><Relationship Id="rId11" Type="http://schemas.openxmlformats.org/officeDocument/2006/relationships/slideLayout" Target="../slideLayouts/slideLayout211.xml"/><Relationship Id="rId5" Type="http://schemas.openxmlformats.org/officeDocument/2006/relationships/slideLayout" Target="../slideLayouts/slideLayout205.xml"/><Relationship Id="rId10" Type="http://schemas.openxmlformats.org/officeDocument/2006/relationships/slideLayout" Target="../slideLayouts/slideLayout210.xml"/><Relationship Id="rId4" Type="http://schemas.openxmlformats.org/officeDocument/2006/relationships/slideLayout" Target="../slideLayouts/slideLayout204.xml"/><Relationship Id="rId9" Type="http://schemas.openxmlformats.org/officeDocument/2006/relationships/slideLayout" Target="../slideLayouts/slideLayout209.xml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0.xml"/><Relationship Id="rId13" Type="http://schemas.openxmlformats.org/officeDocument/2006/relationships/theme" Target="../theme/theme19.xml"/><Relationship Id="rId3" Type="http://schemas.openxmlformats.org/officeDocument/2006/relationships/slideLayout" Target="../slideLayouts/slideLayout215.xml"/><Relationship Id="rId7" Type="http://schemas.openxmlformats.org/officeDocument/2006/relationships/slideLayout" Target="../slideLayouts/slideLayout219.xml"/><Relationship Id="rId12" Type="http://schemas.openxmlformats.org/officeDocument/2006/relationships/slideLayout" Target="../slideLayouts/slideLayout224.xml"/><Relationship Id="rId2" Type="http://schemas.openxmlformats.org/officeDocument/2006/relationships/slideLayout" Target="../slideLayouts/slideLayout214.xml"/><Relationship Id="rId1" Type="http://schemas.openxmlformats.org/officeDocument/2006/relationships/slideLayout" Target="../slideLayouts/slideLayout213.xml"/><Relationship Id="rId6" Type="http://schemas.openxmlformats.org/officeDocument/2006/relationships/slideLayout" Target="../slideLayouts/slideLayout218.xml"/><Relationship Id="rId11" Type="http://schemas.openxmlformats.org/officeDocument/2006/relationships/slideLayout" Target="../slideLayouts/slideLayout223.xml"/><Relationship Id="rId5" Type="http://schemas.openxmlformats.org/officeDocument/2006/relationships/slideLayout" Target="../slideLayouts/slideLayout217.xml"/><Relationship Id="rId10" Type="http://schemas.openxmlformats.org/officeDocument/2006/relationships/slideLayout" Target="../slideLayouts/slideLayout222.xml"/><Relationship Id="rId4" Type="http://schemas.openxmlformats.org/officeDocument/2006/relationships/slideLayout" Target="../slideLayouts/slideLayout216.xml"/><Relationship Id="rId9" Type="http://schemas.openxmlformats.org/officeDocument/2006/relationships/slideLayout" Target="../slideLayouts/slideLayout22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2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2.xml"/><Relationship Id="rId13" Type="http://schemas.openxmlformats.org/officeDocument/2006/relationships/theme" Target="../theme/theme20.xml"/><Relationship Id="rId3" Type="http://schemas.openxmlformats.org/officeDocument/2006/relationships/slideLayout" Target="../slideLayouts/slideLayout227.xml"/><Relationship Id="rId7" Type="http://schemas.openxmlformats.org/officeDocument/2006/relationships/slideLayout" Target="../slideLayouts/slideLayout231.xml"/><Relationship Id="rId12" Type="http://schemas.openxmlformats.org/officeDocument/2006/relationships/slideLayout" Target="../slideLayouts/slideLayout236.xml"/><Relationship Id="rId2" Type="http://schemas.openxmlformats.org/officeDocument/2006/relationships/slideLayout" Target="../slideLayouts/slideLayout226.xml"/><Relationship Id="rId1" Type="http://schemas.openxmlformats.org/officeDocument/2006/relationships/slideLayout" Target="../slideLayouts/slideLayout225.xml"/><Relationship Id="rId6" Type="http://schemas.openxmlformats.org/officeDocument/2006/relationships/slideLayout" Target="../slideLayouts/slideLayout230.xml"/><Relationship Id="rId11" Type="http://schemas.openxmlformats.org/officeDocument/2006/relationships/slideLayout" Target="../slideLayouts/slideLayout235.xml"/><Relationship Id="rId5" Type="http://schemas.openxmlformats.org/officeDocument/2006/relationships/slideLayout" Target="../slideLayouts/slideLayout229.xml"/><Relationship Id="rId10" Type="http://schemas.openxmlformats.org/officeDocument/2006/relationships/slideLayout" Target="../slideLayouts/slideLayout234.xml"/><Relationship Id="rId4" Type="http://schemas.openxmlformats.org/officeDocument/2006/relationships/slideLayout" Target="../slideLayouts/slideLayout228.xml"/><Relationship Id="rId9" Type="http://schemas.openxmlformats.org/officeDocument/2006/relationships/slideLayout" Target="../slideLayouts/slideLayout23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0.xml"/><Relationship Id="rId3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9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73.xml"/><Relationship Id="rId5" Type="http://schemas.openxmlformats.org/officeDocument/2006/relationships/slideLayout" Target="../slideLayouts/slideLayout67.xml"/><Relationship Id="rId10" Type="http://schemas.openxmlformats.org/officeDocument/2006/relationships/slideLayout" Target="../slideLayouts/slideLayout72.xml"/><Relationship Id="rId4" Type="http://schemas.openxmlformats.org/officeDocument/2006/relationships/slideLayout" Target="../slideLayouts/slideLayout66.xml"/><Relationship Id="rId9" Type="http://schemas.openxmlformats.org/officeDocument/2006/relationships/slideLayout" Target="../slideLayouts/slideLayout71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1.xml"/><Relationship Id="rId3" Type="http://schemas.openxmlformats.org/officeDocument/2006/relationships/slideLayout" Target="../slideLayouts/slideLayout76.xml"/><Relationship Id="rId7" Type="http://schemas.openxmlformats.org/officeDocument/2006/relationships/slideLayout" Target="../slideLayouts/slideLayout80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5.xml"/><Relationship Id="rId1" Type="http://schemas.openxmlformats.org/officeDocument/2006/relationships/slideLayout" Target="../slideLayouts/slideLayout74.xml"/><Relationship Id="rId6" Type="http://schemas.openxmlformats.org/officeDocument/2006/relationships/slideLayout" Target="../slideLayouts/slideLayout79.xml"/><Relationship Id="rId11" Type="http://schemas.openxmlformats.org/officeDocument/2006/relationships/slideLayout" Target="../slideLayouts/slideLayout84.xml"/><Relationship Id="rId5" Type="http://schemas.openxmlformats.org/officeDocument/2006/relationships/slideLayout" Target="../slideLayouts/slideLayout78.xml"/><Relationship Id="rId10" Type="http://schemas.openxmlformats.org/officeDocument/2006/relationships/slideLayout" Target="../slideLayouts/slideLayout83.xml"/><Relationship Id="rId4" Type="http://schemas.openxmlformats.org/officeDocument/2006/relationships/slideLayout" Target="../slideLayouts/slideLayout77.xml"/><Relationship Id="rId9" Type="http://schemas.openxmlformats.org/officeDocument/2006/relationships/slideLayout" Target="../slideLayouts/slideLayout82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slideLayout" Target="../slideLayouts/slideLayout96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8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fld id="{7B3FD374-6830-40BE-BC05-CBB0B553000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818" r:id="rId1"/>
    <p:sldLayoutId id="2147490567" r:id="rId2"/>
    <p:sldLayoutId id="2147490568" r:id="rId3"/>
    <p:sldLayoutId id="2147490569" r:id="rId4"/>
    <p:sldLayoutId id="2147490570" r:id="rId5"/>
    <p:sldLayoutId id="2147490571" r:id="rId6"/>
    <p:sldLayoutId id="2147490572" r:id="rId7"/>
    <p:sldLayoutId id="2147490573" r:id="rId8"/>
    <p:sldLayoutId id="2147490574" r:id="rId9"/>
    <p:sldLayoutId id="2147490575" r:id="rId10"/>
    <p:sldLayoutId id="2147490576" r:id="rId11"/>
    <p:sldLayoutId id="2147490577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81D3D086-5800-4D2C-91C2-25E2EEE83E3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827" r:id="rId1"/>
    <p:sldLayoutId id="2147490665" r:id="rId2"/>
    <p:sldLayoutId id="2147490666" r:id="rId3"/>
    <p:sldLayoutId id="2147490667" r:id="rId4"/>
    <p:sldLayoutId id="2147490668" r:id="rId5"/>
    <p:sldLayoutId id="2147490669" r:id="rId6"/>
    <p:sldLayoutId id="2147490670" r:id="rId7"/>
    <p:sldLayoutId id="2147490671" r:id="rId8"/>
    <p:sldLayoutId id="2147490672" r:id="rId9"/>
    <p:sldLayoutId id="2147490673" r:id="rId10"/>
    <p:sldLayoutId id="2147490674" r:id="rId11"/>
    <p:sldLayoutId id="2147490675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127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6EF5506F-244B-4CE8-B05C-063C8074E59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828" r:id="rId1"/>
    <p:sldLayoutId id="2147490829" r:id="rId2"/>
    <p:sldLayoutId id="2147490830" r:id="rId3"/>
    <p:sldLayoutId id="2147490831" r:id="rId4"/>
    <p:sldLayoutId id="2147490832" r:id="rId5"/>
    <p:sldLayoutId id="2147490833" r:id="rId6"/>
    <p:sldLayoutId id="2147490834" r:id="rId7"/>
    <p:sldLayoutId id="2147490835" r:id="rId8"/>
    <p:sldLayoutId id="2147490836" r:id="rId9"/>
    <p:sldLayoutId id="2147490837" r:id="rId10"/>
    <p:sldLayoutId id="214749083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624972F2-900E-4447-B6AF-94C2FB9DD86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839" r:id="rId1"/>
    <p:sldLayoutId id="2147490840" r:id="rId2"/>
    <p:sldLayoutId id="2147490841" r:id="rId3"/>
    <p:sldLayoutId id="2147490842" r:id="rId4"/>
    <p:sldLayoutId id="2147490843" r:id="rId5"/>
    <p:sldLayoutId id="2147490844" r:id="rId6"/>
    <p:sldLayoutId id="2147490845" r:id="rId7"/>
    <p:sldLayoutId id="2147490846" r:id="rId8"/>
    <p:sldLayoutId id="2147490847" r:id="rId9"/>
    <p:sldLayoutId id="2147490848" r:id="rId10"/>
    <p:sldLayoutId id="214749084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53209F8D-D746-4A42-85E4-4206F8A424F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850" r:id="rId1"/>
    <p:sldLayoutId id="2147490851" r:id="rId2"/>
    <p:sldLayoutId id="2147490852" r:id="rId3"/>
    <p:sldLayoutId id="2147490853" r:id="rId4"/>
    <p:sldLayoutId id="2147490854" r:id="rId5"/>
    <p:sldLayoutId id="2147490855" r:id="rId6"/>
    <p:sldLayoutId id="2147490856" r:id="rId7"/>
    <p:sldLayoutId id="2147490857" r:id="rId8"/>
    <p:sldLayoutId id="2147490858" r:id="rId9"/>
    <p:sldLayoutId id="2147490859" r:id="rId10"/>
    <p:sldLayoutId id="21474908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434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434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98DA3AB0-56D7-46D0-8293-01FD9702570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861" r:id="rId1"/>
    <p:sldLayoutId id="2147490676" r:id="rId2"/>
    <p:sldLayoutId id="2147490677" r:id="rId3"/>
    <p:sldLayoutId id="2147490678" r:id="rId4"/>
    <p:sldLayoutId id="2147490679" r:id="rId5"/>
    <p:sldLayoutId id="2147490680" r:id="rId6"/>
    <p:sldLayoutId id="2147490681" r:id="rId7"/>
    <p:sldLayoutId id="2147490682" r:id="rId8"/>
    <p:sldLayoutId id="2147490683" r:id="rId9"/>
    <p:sldLayoutId id="2147490684" r:id="rId10"/>
    <p:sldLayoutId id="2147490685" r:id="rId11"/>
    <p:sldLayoutId id="2147490686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536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859EDF74-A9D3-4D73-9F45-D5E4E18DC16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862" r:id="rId1"/>
    <p:sldLayoutId id="2147490687" r:id="rId2"/>
    <p:sldLayoutId id="2147490688" r:id="rId3"/>
    <p:sldLayoutId id="2147490689" r:id="rId4"/>
    <p:sldLayoutId id="2147490690" r:id="rId5"/>
    <p:sldLayoutId id="2147490691" r:id="rId6"/>
    <p:sldLayoutId id="2147490692" r:id="rId7"/>
    <p:sldLayoutId id="2147490693" r:id="rId8"/>
    <p:sldLayoutId id="2147490694" r:id="rId9"/>
    <p:sldLayoutId id="2147490695" r:id="rId10"/>
    <p:sldLayoutId id="2147490696" r:id="rId11"/>
    <p:sldLayoutId id="2147490697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639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639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8C87206A-D48D-446F-AC5A-6FFEB593299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863" r:id="rId1"/>
    <p:sldLayoutId id="2147490698" r:id="rId2"/>
    <p:sldLayoutId id="2147490699" r:id="rId3"/>
    <p:sldLayoutId id="2147490700" r:id="rId4"/>
    <p:sldLayoutId id="2147490701" r:id="rId5"/>
    <p:sldLayoutId id="2147490702" r:id="rId6"/>
    <p:sldLayoutId id="2147490703" r:id="rId7"/>
    <p:sldLayoutId id="2147490704" r:id="rId8"/>
    <p:sldLayoutId id="2147490705" r:id="rId9"/>
    <p:sldLayoutId id="2147490706" r:id="rId10"/>
    <p:sldLayoutId id="2147490707" r:id="rId11"/>
    <p:sldLayoutId id="2147490708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253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253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EE60206B-F992-4C15-AA0D-5711D4EA6EB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869" r:id="rId1"/>
    <p:sldLayoutId id="2147490764" r:id="rId2"/>
    <p:sldLayoutId id="2147490765" r:id="rId3"/>
    <p:sldLayoutId id="2147490766" r:id="rId4"/>
    <p:sldLayoutId id="2147490767" r:id="rId5"/>
    <p:sldLayoutId id="2147490768" r:id="rId6"/>
    <p:sldLayoutId id="2147490769" r:id="rId7"/>
    <p:sldLayoutId id="2147490770" r:id="rId8"/>
    <p:sldLayoutId id="2147490771" r:id="rId9"/>
    <p:sldLayoutId id="2147490772" r:id="rId10"/>
    <p:sldLayoutId id="2147490773" r:id="rId11"/>
    <p:sldLayoutId id="2147490774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458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458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03EA1190-BB7D-4D80-A51B-CA759027943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871" r:id="rId1"/>
    <p:sldLayoutId id="2147490785" r:id="rId2"/>
    <p:sldLayoutId id="2147490786" r:id="rId3"/>
    <p:sldLayoutId id="2147490787" r:id="rId4"/>
    <p:sldLayoutId id="2147490788" r:id="rId5"/>
    <p:sldLayoutId id="2147490789" r:id="rId6"/>
    <p:sldLayoutId id="2147490790" r:id="rId7"/>
    <p:sldLayoutId id="2147490791" r:id="rId8"/>
    <p:sldLayoutId id="2147490792" r:id="rId9"/>
    <p:sldLayoutId id="2147490793" r:id="rId10"/>
    <p:sldLayoutId id="2147490794" r:id="rId11"/>
    <p:sldLayoutId id="2147490795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560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561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BF2EA7C3-40A3-433C-B1B1-C1F97DE1D75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872" r:id="rId1"/>
    <p:sldLayoutId id="2147490796" r:id="rId2"/>
    <p:sldLayoutId id="2147490797" r:id="rId3"/>
    <p:sldLayoutId id="2147490798" r:id="rId4"/>
    <p:sldLayoutId id="2147490799" r:id="rId5"/>
    <p:sldLayoutId id="2147490800" r:id="rId6"/>
    <p:sldLayoutId id="2147490801" r:id="rId7"/>
    <p:sldLayoutId id="2147490802" r:id="rId8"/>
    <p:sldLayoutId id="2147490803" r:id="rId9"/>
    <p:sldLayoutId id="2147490804" r:id="rId10"/>
    <p:sldLayoutId id="2147490805" r:id="rId11"/>
    <p:sldLayoutId id="2147490806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F4E00F71-7FBF-4FDA-964B-DF05FD7FD85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819" r:id="rId1"/>
    <p:sldLayoutId id="2147490578" r:id="rId2"/>
    <p:sldLayoutId id="2147490579" r:id="rId3"/>
    <p:sldLayoutId id="2147490580" r:id="rId4"/>
    <p:sldLayoutId id="2147490581" r:id="rId5"/>
    <p:sldLayoutId id="2147490582" r:id="rId6"/>
    <p:sldLayoutId id="2147490583" r:id="rId7"/>
    <p:sldLayoutId id="2147490584" r:id="rId8"/>
    <p:sldLayoutId id="2147490585" r:id="rId9"/>
    <p:sldLayoutId id="2147490586" r:id="rId10"/>
    <p:sldLayoutId id="2147490587" r:id="rId11"/>
    <p:sldLayoutId id="2147490588" r:id="rId12"/>
    <p:sldLayoutId id="2147490589" r:id="rId13"/>
    <p:sldLayoutId id="2147490590" r:id="rId14"/>
    <p:sldLayoutId id="2147490591" r:id="rId15"/>
    <p:sldLayoutId id="2147490592" r:id="rId16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66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66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92BFC829-A835-4E1D-A45E-E4D38FA4DD9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873" r:id="rId1"/>
    <p:sldLayoutId id="2147490807" r:id="rId2"/>
    <p:sldLayoutId id="2147490808" r:id="rId3"/>
    <p:sldLayoutId id="2147490809" r:id="rId4"/>
    <p:sldLayoutId id="2147490810" r:id="rId5"/>
    <p:sldLayoutId id="2147490811" r:id="rId6"/>
    <p:sldLayoutId id="2147490812" r:id="rId7"/>
    <p:sldLayoutId id="2147490813" r:id="rId8"/>
    <p:sldLayoutId id="2147490814" r:id="rId9"/>
    <p:sldLayoutId id="2147490815" r:id="rId10"/>
    <p:sldLayoutId id="2147490816" r:id="rId11"/>
    <p:sldLayoutId id="2147490817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EF70D091-7FD0-43BB-9EAE-026E8C43612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820" r:id="rId1"/>
    <p:sldLayoutId id="2147490593" r:id="rId2"/>
    <p:sldLayoutId id="2147490594" r:id="rId3"/>
    <p:sldLayoutId id="2147490595" r:id="rId4"/>
    <p:sldLayoutId id="2147490596" r:id="rId5"/>
    <p:sldLayoutId id="2147490597" r:id="rId6"/>
    <p:sldLayoutId id="2147490598" r:id="rId7"/>
    <p:sldLayoutId id="2147490599" r:id="rId8"/>
    <p:sldLayoutId id="2147490600" r:id="rId9"/>
    <p:sldLayoutId id="2147490601" r:id="rId10"/>
    <p:sldLayoutId id="2147490602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AE1126D2-EE80-4236-BD5C-D26681CE696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821" r:id="rId1"/>
    <p:sldLayoutId id="2147490603" r:id="rId2"/>
    <p:sldLayoutId id="2147490604" r:id="rId3"/>
    <p:sldLayoutId id="2147490605" r:id="rId4"/>
    <p:sldLayoutId id="2147490606" r:id="rId5"/>
    <p:sldLayoutId id="2147490607" r:id="rId6"/>
    <p:sldLayoutId id="2147490608" r:id="rId7"/>
    <p:sldLayoutId id="2147490609" r:id="rId8"/>
    <p:sldLayoutId id="2147490610" r:id="rId9"/>
    <p:sldLayoutId id="2147490611" r:id="rId10"/>
    <p:sldLayoutId id="2147490612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09EE603B-6FFA-44E7-83A1-1358D6F3D48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822" r:id="rId1"/>
    <p:sldLayoutId id="2147490613" r:id="rId2"/>
    <p:sldLayoutId id="2147490614" r:id="rId3"/>
    <p:sldLayoutId id="2147490615" r:id="rId4"/>
    <p:sldLayoutId id="2147490616" r:id="rId5"/>
    <p:sldLayoutId id="2147490617" r:id="rId6"/>
    <p:sldLayoutId id="2147490618" r:id="rId7"/>
    <p:sldLayoutId id="2147490619" r:id="rId8"/>
    <p:sldLayoutId id="2147490620" r:id="rId9"/>
    <p:sldLayoutId id="2147490621" r:id="rId10"/>
    <p:sldLayoutId id="2147490622" r:id="rId11"/>
    <p:sldLayoutId id="2147490623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46822184-3BEF-4F6D-AE8C-34B210A7A34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823" r:id="rId1"/>
    <p:sldLayoutId id="2147490624" r:id="rId2"/>
    <p:sldLayoutId id="2147490625" r:id="rId3"/>
    <p:sldLayoutId id="2147490626" r:id="rId4"/>
    <p:sldLayoutId id="2147490627" r:id="rId5"/>
    <p:sldLayoutId id="2147490628" r:id="rId6"/>
    <p:sldLayoutId id="2147490629" r:id="rId7"/>
    <p:sldLayoutId id="2147490630" r:id="rId8"/>
    <p:sldLayoutId id="2147490631" r:id="rId9"/>
    <p:sldLayoutId id="2147490632" r:id="rId10"/>
    <p:sldLayoutId id="214749063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54F09F54-F972-4814-9899-A87056073BE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824" r:id="rId1"/>
    <p:sldLayoutId id="2147490634" r:id="rId2"/>
    <p:sldLayoutId id="2147490635" r:id="rId3"/>
    <p:sldLayoutId id="2147490636" r:id="rId4"/>
    <p:sldLayoutId id="2147490637" r:id="rId5"/>
    <p:sldLayoutId id="2147490638" r:id="rId6"/>
    <p:sldLayoutId id="2147490639" r:id="rId7"/>
    <p:sldLayoutId id="2147490640" r:id="rId8"/>
    <p:sldLayoutId id="2147490641" r:id="rId9"/>
    <p:sldLayoutId id="2147490642" r:id="rId10"/>
    <p:sldLayoutId id="214749064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47CAA7FF-8DFD-4648-A13D-4401164F9E8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825" r:id="rId1"/>
    <p:sldLayoutId id="2147490644" r:id="rId2"/>
    <p:sldLayoutId id="2147490645" r:id="rId3"/>
    <p:sldLayoutId id="2147490646" r:id="rId4"/>
    <p:sldLayoutId id="2147490647" r:id="rId5"/>
    <p:sldLayoutId id="2147490648" r:id="rId6"/>
    <p:sldLayoutId id="2147490649" r:id="rId7"/>
    <p:sldLayoutId id="2147490650" r:id="rId8"/>
    <p:sldLayoutId id="2147490651" r:id="rId9"/>
    <p:sldLayoutId id="2147490652" r:id="rId10"/>
    <p:sldLayoutId id="2147490653" r:id="rId11"/>
    <p:sldLayoutId id="2147490654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43C83615-935E-469E-9ECA-65A08CC0639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826" r:id="rId1"/>
    <p:sldLayoutId id="2147490655" r:id="rId2"/>
    <p:sldLayoutId id="2147490656" r:id="rId3"/>
    <p:sldLayoutId id="2147490657" r:id="rId4"/>
    <p:sldLayoutId id="2147490658" r:id="rId5"/>
    <p:sldLayoutId id="2147490659" r:id="rId6"/>
    <p:sldLayoutId id="2147490660" r:id="rId7"/>
    <p:sldLayoutId id="2147490661" r:id="rId8"/>
    <p:sldLayoutId id="2147490662" r:id="rId9"/>
    <p:sldLayoutId id="2147490663" r:id="rId10"/>
    <p:sldLayoutId id="2147490664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6"/>
          <p:cNvSpPr txBox="1">
            <a:spLocks noChangeArrowheads="1"/>
          </p:cNvSpPr>
          <p:nvPr/>
        </p:nvSpPr>
        <p:spPr bwMode="auto">
          <a:xfrm>
            <a:off x="434975" y="598488"/>
            <a:ext cx="8709025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buClr>
                <a:srgbClr val="3333CC"/>
              </a:buClr>
              <a:buFont typeface="Wingdings" pitchFamily="2" charset="2"/>
              <a:buNone/>
            </a:pPr>
            <a:r>
              <a:rPr lang="zh-CN" altLang="en-US" sz="600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第十六课 </a:t>
            </a:r>
            <a:endParaRPr lang="en-US" altLang="zh-CN" sz="600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  <a:p>
            <a:pPr algn="ctr" eaLnBrk="1" hangingPunct="1">
              <a:buClr>
                <a:srgbClr val="3333CC"/>
              </a:buClr>
              <a:buFont typeface="Wingdings" pitchFamily="2" charset="2"/>
              <a:buNone/>
            </a:pPr>
            <a:r>
              <a:rPr lang="zh-CN" altLang="en-US" sz="600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互联网</a:t>
            </a:r>
            <a:r>
              <a:rPr lang="en-US" altLang="zh-CN" sz="600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,</a:t>
            </a:r>
            <a:r>
              <a:rPr lang="zh-CN" altLang="en-US" sz="600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让人欢喜让人忧（</a:t>
            </a:r>
            <a:r>
              <a:rPr lang="en-US" altLang="zh-CN" sz="600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3</a:t>
            </a:r>
            <a:r>
              <a:rPr lang="zh-CN" altLang="en-US" sz="600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smtClean="0"/>
              <a:t>小结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916113"/>
            <a:ext cx="8964612" cy="4105275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zh-CN" altLang="en-US" b="1" smtClean="0"/>
              <a:t>重点词：</a:t>
            </a:r>
            <a:r>
              <a:rPr lang="zh-CN" altLang="en-US" b="1" smtClean="0">
                <a:solidFill>
                  <a:srgbClr val="0000FF"/>
                </a:solidFill>
              </a:rPr>
              <a:t>厌恶  追求  树立  逃避</a:t>
            </a:r>
            <a:endParaRPr lang="en-US" altLang="zh-CN" b="1" smtClean="0">
              <a:solidFill>
                <a:srgbClr val="0000FF"/>
              </a:solidFill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zh-CN" altLang="en-US" b="1" smtClean="0"/>
              <a:t>语法：</a:t>
            </a:r>
            <a:r>
              <a:rPr lang="zh-CN" altLang="en-US" b="1" smtClean="0">
                <a:solidFill>
                  <a:srgbClr val="0000FF"/>
                </a:solidFill>
                <a:ea typeface="楷体_GB2312" pitchFamily="49" charset="-122"/>
              </a:rPr>
              <a:t>不至于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zh-CN" altLang="en-US" b="1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课文：</a:t>
            </a:r>
            <a:endParaRPr lang="en-US" altLang="zh-CN" b="1" smtClean="0">
              <a:solidFill>
                <a:schemeClr val="tx2"/>
              </a:solidFill>
              <a:latin typeface="楷体_GB2312" pitchFamily="49" charset="-122"/>
              <a:ea typeface="楷体_GB2312" pitchFamily="49" charset="-122"/>
            </a:endParaRPr>
          </a:p>
          <a:p>
            <a:pPr marL="400050" lvl="1" indent="0" eaLnBrk="1" hangingPunct="1">
              <a:buFont typeface="Wingdings" pitchFamily="2" charset="2"/>
              <a:buNone/>
            </a:pPr>
            <a:r>
              <a:rPr lang="zh-CN" altLang="en-US" sz="3200" b="1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在互联网的危害中，最危险的是什么？</a:t>
            </a:r>
            <a:endParaRPr lang="en-US" altLang="zh-CN" sz="3200" b="1" smtClean="0">
              <a:solidFill>
                <a:schemeClr val="tx2"/>
              </a:solidFill>
              <a:latin typeface="楷体_GB2312" pitchFamily="49" charset="-122"/>
              <a:ea typeface="楷体_GB2312" pitchFamily="49" charset="-122"/>
            </a:endParaRPr>
          </a:p>
          <a:p>
            <a:pPr marL="400050" lvl="1" indent="0" eaLnBrk="1" hangingPunct="1">
              <a:buFont typeface="Wingdings" pitchFamily="2" charset="2"/>
              <a:buNone/>
            </a:pPr>
            <a:r>
              <a:rPr lang="zh-CN" altLang="en-US" sz="3200" b="1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网络的“环境保护”依靠什么？</a:t>
            </a:r>
            <a:endParaRPr lang="en-US" altLang="zh-CN" sz="3200" b="1" smtClean="0">
              <a:solidFill>
                <a:schemeClr val="tx2"/>
              </a:solidFill>
              <a:latin typeface="楷体_GB2312" pitchFamily="49" charset="-122"/>
              <a:ea typeface="楷体_GB2312" pitchFamily="49" charset="-122"/>
            </a:endParaRPr>
          </a:p>
          <a:p>
            <a:pPr marL="400050" lvl="1" indent="0" eaLnBrk="1" hangingPunct="1">
              <a:buFont typeface="Wingdings" pitchFamily="2" charset="2"/>
              <a:buNone/>
            </a:pPr>
            <a:endParaRPr lang="en-US" altLang="zh-CN" sz="3200" b="1" smtClean="0">
              <a:solidFill>
                <a:schemeClr val="tx2"/>
              </a:solidFill>
              <a:latin typeface="楷体_GB2312" pitchFamily="49" charset="-122"/>
              <a:ea typeface="楷体_GB2312" pitchFamily="49" charset="-122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zh-CN" b="1" smtClean="0">
              <a:solidFill>
                <a:schemeClr val="tx2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>
                <a:solidFill>
                  <a:schemeClr val="tx1"/>
                </a:solidFill>
              </a:rPr>
              <a:t>作业和练习：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0825" y="1844675"/>
            <a:ext cx="8785225" cy="4114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zh-CN" altLang="en-US" b="1" u="sng" dirty="0"/>
              <a:t>作</a:t>
            </a:r>
            <a:r>
              <a:rPr lang="zh-CN" altLang="en-US" b="1" u="sng" dirty="0" smtClean="0"/>
              <a:t>业：练</a:t>
            </a:r>
            <a:r>
              <a:rPr lang="zh-CN" altLang="en-US" b="1" u="sng" dirty="0"/>
              <a:t>习活页，</a:t>
            </a:r>
            <a:r>
              <a:rPr lang="en-US" altLang="zh-CN" b="1" u="sng" dirty="0"/>
              <a:t>p14</a:t>
            </a:r>
            <a:r>
              <a:rPr lang="zh-CN" altLang="en-US" b="1" u="sng" dirty="0"/>
              <a:t>，</a:t>
            </a:r>
            <a:r>
              <a:rPr lang="zh-CN" altLang="en-US" b="1" u="sng" dirty="0" smtClean="0"/>
              <a:t>第五</a:t>
            </a:r>
            <a:r>
              <a:rPr lang="zh-CN" altLang="en-US" b="1" u="sng" dirty="0"/>
              <a:t>题</a:t>
            </a:r>
            <a:endParaRPr lang="en-US" altLang="zh-CN" b="1" u="sng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zh-CN" altLang="en-US" b="1" dirty="0" smtClean="0"/>
              <a:t>完成其他练习：一二三，六七八</a:t>
            </a:r>
            <a:endParaRPr lang="en-US" altLang="zh-CN" b="1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zh-CN" altLang="en-US" b="1" dirty="0" smtClean="0"/>
              <a:t>完成教材</a:t>
            </a:r>
            <a:r>
              <a:rPr lang="en-US" altLang="zh-CN" b="1" dirty="0" smtClean="0"/>
              <a:t>p63</a:t>
            </a:r>
            <a:r>
              <a:rPr lang="zh-CN" altLang="en-US" b="1" dirty="0" smtClean="0"/>
              <a:t>“课堂练习”（一）</a:t>
            </a:r>
            <a:endParaRPr lang="en-US" altLang="zh-CN" b="1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zh-CN" altLang="en-US" b="1" u="sng" dirty="0"/>
              <a:t>复</a:t>
            </a:r>
            <a:r>
              <a:rPr lang="zh-CN" altLang="en-US" b="1" u="sng" dirty="0" smtClean="0"/>
              <a:t>习生词，准备听写</a:t>
            </a:r>
            <a:endParaRPr lang="en-US" altLang="zh-CN" b="1" u="sng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en-US" altLang="zh-CN" b="1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en-US" altLang="zh-CN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语法复习：</a:t>
            </a:r>
          </a:p>
        </p:txBody>
      </p:sp>
      <p:sp>
        <p:nvSpPr>
          <p:cNvPr id="90115" name="Content Placeholder 2"/>
          <p:cNvSpPr>
            <a:spLocks noGrp="1"/>
          </p:cNvSpPr>
          <p:nvPr>
            <p:ph idx="1"/>
          </p:nvPr>
        </p:nvSpPr>
        <p:spPr>
          <a:xfrm>
            <a:off x="395288" y="1628775"/>
            <a:ext cx="8748712" cy="5229225"/>
          </a:xfrm>
        </p:spPr>
        <p:txBody>
          <a:bodyPr/>
          <a:lstStyle/>
          <a:p>
            <a:r>
              <a:rPr lang="zh-CN" altLang="en-US" b="1" smtClean="0"/>
              <a:t>接连：</a:t>
            </a:r>
            <a:endParaRPr lang="en-US" altLang="zh-CN" b="1" smtClean="0"/>
          </a:p>
          <a:p>
            <a:pPr>
              <a:buFont typeface="Wingdings" pitchFamily="2" charset="2"/>
              <a:buChar char="Ø"/>
            </a:pPr>
            <a:r>
              <a:rPr lang="en-US" altLang="zh-CN" b="1" smtClean="0"/>
              <a:t>______________</a:t>
            </a:r>
            <a:r>
              <a:rPr lang="zh-CN" altLang="en-US" b="1" smtClean="0"/>
              <a:t>，累得要命。</a:t>
            </a:r>
            <a:endParaRPr lang="en-US" altLang="zh-CN" b="1" smtClean="0"/>
          </a:p>
          <a:p>
            <a:pPr>
              <a:buFont typeface="Wingdings" pitchFamily="2" charset="2"/>
              <a:buChar char="Ø"/>
            </a:pPr>
            <a:r>
              <a:rPr lang="en-US" altLang="zh-CN" b="1" smtClean="0"/>
              <a:t>______________</a:t>
            </a:r>
            <a:r>
              <a:rPr lang="zh-CN" altLang="en-US" b="1" smtClean="0"/>
              <a:t>，他们都说不知道。</a:t>
            </a:r>
            <a:endParaRPr lang="en-US" altLang="zh-CN" b="1" smtClean="0"/>
          </a:p>
          <a:p>
            <a:r>
              <a:rPr lang="zh-CN" altLang="en-US" b="1" smtClean="0"/>
              <a:t>免不了：</a:t>
            </a:r>
            <a:endParaRPr lang="en-US" altLang="zh-CN" b="1" smtClean="0"/>
          </a:p>
          <a:p>
            <a:pPr>
              <a:buFont typeface="Wingdings" pitchFamily="2" charset="2"/>
              <a:buChar char="Ø"/>
            </a:pPr>
            <a:r>
              <a:rPr lang="zh-CN" altLang="en-US" b="1" smtClean="0"/>
              <a:t>你吃东西总是狼吞虎咽的，</a:t>
            </a:r>
            <a:r>
              <a:rPr lang="en-US" altLang="zh-CN" b="1" smtClean="0"/>
              <a:t>__________</a:t>
            </a:r>
            <a:r>
              <a:rPr lang="zh-CN" altLang="en-US" b="1" smtClean="0"/>
              <a:t>。</a:t>
            </a:r>
            <a:endParaRPr lang="en-US" altLang="zh-CN" b="1" smtClean="0"/>
          </a:p>
          <a:p>
            <a:pPr>
              <a:buFont typeface="Wingdings" pitchFamily="2" charset="2"/>
              <a:buChar char="Ø"/>
            </a:pPr>
            <a:r>
              <a:rPr lang="zh-CN" altLang="en-US" b="1" smtClean="0"/>
              <a:t>他毕竟没有什么工作经验，</a:t>
            </a:r>
            <a:r>
              <a:rPr lang="en-US" altLang="zh-CN" b="1" smtClean="0"/>
              <a:t>_______________________</a:t>
            </a:r>
            <a:r>
              <a:rPr lang="zh-CN" altLang="en-US" b="1" smtClean="0"/>
              <a:t>。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042988" y="2276475"/>
            <a:ext cx="25923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800" b="1">
                <a:solidFill>
                  <a:srgbClr val="0000FF"/>
                </a:solidFill>
              </a:rPr>
              <a:t>他</a:t>
            </a:r>
            <a:r>
              <a:rPr lang="zh-CN" altLang="en-US" sz="1800" b="1">
                <a:solidFill>
                  <a:srgbClr val="FF0000"/>
                </a:solidFill>
              </a:rPr>
              <a:t>接连</a:t>
            </a:r>
            <a:r>
              <a:rPr lang="zh-CN" altLang="en-US" sz="1800" b="1">
                <a:solidFill>
                  <a:srgbClr val="0000FF"/>
                </a:solidFill>
              </a:rPr>
              <a:t>参加了两场比赛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042988" y="2843213"/>
            <a:ext cx="25923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800" b="1">
                <a:solidFill>
                  <a:srgbClr val="0000FF"/>
                </a:solidFill>
              </a:rPr>
              <a:t>我</a:t>
            </a:r>
            <a:r>
              <a:rPr lang="zh-CN" altLang="en-US" sz="1800" b="1">
                <a:solidFill>
                  <a:srgbClr val="FF0000"/>
                </a:solidFill>
              </a:rPr>
              <a:t>接连</a:t>
            </a:r>
            <a:r>
              <a:rPr lang="zh-CN" altLang="en-US" sz="1800" b="1">
                <a:solidFill>
                  <a:srgbClr val="0000FF"/>
                </a:solidFill>
              </a:rPr>
              <a:t>问了几个人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940425" y="4005263"/>
            <a:ext cx="22320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800" b="1">
                <a:solidFill>
                  <a:srgbClr val="FF0000"/>
                </a:solidFill>
              </a:rPr>
              <a:t>免不了</a:t>
            </a:r>
            <a:r>
              <a:rPr lang="zh-CN" altLang="en-US" sz="1800" b="1">
                <a:solidFill>
                  <a:srgbClr val="0000FF"/>
                </a:solidFill>
              </a:rPr>
              <a:t>会得胃病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028700" y="5148263"/>
            <a:ext cx="44656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800" b="1">
                <a:solidFill>
                  <a:srgbClr val="0000FF"/>
                </a:solidFill>
              </a:rPr>
              <a:t>工作中</a:t>
            </a:r>
            <a:r>
              <a:rPr lang="zh-CN" altLang="en-US" sz="1800" b="1">
                <a:solidFill>
                  <a:srgbClr val="FF0000"/>
                </a:solidFill>
              </a:rPr>
              <a:t>免不了</a:t>
            </a:r>
            <a:r>
              <a:rPr lang="zh-CN" altLang="en-US" sz="1800" b="1">
                <a:solidFill>
                  <a:srgbClr val="0000FF"/>
                </a:solidFill>
              </a:rPr>
              <a:t>会出错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>
                <a:solidFill>
                  <a:schemeClr val="tx1"/>
                </a:solidFill>
              </a:rPr>
              <a:t>厌恶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0825" y="1989138"/>
            <a:ext cx="8748713" cy="4679950"/>
          </a:xfrm>
        </p:spPr>
        <p:txBody>
          <a:bodyPr>
            <a:normAutofit lnSpcReduction="1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zh-CN" altLang="zh-CN" b="1" dirty="0" smtClean="0">
                <a:solidFill>
                  <a:srgbClr val="0000FF"/>
                </a:solidFill>
              </a:rPr>
              <a:t>厌恶</a:t>
            </a:r>
            <a:r>
              <a:rPr lang="zh-CN" altLang="zh-CN" b="1" dirty="0" smtClean="0"/>
              <a:t>他</a:t>
            </a:r>
            <a:r>
              <a:rPr lang="en-US" altLang="zh-CN" b="1" dirty="0" smtClean="0"/>
              <a:t>  </a:t>
            </a:r>
            <a:r>
              <a:rPr lang="zh-CN" altLang="zh-CN" b="1" dirty="0" smtClean="0">
                <a:solidFill>
                  <a:srgbClr val="0000FF"/>
                </a:solidFill>
              </a:rPr>
              <a:t>厌恶</a:t>
            </a:r>
            <a:r>
              <a:rPr lang="zh-CN" altLang="zh-CN" b="1" dirty="0" smtClean="0"/>
              <a:t>劳动</a:t>
            </a:r>
            <a:r>
              <a:rPr lang="en-US" altLang="zh-CN" b="1" dirty="0" smtClean="0"/>
              <a:t>  </a:t>
            </a:r>
            <a:r>
              <a:rPr lang="zh-CN" altLang="zh-CN" b="1" dirty="0" smtClean="0">
                <a:solidFill>
                  <a:srgbClr val="0000FF"/>
                </a:solidFill>
              </a:rPr>
              <a:t>厌恶</a:t>
            </a:r>
            <a:r>
              <a:rPr lang="zh-CN" altLang="zh-CN" b="1" dirty="0" smtClean="0"/>
              <a:t>他抽烟</a:t>
            </a:r>
            <a:r>
              <a:rPr lang="en-US" altLang="zh-CN" b="1" dirty="0" smtClean="0"/>
              <a:t>   </a:t>
            </a:r>
            <a:r>
              <a:rPr lang="zh-CN" altLang="zh-CN" b="1" dirty="0" smtClean="0">
                <a:solidFill>
                  <a:srgbClr val="0000FF"/>
                </a:solidFill>
              </a:rPr>
              <a:t>厌恶</a:t>
            </a:r>
            <a:r>
              <a:rPr lang="zh-CN" altLang="zh-CN" b="1" dirty="0" smtClean="0"/>
              <a:t>的样子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zh-CN" altLang="zh-CN" b="1" dirty="0" smtClean="0"/>
              <a:t>令人</a:t>
            </a:r>
            <a:r>
              <a:rPr lang="zh-CN" altLang="zh-CN" b="1" dirty="0" smtClean="0">
                <a:solidFill>
                  <a:srgbClr val="0000FF"/>
                </a:solidFill>
              </a:rPr>
              <a:t>厌恶</a:t>
            </a:r>
            <a:r>
              <a:rPr lang="en-US" altLang="zh-CN" b="1" dirty="0" smtClean="0">
                <a:solidFill>
                  <a:srgbClr val="0000FF"/>
                </a:solidFill>
              </a:rPr>
              <a:t>  </a:t>
            </a:r>
            <a:r>
              <a:rPr lang="zh-CN" altLang="en-US" b="1" dirty="0"/>
              <a:t>极其</a:t>
            </a:r>
            <a:r>
              <a:rPr lang="zh-CN" altLang="zh-CN" b="1" dirty="0" smtClean="0">
                <a:solidFill>
                  <a:srgbClr val="0000FF"/>
                </a:solidFill>
              </a:rPr>
              <a:t>厌恶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zh-CN" altLang="zh-CN" b="1" dirty="0" smtClean="0">
                <a:solidFill>
                  <a:srgbClr val="0000FF"/>
                </a:solidFill>
              </a:rPr>
              <a:t>厌恶</a:t>
            </a:r>
            <a:r>
              <a:rPr lang="zh-CN" altLang="zh-CN" b="1" dirty="0" smtClean="0"/>
              <a:t>极了</a:t>
            </a:r>
            <a:r>
              <a:rPr lang="en-US" altLang="zh-CN" b="1" dirty="0" smtClean="0"/>
              <a:t>  </a:t>
            </a:r>
            <a:r>
              <a:rPr lang="zh-CN" altLang="zh-CN" b="1" dirty="0" smtClean="0">
                <a:solidFill>
                  <a:srgbClr val="0000FF"/>
                </a:solidFill>
              </a:rPr>
              <a:t>厌恶</a:t>
            </a:r>
            <a:r>
              <a:rPr lang="zh-CN" altLang="zh-CN" b="1" dirty="0" smtClean="0"/>
              <a:t>得要命</a:t>
            </a:r>
            <a:endParaRPr lang="en-US" altLang="zh-CN" b="1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zh-CN" altLang="zh-CN" b="1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zh-CN" altLang="zh-CN" b="1" dirty="0" smtClean="0"/>
              <a:t>（</a:t>
            </a:r>
            <a:r>
              <a:rPr lang="en-US" altLang="zh-CN" b="1" dirty="0" smtClean="0"/>
              <a:t>1</a:t>
            </a:r>
            <a:r>
              <a:rPr lang="zh-CN" altLang="zh-CN" b="1" dirty="0" smtClean="0"/>
              <a:t>）看到他</a:t>
            </a:r>
            <a:r>
              <a:rPr lang="zh-CN" altLang="en-US" b="1" dirty="0" smtClean="0"/>
              <a:t>大声喊叫</a:t>
            </a:r>
            <a:r>
              <a:rPr lang="zh-CN" altLang="zh-CN" b="1" dirty="0" smtClean="0"/>
              <a:t>，她的脸上露出</a:t>
            </a:r>
            <a:r>
              <a:rPr lang="zh-CN" altLang="zh-CN" b="1" dirty="0" smtClean="0">
                <a:solidFill>
                  <a:srgbClr val="0000FF"/>
                </a:solidFill>
              </a:rPr>
              <a:t>厌恶</a:t>
            </a:r>
            <a:r>
              <a:rPr lang="zh-CN" altLang="zh-CN" b="1" dirty="0" smtClean="0"/>
              <a:t>的样子。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zh-CN" altLang="zh-CN" b="1" dirty="0" smtClean="0"/>
              <a:t>（</a:t>
            </a:r>
            <a:r>
              <a:rPr lang="en-US" altLang="zh-CN" b="1" dirty="0" smtClean="0"/>
              <a:t>2</a:t>
            </a:r>
            <a:r>
              <a:rPr lang="zh-CN" altLang="zh-CN" b="1" dirty="0" smtClean="0"/>
              <a:t>）因为</a:t>
            </a:r>
            <a:r>
              <a:rPr lang="zh-CN" altLang="zh-CN" b="1" dirty="0" smtClean="0">
                <a:solidFill>
                  <a:srgbClr val="0000FF"/>
                </a:solidFill>
              </a:rPr>
              <a:t>厌恶</a:t>
            </a:r>
            <a:r>
              <a:rPr lang="zh-CN" altLang="zh-CN" b="1" dirty="0" smtClean="0"/>
              <a:t>同屋抽烟，他从宿舍搬走了。</a:t>
            </a:r>
            <a:endParaRPr lang="en-US" altLang="zh-CN" b="1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zh-CN" altLang="en-US" b="1" dirty="0" smtClean="0"/>
              <a:t>（</a:t>
            </a:r>
            <a:r>
              <a:rPr lang="en-US" altLang="zh-CN" b="1" dirty="0" smtClean="0"/>
              <a:t>3</a:t>
            </a:r>
            <a:r>
              <a:rPr lang="zh-CN" altLang="en-US" b="1" dirty="0" smtClean="0"/>
              <a:t>）对于随地吐痰、乱扔垃圾的行为，我</a:t>
            </a:r>
            <a:r>
              <a:rPr lang="en-US" altLang="zh-CN" b="1" dirty="0" smtClean="0"/>
              <a:t>__________</a:t>
            </a:r>
            <a:r>
              <a:rPr lang="zh-CN" altLang="en-US" b="1" dirty="0" smtClean="0"/>
              <a:t>。</a:t>
            </a:r>
            <a:endParaRPr lang="zh-CN" altLang="en-US" b="1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68313" y="6092825"/>
            <a:ext cx="2374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400" b="1">
                <a:solidFill>
                  <a:srgbClr val="0000FF"/>
                </a:solidFill>
              </a:rPr>
              <a:t>极其厌恶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>
                <a:solidFill>
                  <a:schemeClr val="tx1"/>
                </a:solidFill>
              </a:rPr>
              <a:t>追求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850" y="1803400"/>
            <a:ext cx="8820150" cy="4967288"/>
          </a:xfrm>
        </p:spPr>
        <p:txBody>
          <a:bodyPr>
            <a:normAutofit fontScale="92500" lnSpcReduction="1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zh-CN" altLang="zh-CN" b="1" dirty="0" smtClean="0">
                <a:solidFill>
                  <a:srgbClr val="0000FF"/>
                </a:solidFill>
              </a:rPr>
              <a:t>追求</a:t>
            </a:r>
            <a:r>
              <a:rPr lang="zh-CN" altLang="zh-CN" b="1" dirty="0" smtClean="0"/>
              <a:t>真理</a:t>
            </a:r>
            <a:r>
              <a:rPr lang="en-US" altLang="zh-CN" b="1" dirty="0" smtClean="0"/>
              <a:t>  </a:t>
            </a:r>
            <a:r>
              <a:rPr lang="zh-CN" altLang="zh-CN" b="1" dirty="0" smtClean="0">
                <a:solidFill>
                  <a:srgbClr val="0000FF"/>
                </a:solidFill>
              </a:rPr>
              <a:t>追求</a:t>
            </a:r>
            <a:r>
              <a:rPr lang="zh-CN" altLang="zh-CN" b="1" dirty="0" smtClean="0"/>
              <a:t>幸福</a:t>
            </a:r>
            <a:r>
              <a:rPr lang="en-US" altLang="zh-CN" b="1" dirty="0" smtClean="0"/>
              <a:t>  </a:t>
            </a:r>
            <a:r>
              <a:rPr lang="zh-CN" altLang="zh-CN" b="1" dirty="0" smtClean="0">
                <a:solidFill>
                  <a:srgbClr val="0000FF"/>
                </a:solidFill>
              </a:rPr>
              <a:t>追求</a:t>
            </a:r>
            <a:r>
              <a:rPr lang="zh-CN" altLang="zh-CN" b="1" dirty="0" smtClean="0"/>
              <a:t>金钱</a:t>
            </a:r>
            <a:r>
              <a:rPr lang="en-US" altLang="zh-CN" b="1" dirty="0" smtClean="0"/>
              <a:t>  </a:t>
            </a:r>
            <a:r>
              <a:rPr lang="zh-CN" altLang="zh-CN" b="1" dirty="0" smtClean="0">
                <a:solidFill>
                  <a:srgbClr val="0000FF"/>
                </a:solidFill>
              </a:rPr>
              <a:t>追求</a:t>
            </a:r>
            <a:r>
              <a:rPr lang="zh-CN" altLang="zh-CN" b="1" dirty="0" smtClean="0"/>
              <a:t>物质享受</a:t>
            </a:r>
            <a:endParaRPr lang="en-US" altLang="zh-CN" b="1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zh-CN" b="1" dirty="0" smtClean="0"/>
              <a:t>  </a:t>
            </a:r>
            <a:r>
              <a:rPr lang="zh-CN" altLang="zh-CN" b="1" dirty="0" smtClean="0">
                <a:solidFill>
                  <a:srgbClr val="0000FF"/>
                </a:solidFill>
              </a:rPr>
              <a:t>追求</a:t>
            </a:r>
            <a:r>
              <a:rPr lang="zh-CN" altLang="zh-CN" b="1" dirty="0" smtClean="0"/>
              <a:t>她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zh-CN" altLang="zh-CN" b="1" dirty="0" smtClean="0"/>
              <a:t>努力</a:t>
            </a:r>
            <a:r>
              <a:rPr lang="zh-CN" altLang="zh-CN" b="1" dirty="0" smtClean="0">
                <a:solidFill>
                  <a:srgbClr val="0000FF"/>
                </a:solidFill>
              </a:rPr>
              <a:t>追求</a:t>
            </a:r>
            <a:r>
              <a:rPr lang="en-US" altLang="zh-CN" b="1" dirty="0" smtClean="0"/>
              <a:t>  </a:t>
            </a:r>
            <a:r>
              <a:rPr lang="zh-CN" altLang="zh-CN" b="1" dirty="0" smtClean="0"/>
              <a:t>不断</a:t>
            </a:r>
            <a:r>
              <a:rPr lang="zh-CN" altLang="zh-CN" b="1" dirty="0" smtClean="0">
                <a:solidFill>
                  <a:srgbClr val="0000FF"/>
                </a:solidFill>
              </a:rPr>
              <a:t>追求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zh-CN" altLang="zh-CN" b="1" dirty="0" smtClean="0"/>
              <a:t>唯一的</a:t>
            </a:r>
            <a:r>
              <a:rPr lang="zh-CN" altLang="zh-CN" b="1" dirty="0" smtClean="0">
                <a:solidFill>
                  <a:srgbClr val="0000FF"/>
                </a:solidFill>
              </a:rPr>
              <a:t>追求</a:t>
            </a:r>
            <a:r>
              <a:rPr lang="en-US" altLang="zh-CN" b="1" dirty="0" smtClean="0"/>
              <a:t>  </a:t>
            </a:r>
            <a:r>
              <a:rPr lang="zh-CN" altLang="zh-CN" b="1" dirty="0" smtClean="0"/>
              <a:t>美好的</a:t>
            </a:r>
            <a:r>
              <a:rPr lang="zh-CN" altLang="zh-CN" b="1" dirty="0" smtClean="0">
                <a:solidFill>
                  <a:srgbClr val="0000FF"/>
                </a:solidFill>
              </a:rPr>
              <a:t>追求</a:t>
            </a:r>
            <a:r>
              <a:rPr lang="en-US" altLang="zh-CN" b="1" dirty="0" smtClean="0"/>
              <a:t>  </a:t>
            </a:r>
            <a:r>
              <a:rPr lang="zh-CN" altLang="zh-CN" b="1" dirty="0" smtClean="0"/>
              <a:t>一生的</a:t>
            </a:r>
            <a:r>
              <a:rPr lang="zh-CN" altLang="zh-CN" b="1" dirty="0" smtClean="0">
                <a:solidFill>
                  <a:srgbClr val="0000FF"/>
                </a:solidFill>
              </a:rPr>
              <a:t>追求</a:t>
            </a:r>
            <a:endParaRPr lang="en-US" altLang="zh-CN" b="1" dirty="0" smtClean="0">
              <a:solidFill>
                <a:srgbClr val="0000FF"/>
              </a:solidFill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zh-CN" altLang="zh-CN" b="1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zh-CN" altLang="zh-CN" b="1" dirty="0" smtClean="0"/>
              <a:t>（</a:t>
            </a:r>
            <a:r>
              <a:rPr lang="en-US" altLang="zh-CN" b="1" dirty="0" smtClean="0"/>
              <a:t>1</a:t>
            </a:r>
            <a:r>
              <a:rPr lang="zh-CN" altLang="zh-CN" b="1" dirty="0" smtClean="0"/>
              <a:t>）稳定的生活是我来北京后一直</a:t>
            </a:r>
            <a:r>
              <a:rPr lang="zh-CN" altLang="zh-CN" b="1" dirty="0" smtClean="0">
                <a:solidFill>
                  <a:srgbClr val="0000FF"/>
                </a:solidFill>
              </a:rPr>
              <a:t>追求</a:t>
            </a:r>
            <a:r>
              <a:rPr lang="zh-CN" altLang="zh-CN" b="1" dirty="0" smtClean="0"/>
              <a:t>的，现在我的愿望终于实现了。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zh-CN" altLang="zh-CN" b="1" dirty="0" smtClean="0"/>
              <a:t>（</a:t>
            </a:r>
            <a:r>
              <a:rPr lang="en-US" altLang="zh-CN" b="1" dirty="0" smtClean="0"/>
              <a:t>2</a:t>
            </a:r>
            <a:r>
              <a:rPr lang="zh-CN" altLang="zh-CN" b="1" dirty="0" smtClean="0"/>
              <a:t>）喜欢她的人很多，但敢于</a:t>
            </a:r>
            <a:r>
              <a:rPr lang="zh-CN" altLang="zh-CN" b="1" dirty="0" smtClean="0">
                <a:solidFill>
                  <a:srgbClr val="0000FF"/>
                </a:solidFill>
              </a:rPr>
              <a:t>追求</a:t>
            </a:r>
            <a:r>
              <a:rPr lang="zh-CN" altLang="zh-CN" b="1" dirty="0" smtClean="0"/>
              <a:t>的却并不多。</a:t>
            </a:r>
            <a:endParaRPr lang="en-US" altLang="zh-CN" b="1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zh-CN" altLang="en-US" b="1" dirty="0" smtClean="0"/>
              <a:t>（</a:t>
            </a:r>
            <a:r>
              <a:rPr lang="en-US" altLang="zh-CN" b="1" dirty="0" smtClean="0"/>
              <a:t>3</a:t>
            </a:r>
            <a:r>
              <a:rPr lang="zh-CN" altLang="en-US" b="1" dirty="0" smtClean="0"/>
              <a:t>）有的人把金钱作为唯一的</a:t>
            </a:r>
            <a:r>
              <a:rPr lang="zh-CN" altLang="en-US" b="1" dirty="0" smtClean="0">
                <a:solidFill>
                  <a:srgbClr val="0000FF"/>
                </a:solidFill>
              </a:rPr>
              <a:t>追求</a:t>
            </a:r>
            <a:r>
              <a:rPr lang="zh-CN" altLang="en-US" b="1" dirty="0" smtClean="0"/>
              <a:t>，最后才明白世界上还有比金钱更值得 </a:t>
            </a:r>
            <a:r>
              <a:rPr lang="zh-CN" altLang="en-US" b="1" dirty="0" smtClean="0">
                <a:solidFill>
                  <a:srgbClr val="0000FF"/>
                </a:solidFill>
              </a:rPr>
              <a:t>追求</a:t>
            </a:r>
            <a:r>
              <a:rPr lang="zh-CN" altLang="en-US" b="1" dirty="0" smtClean="0"/>
              <a:t>的东西。</a:t>
            </a:r>
            <a:endParaRPr lang="en-US" altLang="zh-CN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>
                <a:solidFill>
                  <a:schemeClr val="tx1"/>
                </a:solidFill>
              </a:rPr>
              <a:t>树立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28775"/>
            <a:ext cx="8686800" cy="5040313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zh-CN" altLang="zh-CN" sz="2800" b="1" smtClean="0">
                <a:solidFill>
                  <a:srgbClr val="0000FF"/>
                </a:solidFill>
              </a:rPr>
              <a:t>树立</a:t>
            </a:r>
            <a:r>
              <a:rPr lang="zh-CN" altLang="zh-CN" sz="2800" b="1" smtClean="0"/>
              <a:t>信心</a:t>
            </a:r>
            <a:r>
              <a:rPr lang="en-US" altLang="zh-CN" sz="2800" b="1" smtClean="0"/>
              <a:t>  </a:t>
            </a:r>
            <a:r>
              <a:rPr lang="zh-CN" altLang="zh-CN" sz="2800" b="1" smtClean="0">
                <a:solidFill>
                  <a:srgbClr val="0000FF"/>
                </a:solidFill>
              </a:rPr>
              <a:t>树立</a:t>
            </a:r>
            <a:r>
              <a:rPr lang="en-US" altLang="zh-CN" sz="2800" b="1" smtClean="0"/>
              <a:t>(</a:t>
            </a:r>
            <a:r>
              <a:rPr lang="zh-CN" altLang="zh-CN" sz="2800" b="1" smtClean="0"/>
              <a:t>法制</a:t>
            </a:r>
            <a:r>
              <a:rPr lang="en-US" altLang="zh-CN" sz="2800" b="1" smtClean="0"/>
              <a:t>)</a:t>
            </a:r>
            <a:r>
              <a:rPr lang="zh-CN" altLang="zh-CN" sz="2800" b="1" smtClean="0"/>
              <a:t>观念  </a:t>
            </a:r>
            <a:r>
              <a:rPr lang="zh-CN" altLang="zh-CN" sz="2800" b="1" smtClean="0">
                <a:solidFill>
                  <a:srgbClr val="0000FF"/>
                </a:solidFill>
              </a:rPr>
              <a:t>树立</a:t>
            </a:r>
            <a:r>
              <a:rPr lang="zh-CN" altLang="zh-CN" sz="2800" b="1" smtClean="0"/>
              <a:t>榜样</a:t>
            </a:r>
            <a:endParaRPr lang="en-US" altLang="zh-CN" sz="2800" b="1" smtClean="0"/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    </a:t>
            </a:r>
            <a:r>
              <a:rPr lang="zh-CN" altLang="zh-CN" sz="2800" b="1" smtClean="0">
                <a:solidFill>
                  <a:srgbClr val="0000FF"/>
                </a:solidFill>
              </a:rPr>
              <a:t>树立</a:t>
            </a:r>
            <a:r>
              <a:rPr lang="en-US" altLang="zh-CN" sz="2800" b="1" smtClean="0"/>
              <a:t>(</a:t>
            </a:r>
            <a:r>
              <a:rPr lang="zh-CN" altLang="zh-CN" sz="2800" b="1" smtClean="0"/>
              <a:t>远大的</a:t>
            </a:r>
            <a:r>
              <a:rPr lang="en-US" altLang="zh-CN" sz="2800" b="1" smtClean="0"/>
              <a:t>)</a:t>
            </a:r>
            <a:r>
              <a:rPr lang="zh-CN" altLang="zh-CN" sz="2800" b="1" smtClean="0"/>
              <a:t>理想</a:t>
            </a:r>
            <a:r>
              <a:rPr lang="en-US" altLang="zh-CN" sz="2800" b="1" smtClean="0"/>
              <a:t>   </a:t>
            </a:r>
            <a:endParaRPr lang="zh-CN" altLang="zh-CN" sz="2800" b="1" smtClean="0"/>
          </a:p>
          <a:p>
            <a:pPr marL="0" indent="0">
              <a:buFont typeface="Wingdings" pitchFamily="2" charset="2"/>
              <a:buNone/>
            </a:pPr>
            <a:r>
              <a:rPr lang="zh-CN" altLang="zh-CN" sz="2800" b="1" smtClean="0">
                <a:solidFill>
                  <a:srgbClr val="0000FF"/>
                </a:solidFill>
              </a:rPr>
              <a:t>树立</a:t>
            </a:r>
            <a:r>
              <a:rPr lang="zh-CN" altLang="zh-CN" sz="2800" b="1" smtClean="0"/>
              <a:t>起来</a:t>
            </a:r>
            <a:r>
              <a:rPr lang="en-US" altLang="zh-CN" sz="2800" b="1" smtClean="0"/>
              <a:t>  </a:t>
            </a:r>
          </a:p>
          <a:p>
            <a:pPr marL="0" indent="0">
              <a:buFont typeface="Wingdings" pitchFamily="2" charset="2"/>
              <a:buNone/>
            </a:pPr>
            <a:endParaRPr lang="zh-CN" altLang="zh-CN" sz="2800" b="1" smtClean="0"/>
          </a:p>
          <a:p>
            <a:pPr marL="0" indent="0">
              <a:buFont typeface="Wingdings" pitchFamily="2" charset="2"/>
              <a:buNone/>
            </a:pPr>
            <a:r>
              <a:rPr lang="zh-CN" altLang="zh-CN" sz="2800" b="1" smtClean="0"/>
              <a:t>（</a:t>
            </a:r>
            <a:r>
              <a:rPr lang="en-US" altLang="zh-CN" sz="2800" b="1" smtClean="0"/>
              <a:t>1</a:t>
            </a:r>
            <a:r>
              <a:rPr lang="zh-CN" altLang="zh-CN" sz="2800" b="1" smtClean="0"/>
              <a:t>）你的水平很高</a:t>
            </a:r>
            <a:r>
              <a:rPr lang="zh-CN" altLang="en-US" sz="2800" b="1" smtClean="0"/>
              <a:t>，</a:t>
            </a:r>
            <a:r>
              <a:rPr lang="zh-CN" altLang="zh-CN" sz="2800" b="1" smtClean="0"/>
              <a:t>只要</a:t>
            </a:r>
            <a:r>
              <a:rPr lang="zh-CN" altLang="zh-CN" sz="2800" b="1" smtClean="0">
                <a:solidFill>
                  <a:srgbClr val="0000FF"/>
                </a:solidFill>
              </a:rPr>
              <a:t>树立</a:t>
            </a:r>
            <a:r>
              <a:rPr lang="zh-CN" altLang="zh-CN" sz="2800" b="1" smtClean="0"/>
              <a:t>信心</a:t>
            </a:r>
            <a:r>
              <a:rPr lang="zh-CN" altLang="en-US" sz="2800" b="1" smtClean="0"/>
              <a:t>，</a:t>
            </a:r>
            <a:r>
              <a:rPr lang="zh-CN" altLang="zh-CN" sz="2800" b="1" smtClean="0"/>
              <a:t>明天的面试你一定会成功的。</a:t>
            </a:r>
          </a:p>
          <a:p>
            <a:pPr marL="0" indent="0">
              <a:buFont typeface="Wingdings" pitchFamily="2" charset="2"/>
              <a:buNone/>
            </a:pPr>
            <a:r>
              <a:rPr lang="zh-CN" altLang="zh-CN" sz="2800" b="1" smtClean="0"/>
              <a:t>（</a:t>
            </a:r>
            <a:r>
              <a:rPr lang="en-US" altLang="zh-CN" sz="2800" b="1" smtClean="0"/>
              <a:t>2</a:t>
            </a:r>
            <a:r>
              <a:rPr lang="zh-CN" altLang="zh-CN" sz="2800" b="1" smtClean="0"/>
              <a:t>）他学习努力</a:t>
            </a:r>
            <a:r>
              <a:rPr lang="zh-CN" altLang="en-US" sz="2800" b="1" smtClean="0"/>
              <a:t>，</a:t>
            </a:r>
            <a:r>
              <a:rPr lang="zh-CN" altLang="zh-CN" sz="2800" b="1" smtClean="0"/>
              <a:t>为我们</a:t>
            </a:r>
            <a:r>
              <a:rPr lang="zh-CN" altLang="zh-CN" sz="2800" b="1" smtClean="0">
                <a:solidFill>
                  <a:srgbClr val="0000FF"/>
                </a:solidFill>
              </a:rPr>
              <a:t>树立</a:t>
            </a:r>
            <a:r>
              <a:rPr lang="zh-CN" altLang="zh-CN" sz="2800" b="1" smtClean="0"/>
              <a:t>了好榜样。</a:t>
            </a:r>
            <a:endParaRPr lang="en-US" altLang="zh-CN" sz="2800" b="1" smtClean="0"/>
          </a:p>
          <a:p>
            <a:pPr marL="0" indent="0">
              <a:buFont typeface="Wingdings" pitchFamily="2" charset="2"/>
              <a:buNone/>
            </a:pPr>
            <a:r>
              <a:rPr lang="zh-CN" altLang="en-US" sz="2800" b="1" smtClean="0"/>
              <a:t>（</a:t>
            </a:r>
            <a:r>
              <a:rPr lang="en-US" altLang="zh-CN" sz="2800" b="1" smtClean="0"/>
              <a:t>3</a:t>
            </a:r>
            <a:r>
              <a:rPr lang="zh-CN" altLang="en-US" sz="2800" b="1" smtClean="0"/>
              <a:t>）这场比赛的胜利，让我们</a:t>
            </a:r>
            <a:r>
              <a:rPr lang="en-US" altLang="zh-CN" sz="2800" b="1" smtClean="0"/>
              <a:t>_____________</a:t>
            </a:r>
            <a:r>
              <a:rPr lang="zh-CN" altLang="en-US" sz="2800" b="1" smtClean="0"/>
              <a:t>。</a:t>
            </a:r>
            <a:endParaRPr lang="en-US" altLang="zh-CN" sz="2800" b="1" smtClean="0"/>
          </a:p>
          <a:p>
            <a:pPr marL="0" indent="0">
              <a:buFont typeface="Wingdings" pitchFamily="2" charset="2"/>
              <a:buNone/>
            </a:pPr>
            <a:r>
              <a:rPr lang="zh-CN" altLang="en-US" sz="2800" b="1" smtClean="0"/>
              <a:t>（</a:t>
            </a:r>
            <a:r>
              <a:rPr lang="en-US" altLang="zh-CN" sz="2800" b="1" smtClean="0"/>
              <a:t>4</a:t>
            </a:r>
            <a:r>
              <a:rPr lang="zh-CN" altLang="en-US" sz="2800" b="1" smtClean="0"/>
              <a:t>）爸爸为人坦白，做事认真，为孩子们</a:t>
            </a:r>
            <a:r>
              <a:rPr lang="en-US" altLang="zh-CN" sz="2800" b="1" smtClean="0"/>
              <a:t>_________________</a:t>
            </a:r>
            <a:r>
              <a:rPr lang="zh-CN" altLang="en-US" sz="2800" b="1" smtClean="0"/>
              <a:t>。</a:t>
            </a:r>
            <a:endParaRPr lang="zh-CN" altLang="zh-CN" sz="2800" b="1" smtClean="0"/>
          </a:p>
          <a:p>
            <a:pPr marL="0" indent="0">
              <a:buFont typeface="Wingdings" pitchFamily="2" charset="2"/>
              <a:buNone/>
            </a:pPr>
            <a:endParaRPr lang="zh-CN" altLang="en-US" sz="2800" b="1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724525" y="5084763"/>
            <a:ext cx="1730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400" b="1">
                <a:solidFill>
                  <a:srgbClr val="0000FF"/>
                </a:solidFill>
              </a:rPr>
              <a:t>树立了信心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55650" y="6135688"/>
            <a:ext cx="26590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400" b="1">
                <a:solidFill>
                  <a:srgbClr val="0000FF"/>
                </a:solidFill>
              </a:rPr>
              <a:t>树立了很好的榜样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>
                <a:solidFill>
                  <a:schemeClr val="tx1"/>
                </a:solidFill>
              </a:rPr>
              <a:t>逃避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388" y="1557338"/>
            <a:ext cx="9145587" cy="4497387"/>
          </a:xfrm>
        </p:spPr>
        <p:txBody>
          <a:bodyPr>
            <a:normAutofit lnSpcReduction="1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zh-CN" altLang="zh-CN" b="1" dirty="0" smtClean="0">
                <a:solidFill>
                  <a:srgbClr val="0000FF"/>
                </a:solidFill>
              </a:rPr>
              <a:t>逃避</a:t>
            </a:r>
            <a:r>
              <a:rPr lang="zh-CN" altLang="zh-CN" b="1" dirty="0" smtClean="0"/>
              <a:t>劳动</a:t>
            </a:r>
            <a:r>
              <a:rPr lang="en-US" altLang="zh-CN" b="1" dirty="0" smtClean="0"/>
              <a:t>  </a:t>
            </a:r>
            <a:r>
              <a:rPr lang="zh-CN" altLang="zh-CN" b="1" dirty="0" smtClean="0">
                <a:solidFill>
                  <a:srgbClr val="0000FF"/>
                </a:solidFill>
              </a:rPr>
              <a:t>逃避</a:t>
            </a:r>
            <a:r>
              <a:rPr lang="zh-CN" altLang="zh-CN" b="1" dirty="0" smtClean="0"/>
              <a:t>现实</a:t>
            </a:r>
            <a:r>
              <a:rPr lang="en-US" altLang="zh-CN" b="1" dirty="0" smtClean="0"/>
              <a:t>  </a:t>
            </a:r>
            <a:r>
              <a:rPr lang="zh-CN" altLang="zh-CN" b="1" dirty="0" smtClean="0">
                <a:solidFill>
                  <a:srgbClr val="0000FF"/>
                </a:solidFill>
              </a:rPr>
              <a:t>逃避</a:t>
            </a:r>
            <a:r>
              <a:rPr lang="zh-CN" altLang="zh-CN" b="1" dirty="0" smtClean="0"/>
              <a:t>责任  </a:t>
            </a:r>
            <a:endParaRPr lang="en-US" altLang="zh-CN" b="1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zh-CN" altLang="zh-CN" b="1" dirty="0" smtClean="0">
                <a:solidFill>
                  <a:srgbClr val="0000FF"/>
                </a:solidFill>
              </a:rPr>
              <a:t>逃避</a:t>
            </a:r>
            <a:r>
              <a:rPr lang="zh-CN" altLang="zh-CN" b="1" dirty="0" smtClean="0"/>
              <a:t>义务</a:t>
            </a:r>
            <a:r>
              <a:rPr lang="en-US" altLang="zh-CN" b="1" dirty="0" smtClean="0"/>
              <a:t>  </a:t>
            </a:r>
            <a:r>
              <a:rPr lang="zh-CN" altLang="zh-CN" b="1" dirty="0" smtClean="0">
                <a:solidFill>
                  <a:srgbClr val="0000FF"/>
                </a:solidFill>
              </a:rPr>
              <a:t>逃避</a:t>
            </a:r>
            <a:r>
              <a:rPr lang="zh-CN" altLang="zh-CN" b="1" dirty="0" smtClean="0"/>
              <a:t>罚款</a:t>
            </a:r>
            <a:r>
              <a:rPr lang="en-US" altLang="zh-CN" b="1" dirty="0" smtClean="0"/>
              <a:t>  </a:t>
            </a:r>
            <a:r>
              <a:rPr lang="zh-CN" altLang="zh-CN" b="1" dirty="0" smtClean="0">
                <a:solidFill>
                  <a:srgbClr val="0000FF"/>
                </a:solidFill>
              </a:rPr>
              <a:t>逃避</a:t>
            </a:r>
            <a:r>
              <a:rPr lang="zh-CN" altLang="zh-CN" b="1" dirty="0" smtClean="0"/>
              <a:t>检查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zh-CN" altLang="zh-CN" b="1" dirty="0" smtClean="0"/>
              <a:t>难以</a:t>
            </a:r>
            <a:r>
              <a:rPr lang="zh-CN" altLang="zh-CN" b="1" dirty="0" smtClean="0">
                <a:solidFill>
                  <a:srgbClr val="0000FF"/>
                </a:solidFill>
              </a:rPr>
              <a:t>逃避</a:t>
            </a:r>
            <a:r>
              <a:rPr lang="en-US" altLang="zh-CN" b="1" dirty="0" smtClean="0"/>
              <a:t>  </a:t>
            </a:r>
            <a:r>
              <a:rPr lang="zh-CN" altLang="zh-CN" b="1" dirty="0" smtClean="0">
                <a:solidFill>
                  <a:srgbClr val="0000FF"/>
                </a:solidFill>
              </a:rPr>
              <a:t>逃避</a:t>
            </a:r>
            <a:r>
              <a:rPr lang="zh-CN" altLang="zh-CN" b="1" dirty="0" smtClean="0"/>
              <a:t>不了</a:t>
            </a:r>
            <a:endParaRPr lang="en-US" altLang="zh-CN" b="1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zh-CN" altLang="zh-CN" b="1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zh-CN" altLang="zh-CN" b="1" dirty="0" smtClean="0"/>
              <a:t>（</a:t>
            </a:r>
            <a:r>
              <a:rPr lang="en-US" altLang="zh-CN" b="1" dirty="0" smtClean="0"/>
              <a:t>1</a:t>
            </a:r>
            <a:r>
              <a:rPr lang="zh-CN" altLang="zh-CN" b="1" dirty="0" smtClean="0"/>
              <a:t>）照顾父母是子女的义务，</a:t>
            </a:r>
            <a:r>
              <a:rPr lang="zh-CN" altLang="en-US" b="1" dirty="0" smtClean="0"/>
              <a:t>谁都</a:t>
            </a:r>
            <a:r>
              <a:rPr lang="zh-CN" altLang="zh-CN" b="1" dirty="0" smtClean="0"/>
              <a:t>不应该</a:t>
            </a:r>
            <a:r>
              <a:rPr lang="zh-CN" altLang="zh-CN" b="1" dirty="0" smtClean="0">
                <a:solidFill>
                  <a:srgbClr val="0000FF"/>
                </a:solidFill>
              </a:rPr>
              <a:t>逃避</a:t>
            </a:r>
            <a:r>
              <a:rPr lang="zh-CN" altLang="zh-CN" b="1" dirty="0" smtClean="0"/>
              <a:t>。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zh-CN" altLang="zh-CN" b="1" dirty="0" smtClean="0"/>
              <a:t>（</a:t>
            </a:r>
            <a:r>
              <a:rPr lang="en-US" altLang="zh-CN" b="1" dirty="0" smtClean="0"/>
              <a:t>2</a:t>
            </a:r>
            <a:r>
              <a:rPr lang="zh-CN" altLang="zh-CN" b="1" dirty="0" smtClean="0"/>
              <a:t>）现实是</a:t>
            </a:r>
            <a:r>
              <a:rPr lang="zh-CN" altLang="zh-CN" b="1" dirty="0" smtClean="0">
                <a:solidFill>
                  <a:srgbClr val="0000FF"/>
                </a:solidFill>
              </a:rPr>
              <a:t>逃避</a:t>
            </a:r>
            <a:r>
              <a:rPr lang="zh-CN" altLang="zh-CN" b="1" dirty="0" smtClean="0"/>
              <a:t>不了的</a:t>
            </a:r>
            <a:r>
              <a:rPr lang="zh-CN" altLang="en-US" b="1" dirty="0"/>
              <a:t>，</a:t>
            </a:r>
            <a:r>
              <a:rPr lang="zh-CN" altLang="zh-CN" b="1" dirty="0" smtClean="0"/>
              <a:t>你必须面对。</a:t>
            </a:r>
            <a:endParaRPr lang="en-US" altLang="zh-CN" b="1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zh-CN" altLang="en-US" b="1" dirty="0" smtClean="0"/>
              <a:t>（</a:t>
            </a:r>
            <a:r>
              <a:rPr lang="en-US" altLang="zh-CN" b="1" dirty="0" smtClean="0"/>
              <a:t>3</a:t>
            </a:r>
            <a:r>
              <a:rPr lang="zh-CN" altLang="en-US" b="1" dirty="0" smtClean="0"/>
              <a:t>）为了</a:t>
            </a:r>
            <a:r>
              <a:rPr lang="en-US" altLang="zh-CN" b="1" dirty="0" smtClean="0"/>
              <a:t>____________</a:t>
            </a:r>
            <a:r>
              <a:rPr lang="zh-CN" altLang="en-US" b="1" dirty="0" smtClean="0"/>
              <a:t>，发生事故后，那个司机偷偷离开了现场。</a:t>
            </a:r>
            <a:endParaRPr lang="zh-CN" altLang="en-US" b="1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339975" y="4705350"/>
            <a:ext cx="2952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800" b="1">
                <a:solidFill>
                  <a:srgbClr val="0000FF"/>
                </a:solidFill>
              </a:rPr>
              <a:t>逃避责任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smtClean="0"/>
              <a:t>生词（三）</a:t>
            </a:r>
            <a:endParaRPr lang="en-US" altLang="zh-CN" b="1" smtClean="0"/>
          </a:p>
        </p:txBody>
      </p:sp>
      <p:sp>
        <p:nvSpPr>
          <p:cNvPr id="96259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323850" y="1341438"/>
            <a:ext cx="2663825" cy="5516562"/>
          </a:xfrm>
        </p:spPr>
        <p:txBody>
          <a:bodyPr/>
          <a:lstStyle/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52"/>
            </a:pPr>
            <a:r>
              <a:rPr lang="zh-CN" altLang="en-US" b="1" smtClean="0">
                <a:solidFill>
                  <a:schemeClr val="tx2"/>
                </a:solidFill>
              </a:rPr>
              <a:t>诸多   </a:t>
            </a:r>
            <a:endParaRPr lang="en-US" altLang="zh-CN" b="1" smtClean="0">
              <a:solidFill>
                <a:schemeClr val="tx2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52"/>
            </a:pPr>
            <a:r>
              <a:rPr lang="zh-CN" altLang="en-US" b="1" smtClean="0">
                <a:solidFill>
                  <a:schemeClr val="tx2"/>
                </a:solidFill>
              </a:rPr>
              <a:t>沉迷   </a:t>
            </a:r>
            <a:endParaRPr lang="en-US" altLang="zh-CN" b="1" smtClean="0">
              <a:solidFill>
                <a:schemeClr val="tx2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52"/>
            </a:pPr>
            <a:r>
              <a:rPr lang="zh-CN" altLang="en-US" b="1" u="sng" smtClean="0">
                <a:solidFill>
                  <a:schemeClr val="tx2"/>
                </a:solidFill>
              </a:rPr>
              <a:t>厌恶   </a:t>
            </a:r>
            <a:endParaRPr lang="en-US" altLang="zh-CN" b="1" u="sng" smtClean="0">
              <a:solidFill>
                <a:schemeClr val="tx2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52"/>
            </a:pPr>
            <a:r>
              <a:rPr lang="zh-CN" altLang="en-US" b="1" u="sng" smtClean="0">
                <a:solidFill>
                  <a:schemeClr val="tx2"/>
                </a:solidFill>
              </a:rPr>
              <a:t>追求   </a:t>
            </a:r>
            <a:endParaRPr lang="en-US" altLang="zh-CN" b="1" u="sng" smtClean="0">
              <a:solidFill>
                <a:schemeClr val="tx2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52"/>
            </a:pPr>
            <a:r>
              <a:rPr lang="zh-CN" altLang="en-US" b="1" smtClean="0">
                <a:solidFill>
                  <a:schemeClr val="tx2"/>
                </a:solidFill>
              </a:rPr>
              <a:t>自杀</a:t>
            </a: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52"/>
            </a:pPr>
            <a:r>
              <a:rPr lang="zh-CN" altLang="en-US" b="1" smtClean="0">
                <a:solidFill>
                  <a:schemeClr val="tx2"/>
                </a:solidFill>
              </a:rPr>
              <a:t>迟钝   </a:t>
            </a:r>
            <a:endParaRPr lang="en-US" altLang="zh-CN" b="1" smtClean="0">
              <a:solidFill>
                <a:schemeClr val="tx2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52"/>
            </a:pPr>
            <a:r>
              <a:rPr lang="zh-CN" altLang="en-US" b="1" smtClean="0">
                <a:solidFill>
                  <a:schemeClr val="tx2"/>
                </a:solidFill>
              </a:rPr>
              <a:t>自卑   </a:t>
            </a:r>
            <a:endParaRPr lang="en-US" altLang="zh-CN" b="1" smtClean="0">
              <a:solidFill>
                <a:schemeClr val="tx2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52"/>
            </a:pPr>
            <a:r>
              <a:rPr lang="zh-CN" altLang="en-US" b="1" smtClean="0">
                <a:solidFill>
                  <a:schemeClr val="tx2"/>
                </a:solidFill>
              </a:rPr>
              <a:t>不至于</a:t>
            </a:r>
          </a:p>
        </p:txBody>
      </p:sp>
      <p:sp>
        <p:nvSpPr>
          <p:cNvPr id="96260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3275013" y="1341438"/>
            <a:ext cx="2160587" cy="5516562"/>
          </a:xfrm>
        </p:spPr>
        <p:txBody>
          <a:bodyPr/>
          <a:lstStyle/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60"/>
            </a:pPr>
            <a:r>
              <a:rPr lang="zh-CN" altLang="en-US" b="1" smtClean="0"/>
              <a:t>自律   </a:t>
            </a:r>
            <a:endParaRPr lang="en-US" altLang="zh-CN" b="1" smtClean="0"/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60"/>
            </a:pPr>
            <a:r>
              <a:rPr lang="zh-CN" altLang="en-US" b="1" smtClean="0"/>
              <a:t>自觉   </a:t>
            </a:r>
            <a:endParaRPr lang="en-US" altLang="zh-CN" b="1" smtClean="0"/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60"/>
            </a:pPr>
            <a:r>
              <a:rPr lang="zh-CN" altLang="en-US" b="1" smtClean="0"/>
              <a:t>维护  </a:t>
            </a:r>
            <a:endParaRPr lang="en-US" altLang="zh-CN" b="1" smtClean="0"/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60"/>
            </a:pPr>
            <a:r>
              <a:rPr lang="zh-CN" altLang="en-US" b="1" smtClean="0"/>
              <a:t>垃圾</a:t>
            </a: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60"/>
            </a:pPr>
            <a:r>
              <a:rPr lang="zh-CN" altLang="en-US" b="1" smtClean="0"/>
              <a:t>痰   </a:t>
            </a:r>
            <a:endParaRPr lang="en-US" altLang="zh-CN" b="1" smtClean="0"/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60"/>
            </a:pPr>
            <a:r>
              <a:rPr lang="zh-CN" altLang="en-US" b="1" u="sng" smtClean="0"/>
              <a:t>树立</a:t>
            </a:r>
            <a:r>
              <a:rPr lang="zh-CN" altLang="en-US" b="1" smtClean="0"/>
              <a:t>   </a:t>
            </a:r>
            <a:endParaRPr lang="en-US" altLang="zh-CN" b="1" smtClean="0"/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60"/>
            </a:pPr>
            <a:r>
              <a:rPr lang="zh-CN" altLang="en-US" b="1" smtClean="0"/>
              <a:t>人生观   </a:t>
            </a:r>
            <a:endParaRPr lang="en-US" altLang="zh-CN" b="1" smtClean="0"/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60"/>
            </a:pPr>
            <a:r>
              <a:rPr lang="zh-CN" altLang="en-US" b="1" u="sng" smtClean="0"/>
              <a:t>逃避</a:t>
            </a:r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 bwMode="auto">
          <a:xfrm>
            <a:off x="5867400" y="1296988"/>
            <a:ext cx="2509838" cy="5516562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+mj-lt"/>
              <a:buAutoNum type="arabicPeriod" startAt="68"/>
              <a:defRPr/>
            </a:pPr>
            <a:r>
              <a:rPr lang="zh-CN" altLang="en-US" b="1" kern="0" dirty="0">
                <a:solidFill>
                  <a:srgbClr val="000000"/>
                </a:solidFill>
              </a:rPr>
              <a:t>清醒   </a:t>
            </a:r>
            <a:endParaRPr lang="en-US" altLang="zh-CN" b="1" kern="0" dirty="0" smtClean="0">
              <a:solidFill>
                <a:srgbClr val="000000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+mj-lt"/>
              <a:buAutoNum type="arabicPeriod" startAt="68"/>
              <a:defRPr/>
            </a:pPr>
            <a:r>
              <a:rPr lang="zh-CN" altLang="en-US" b="1" kern="0" dirty="0" smtClean="0">
                <a:solidFill>
                  <a:srgbClr val="000000"/>
                </a:solidFill>
              </a:rPr>
              <a:t>善</a:t>
            </a:r>
            <a:r>
              <a:rPr lang="zh-CN" altLang="en-US" b="1" kern="0" dirty="0">
                <a:solidFill>
                  <a:srgbClr val="000000"/>
                </a:solidFill>
              </a:rPr>
              <a:t>于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>
                <a:solidFill>
                  <a:schemeClr val="tx1"/>
                </a:solidFill>
              </a:rPr>
              <a:t>语法（六）不至于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950" y="1557338"/>
            <a:ext cx="8891588" cy="4114800"/>
          </a:xfrm>
        </p:spPr>
        <p:txBody>
          <a:bodyPr/>
          <a:lstStyle/>
          <a:p>
            <a:pPr marL="514350" indent="-514350">
              <a:buFont typeface="Tahoma" pitchFamily="34" charset="0"/>
              <a:buAutoNum type="arabicPeriod"/>
            </a:pPr>
            <a:r>
              <a:rPr lang="zh-CN" altLang="en-US" b="1" smtClean="0"/>
              <a:t>如果你早告诉我实情，我也</a:t>
            </a:r>
            <a:r>
              <a:rPr lang="zh-CN" altLang="en-US" b="1" smtClean="0">
                <a:solidFill>
                  <a:srgbClr val="0000FF"/>
                </a:solidFill>
              </a:rPr>
              <a:t>不至于</a:t>
            </a:r>
            <a:r>
              <a:rPr lang="zh-CN" altLang="en-US" b="1" smtClean="0"/>
              <a:t>生那么大的气。</a:t>
            </a:r>
          </a:p>
          <a:p>
            <a:pPr marL="514350" indent="-514350">
              <a:buFont typeface="Tahoma" pitchFamily="34" charset="0"/>
              <a:buAutoNum type="arabicPeriod"/>
            </a:pPr>
            <a:r>
              <a:rPr lang="zh-CN" altLang="en-US" b="1" smtClean="0"/>
              <a:t>他确实有病，但</a:t>
            </a:r>
            <a:r>
              <a:rPr lang="zh-CN" altLang="en-US" b="1" smtClean="0">
                <a:solidFill>
                  <a:srgbClr val="0000FF"/>
                </a:solidFill>
              </a:rPr>
              <a:t>不至于</a:t>
            </a:r>
            <a:r>
              <a:rPr lang="zh-CN" altLang="en-US" b="1" smtClean="0"/>
              <a:t>有生命危险。</a:t>
            </a:r>
          </a:p>
          <a:p>
            <a:pPr marL="514350" indent="-514350">
              <a:buFont typeface="Tahoma" pitchFamily="34" charset="0"/>
              <a:buAutoNum type="arabicPeriod"/>
            </a:pPr>
            <a:r>
              <a:rPr lang="zh-CN" altLang="en-US" b="1" smtClean="0"/>
              <a:t>他跟妻子关系不太好，但还</a:t>
            </a:r>
            <a:r>
              <a:rPr lang="zh-CN" altLang="en-US" b="1" smtClean="0">
                <a:solidFill>
                  <a:srgbClr val="0000FF"/>
                </a:solidFill>
              </a:rPr>
              <a:t>不至于</a:t>
            </a:r>
            <a:r>
              <a:rPr lang="zh-CN" altLang="en-US" b="1" smtClean="0"/>
              <a:t>离婚。</a:t>
            </a:r>
          </a:p>
          <a:p>
            <a:pPr marL="514350" indent="-514350">
              <a:buFont typeface="Tahoma" pitchFamily="34" charset="0"/>
              <a:buAutoNum type="arabicPeriod"/>
            </a:pPr>
            <a:endParaRPr lang="zh-CN" alt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zh-CN" altLang="en-US" b="1" dirty="0" smtClean="0">
                <a:solidFill>
                  <a:schemeClr val="tx1"/>
                </a:solidFill>
              </a:rPr>
              <a:t>用“不至于”完成句子或对话：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950" y="1412875"/>
            <a:ext cx="9036050" cy="5286375"/>
          </a:xfrm>
        </p:spPr>
        <p:txBody>
          <a:bodyPr>
            <a:normAutofit fontScale="925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altLang="zh-CN" b="1" dirty="0" smtClean="0"/>
              <a:t>1.</a:t>
            </a:r>
            <a:r>
              <a:rPr lang="zh-CN" altLang="en-US" b="1" dirty="0" smtClean="0"/>
              <a:t>她的水平这么高，这次虽然没有以前考得好，</a:t>
            </a:r>
            <a:r>
              <a:rPr lang="en-US" b="1" dirty="0" smtClean="0"/>
              <a:t>_______________</a:t>
            </a:r>
            <a:r>
              <a:rPr lang="zh-CN" altLang="en-US" b="1" dirty="0" smtClean="0"/>
              <a:t>。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zh-CN" b="1" dirty="0" smtClean="0"/>
              <a:t>2.</a:t>
            </a:r>
            <a:r>
              <a:rPr lang="en-US" b="1" dirty="0" smtClean="0"/>
              <a:t> </a:t>
            </a:r>
            <a:r>
              <a:rPr lang="zh-CN" altLang="en-US" b="1" dirty="0" smtClean="0"/>
              <a:t> </a:t>
            </a:r>
            <a:r>
              <a:rPr lang="en-US" b="1" dirty="0" smtClean="0"/>
              <a:t>A</a:t>
            </a:r>
            <a:r>
              <a:rPr lang="zh-CN" altLang="en-US" b="1" dirty="0" smtClean="0"/>
              <a:t>：听说昨天他们打了一架，是吗？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zh-CN" altLang="en-US" b="1" dirty="0" smtClean="0"/>
              <a:t>    </a:t>
            </a:r>
            <a:r>
              <a:rPr lang="en-US" b="1" dirty="0" smtClean="0"/>
              <a:t> B</a:t>
            </a:r>
            <a:r>
              <a:rPr lang="zh-CN" altLang="en-US" b="1" dirty="0" smtClean="0"/>
              <a:t>：哪儿啊，他们确实有矛盾，</a:t>
            </a:r>
            <a:r>
              <a:rPr lang="en-US" b="1" dirty="0" smtClean="0"/>
              <a:t>_________</a:t>
            </a:r>
            <a:r>
              <a:rPr lang="zh-CN" altLang="en-US" b="1" dirty="0" smtClean="0"/>
              <a:t>。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 smtClean="0"/>
              <a:t>3.  A</a:t>
            </a:r>
            <a:r>
              <a:rPr lang="zh-CN" altLang="en-US" b="1" dirty="0" smtClean="0"/>
              <a:t>：我真担心，如果让我面对很多人演讲</a:t>
            </a:r>
            <a:r>
              <a:rPr lang="zh-CN" altLang="en-US" b="1" dirty="0"/>
              <a:t>，</a:t>
            </a:r>
            <a:r>
              <a:rPr lang="zh-CN" altLang="en-US" b="1" dirty="0" smtClean="0"/>
              <a:t>我可能会连话都说不出来。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zh-CN" altLang="en-US" b="1" dirty="0" smtClean="0"/>
              <a:t>     </a:t>
            </a:r>
            <a:r>
              <a:rPr lang="en-US" b="1" dirty="0" smtClean="0"/>
              <a:t>B</a:t>
            </a:r>
            <a:r>
              <a:rPr lang="zh-CN" altLang="en-US" b="1" dirty="0" smtClean="0"/>
              <a:t>：当众演讲确实会有点儿紧张</a:t>
            </a:r>
            <a:r>
              <a:rPr lang="zh-CN" altLang="en-US" b="1" dirty="0"/>
              <a:t>，</a:t>
            </a:r>
            <a:r>
              <a:rPr lang="zh-CN" altLang="en-US" b="1" dirty="0" smtClean="0"/>
              <a:t>但</a:t>
            </a:r>
            <a:r>
              <a:rPr lang="en-US" b="1" dirty="0" smtClean="0"/>
              <a:t>__________________</a:t>
            </a:r>
            <a:r>
              <a:rPr lang="zh-CN" altLang="en-US" b="1" dirty="0" smtClean="0"/>
              <a:t>。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 smtClean="0"/>
              <a:t>4.  A</a:t>
            </a:r>
            <a:r>
              <a:rPr lang="zh-CN" altLang="en-US" b="1" dirty="0" smtClean="0"/>
              <a:t>：医生，我需要住院吗？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zh-CN" altLang="en-US" b="1" dirty="0" smtClean="0"/>
              <a:t>     </a:t>
            </a:r>
            <a:r>
              <a:rPr lang="en-US" b="1" dirty="0" smtClean="0"/>
              <a:t>B</a:t>
            </a:r>
            <a:r>
              <a:rPr lang="zh-CN" altLang="en-US" b="1" dirty="0" smtClean="0"/>
              <a:t>：你的身体确实有点儿问题，</a:t>
            </a:r>
            <a:r>
              <a:rPr lang="en-US" b="1" dirty="0" smtClean="0"/>
              <a:t>_________</a:t>
            </a:r>
            <a:r>
              <a:rPr lang="zh-CN" altLang="en-US" b="1" dirty="0" smtClean="0"/>
              <a:t>。</a:t>
            </a:r>
            <a:endParaRPr lang="zh-CN" altLang="en-US" b="1" dirty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28638" y="1873250"/>
            <a:ext cx="2857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400" b="1">
                <a:solidFill>
                  <a:srgbClr val="0000FF"/>
                </a:solidFill>
              </a:rPr>
              <a:t>但也不至于不及格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935663" y="2952750"/>
            <a:ext cx="23034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400" b="1">
                <a:solidFill>
                  <a:srgbClr val="0000FF"/>
                </a:solidFill>
              </a:rPr>
              <a:t>但不至于打架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63563" y="4999038"/>
            <a:ext cx="35004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400" b="1">
                <a:solidFill>
                  <a:srgbClr val="0000FF"/>
                </a:solidFill>
              </a:rPr>
              <a:t>不至于连话都说不出来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080125" y="6007100"/>
            <a:ext cx="23764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400" b="1">
                <a:solidFill>
                  <a:srgbClr val="0000FF"/>
                </a:solidFill>
              </a:rPr>
              <a:t>但还不至于住院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4" grpId="0"/>
    </p:bldLst>
  </p:timing>
</p:sld>
</file>

<file path=ppt/theme/theme1.xml><?xml version="1.0" encoding="utf-8"?>
<a:theme xmlns:a="http://schemas.openxmlformats.org/drawingml/2006/main" name="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2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3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4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4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5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6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15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20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22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9.xml><?xml version="1.0" encoding="utf-8"?>
<a:theme xmlns:a="http://schemas.openxmlformats.org/drawingml/2006/main" name="23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0.xml><?xml version="1.0" encoding="utf-8"?>
<a:theme xmlns:a="http://schemas.openxmlformats.org/drawingml/2006/main" name="24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9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7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8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0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11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（2）坐在时光上ppt1</Template>
  <TotalTime>5068</TotalTime>
  <Words>651</Words>
  <Application>Microsoft Office PowerPoint</Application>
  <PresentationFormat>全屏显示(4:3)</PresentationFormat>
  <Paragraphs>97</Paragraphs>
  <Slides>11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20</vt:i4>
      </vt:variant>
      <vt:variant>
        <vt:lpstr>幻灯片标题</vt:lpstr>
      </vt:variant>
      <vt:variant>
        <vt:i4>11</vt:i4>
      </vt:variant>
    </vt:vector>
  </HeadingPairs>
  <TitlesOfParts>
    <vt:vector size="31" baseType="lpstr">
      <vt:lpstr>Blends</vt:lpstr>
      <vt:lpstr>1_Blends</vt:lpstr>
      <vt:lpstr>2_Blends</vt:lpstr>
      <vt:lpstr>9_Blends</vt:lpstr>
      <vt:lpstr>3_Blends</vt:lpstr>
      <vt:lpstr>7_Blends</vt:lpstr>
      <vt:lpstr>8_Blends</vt:lpstr>
      <vt:lpstr>10_Blends</vt:lpstr>
      <vt:lpstr>11_Blends</vt:lpstr>
      <vt:lpstr>12_Blends</vt:lpstr>
      <vt:lpstr>13_Blends</vt:lpstr>
      <vt:lpstr>14_Blends</vt:lpstr>
      <vt:lpstr>4_Blends</vt:lpstr>
      <vt:lpstr>5_Blends</vt:lpstr>
      <vt:lpstr>6_Blends</vt:lpstr>
      <vt:lpstr>15_Blends</vt:lpstr>
      <vt:lpstr>20_Blends</vt:lpstr>
      <vt:lpstr>22_Blends</vt:lpstr>
      <vt:lpstr>23_Blends</vt:lpstr>
      <vt:lpstr>24_Blends</vt:lpstr>
      <vt:lpstr>PowerPoint 演示文稿</vt:lpstr>
      <vt:lpstr>语法复习：</vt:lpstr>
      <vt:lpstr>厌恶</vt:lpstr>
      <vt:lpstr>追求</vt:lpstr>
      <vt:lpstr>树立</vt:lpstr>
      <vt:lpstr>逃避</vt:lpstr>
      <vt:lpstr>生词（三）</vt:lpstr>
      <vt:lpstr>语法（六）不至于</vt:lpstr>
      <vt:lpstr>用“不至于”完成句子或对话：</vt:lpstr>
      <vt:lpstr>小结</vt:lpstr>
      <vt:lpstr>作业和练习：</vt:lpstr>
    </vt:vector>
  </TitlesOfParts>
  <Company>WWW.YlmF.CoM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第六课</dc:title>
  <dc:creator>雨林木风</dc:creator>
  <cp:lastModifiedBy>N</cp:lastModifiedBy>
  <cp:revision>302</cp:revision>
  <dcterms:created xsi:type="dcterms:W3CDTF">2011-10-16T07:10:07Z</dcterms:created>
  <dcterms:modified xsi:type="dcterms:W3CDTF">2015-04-18T06:14:43Z</dcterms:modified>
</cp:coreProperties>
</file>