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theme/theme2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710" r:id="rId17"/>
    <p:sldMasterId id="2147488735" r:id="rId18"/>
    <p:sldMasterId id="2147489759" r:id="rId19"/>
    <p:sldMasterId id="2147489772" r:id="rId20"/>
  </p:sldMasterIdLst>
  <p:notesMasterIdLst>
    <p:notesMasterId r:id="rId32"/>
  </p:notesMasterIdLst>
  <p:sldIdLst>
    <p:sldId id="256" r:id="rId21"/>
    <p:sldId id="394" r:id="rId22"/>
    <p:sldId id="407" r:id="rId23"/>
    <p:sldId id="408" r:id="rId24"/>
    <p:sldId id="409" r:id="rId25"/>
    <p:sldId id="410" r:id="rId26"/>
    <p:sldId id="378" r:id="rId27"/>
    <p:sldId id="411" r:id="rId28"/>
    <p:sldId id="412" r:id="rId29"/>
    <p:sldId id="275" r:id="rId30"/>
    <p:sldId id="414" r:id="rId3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2" autoAdjust="0"/>
    <p:restoredTop sz="94660"/>
  </p:normalViewPr>
  <p:slideViewPr>
    <p:cSldViewPr>
      <p:cViewPr varScale="1">
        <p:scale>
          <a:sx n="66" d="100"/>
          <a:sy n="66" d="100"/>
        </p:scale>
        <p:origin x="-16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5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4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slide" Target="slides/slide10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7663B9D-92BB-4059-8462-ACFEB50BB786}" type="datetimeFigureOut">
              <a:rPr lang="zh-CN" altLang="en-US"/>
              <a:pPr>
                <a:defRPr/>
              </a:pPr>
              <a:t>2015/4/18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C85AC1C-FCBB-4D07-8DEC-826B20F2CFB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980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9F89ACC-6D7C-4D61-BC26-467208DC13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959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C1938-DB75-494B-8D9E-7545C3D185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339739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CEEEB-9002-455E-9A7B-96D56408E2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530347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F26F5-7EFF-49D0-93D5-CEF479D688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484151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F5581-2747-4345-82EC-CF6D34DE00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352018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0567-B38A-4B40-9FEB-09FCA9DD88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770838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A1845-F24E-474B-A02C-4D3018F20A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391385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90932-2267-4641-B6B4-CA2EBBCA7B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985025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443CF-B83B-42E5-9327-6B9928674C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436020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89066-9A3A-4752-9A1F-8637818332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501139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7FAFF0E-38F5-4806-9488-DC3E6E852E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747659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A5B39-D711-43B7-B265-A34B586081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519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A6CA0-9668-48AE-A609-14063A1854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82431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513FD-F549-4420-B960-D7E523AB64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806176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12026-CE77-4B9B-91C2-59867FD87C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015408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0BAB6-81A3-4101-88F8-4D0C39D1BB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390089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17CB6-971C-4B5A-9616-C6BE18D53B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757019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17731-338C-42A8-BC71-35FE0F64FF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256429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62608-4BB1-4BA5-89F5-A2773070D6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051394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FCEA8-C484-48AE-B518-761221A3A0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642186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E93BD-04C1-4869-9442-BDE7FD67C6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537744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A8482-211C-4C4B-BE3D-3551E202C8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035749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57E8C-FE56-451E-9ABD-3C6E8291FD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6023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7A9B-086C-4D05-96DF-1AC77AC934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3703553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BB05B0A8-D3B5-41B7-9883-FCF56E16A16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152255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FBAD74B-57D0-4628-A76B-B6DF2E421D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342097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3E57256-4FFC-40BA-9683-16BE081EE4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195416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752F74D-2D64-460F-97B9-EB614FB4D1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674756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DB55E37-FE26-4350-AE11-8F0F053A77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816463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165EF69-A6FF-4379-A2CB-368A529BF5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786649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B302B5A-D369-4F8A-BBF9-F5EC6E60D4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143374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BA9ABFA-398F-45D7-8475-F078D5C859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623506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FD735CE-E0F3-4EB0-BC2E-22595AE6BD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239524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E677B51-3A16-4CD9-A68F-FD61684A3E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8454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9C8452F-5CED-4628-8A5F-1712E37BEF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292978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868F170-C7C2-4285-AB6E-491B637BC4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2153619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50348589-C659-40AD-97D6-06380133A2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960236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621C3AA-5F16-4151-8612-64866CC7C2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7527512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C9CE9BD-8CFD-47FC-A7FC-3AE5A3F52D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740325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ECC180B-8D97-47C9-8487-C06A79209B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854330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5CEFADB-F1EB-41E3-86B1-76B91BF643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117260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A30433E-CE60-469F-A46B-42FCC00923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290623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C03D98C-6618-4188-AFD2-CAE898B8C3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578567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0210913-1619-422B-9D8D-996BFF006F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589857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7A52F2D-8657-4005-B836-85CD0FC329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5553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486CD-17DE-419D-8FD5-90647D1662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5485827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DE6FC13-6C6E-4083-B5F9-A270B88D2D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817384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6EF8C92-DB07-43F0-B2C0-494D915A44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2313959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88307E05-DBBF-4050-88EB-C130B86351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582901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2E8F50D-9474-41BC-B1CA-D7D5317BF1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2827846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6BC4517-EAB8-4A73-81F3-397B74F233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8465380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93B4A8C-F710-4D48-853C-99E4408480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3177226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6E85D54-BD3F-4C6E-9599-FE43F0010A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234411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B99F83F-45DD-4DA0-9DC8-950E9F1A39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842344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8038A36-FCF9-4251-82E0-4CFC35FCA5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7627299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61A59EE-0190-451A-A412-369EC3427D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3752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E4C39-62D0-421F-A1A7-44013C58BB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405061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E5BF14A-BEEF-4978-B807-6314D89CDAD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51909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9307D7C-AF1C-430C-BDF6-4D8C5B1FB4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119754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EBFF4D8-6877-43C8-9889-CD7FFF0CB4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163728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23D8007-8DEB-433D-A53E-85E6E14622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9692678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8F3EF-B9CA-4DC2-A2E6-A07E09EE72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9738540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20B2E-3DCD-4679-AD98-934795B037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86275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B85C8-308A-4DBE-8AD0-EE230242EB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610850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A462C-5A5C-4A68-95E1-A1E55F7672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938117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1E267-83E4-4F17-B4FC-8EF79155F2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4498774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4BBD7-23DA-42EC-BB40-2B472F6FA1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9147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AF262-A64F-4F88-B73C-F0BF9B90B2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6748464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762E1-DF7C-430E-AEF8-B3B4C66877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192975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EE095-9D0F-41E9-9FE9-C379D3E367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264453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C773C-0B6C-466C-9B16-A930ADC3D4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628173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C6359-6912-482E-A231-123FA4B5CF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897703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FC446-3862-41A1-8018-B1BB7D3B91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2471670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2C93F0F-2C2F-4106-9E1F-E2EAA47335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6005249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D6C32-16DA-4D31-BCD5-34A4680503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9790946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BC867-4953-46DC-AD1A-08E23F8A91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864853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89E8F-E076-4C27-BB39-CBBE69BBE9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11153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998B7-DC73-4C24-9FA6-80268FCD71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2511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55C61-329B-4611-94BC-8DB21696F1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156749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13671-22F8-48E1-948D-726D1DC646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9951398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B492F-969E-4CBF-97BC-2867CAADB2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638904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6A0E6-0F80-4579-AEFC-EEE1D1211E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9867228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958BC-CC43-4553-B090-27B80E0458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0414248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0C93F-A8A2-4BB1-A500-EDB8B500AB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8155206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98229-404A-47C9-896B-AD1D6BD01C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095394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5D81E-E7D8-412B-B5E5-A45B27C4A5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7984773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F3163B4-2649-4C06-A9E8-FD16821400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4620636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1E301-5E8C-4A8D-95CB-CE89675893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9782023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4581-7A76-4940-9A97-6B1568C4B8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9369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37745-764F-4BE7-8183-649FF16AE9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5459845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705EF-13C1-4E2E-AB93-09C8F1BBD6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3637816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F6061-EBB7-4F96-B96E-53AB1EAA79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942142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593A2-651C-42B9-A627-2B8A150C2B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4110675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67741-4942-48AB-BB96-03B20C8A24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0418888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790E6-3CDD-492E-9C42-0F68F82330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3855381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F70C1-0071-4789-8E94-4AF2C3A687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1782695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DA442-E6A5-4EBC-AE4E-826D2191D6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8990280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B1CD1-8840-47A1-91A0-226B193810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405543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8B50F-5F8D-45C4-9ED4-72401DA206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8883080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61BF430-9328-40E1-8E39-102A8AD106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82580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91D53-9E96-4209-8924-FEEA7875EC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4552715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105C6-0E6A-402E-BCF6-85CEE01551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4200543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B3557-FF42-4551-BC55-DA93D980FD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2838402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C8DDA-02E5-4855-B0E2-CAA05C424B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0370684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5E690-6905-4679-9E1E-0AE6ECAD52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2627704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12297-132F-4AE1-893B-E93E357427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5104751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14FBD-86F1-4E98-926C-4B477E5132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4745857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10334-F681-4F0A-848A-F2A265012D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6187310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AE4D9-ACAC-473B-B829-37EA2018CE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6794174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F2259-E747-4FEA-9FB6-68F1244400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7970465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47A30-2767-47FB-B58A-DFDED1EA02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591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BD00E-4308-481F-BABE-B1567EA4D8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66208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DF899-DA47-4B91-A99A-A0E4AB6F7B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369046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9D76D-C4D4-4317-A24E-625C4621AF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1633143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8AEE53C-6E94-4166-8A75-634BBF3371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7918784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BFA41-E62D-415E-BDC2-25D3A16C28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7932639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53B2C-95E4-46D2-99ED-CFCD5AFC1F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2717490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7A061-363D-4E7D-AECD-6AAAE09498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018290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71312-D112-4F98-A9A0-D9D2554DE2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7916464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FAC75-F18B-46D1-BAD2-7EF397238E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0419718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AAB85-1016-46B3-8360-43BE262A6EC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9338557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BA950-3E0F-4E93-9647-ABEFC31ED3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1298425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67286-3F86-4D78-8003-0EFCB8FE59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8633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AB272-2D98-4CD7-AE0C-45358DEAEF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3641574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6158E-8E7A-44AF-9D57-A7C2571442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2403711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CDD68-69EA-4A92-977E-139A6B7E48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84114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5C072-355E-45E7-BB16-13EC91123F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785803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476CBC7-B2F7-4648-AFE6-AB2D90D3A9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7488869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C7750-6344-408D-BFA5-9D10111579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475819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D8B12-AA58-42E7-AC4C-AA7BA96848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370798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F0699-85B7-4835-B393-BB79C46B47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0577646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AC813-7E21-4F0E-8083-B24AC77689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4181672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870C5-983A-4875-B92C-944A26FBEE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7111420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D2396-B5F9-4C67-96BB-00926C1401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1220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24255-2EA9-4558-8458-DE371050F2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1425971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8E8ED-C311-439C-9D98-E8AE59311B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5669299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3823E-5BF6-4B6C-9883-B8CD102172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590187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F53C3-305E-4D42-8364-2FE7D52244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004223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3A4CB-D5AB-4C68-A7CE-03FF750522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9654817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C226F-2C92-4C33-9B83-04BC96EE126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5352688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4B802DE-108C-40CB-86F7-BCBC82A02B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1460310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D81F6-D8C9-450E-BE94-FF4240F8A6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4194353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F659D-D3DF-42CA-AB7D-FCD1C455BE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0005564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ABB7F-A4B1-47D9-8A6B-6B34460ED2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3713451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349D5-B325-44F0-91F9-13F3C338AA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92580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62691-7546-48CD-8A8B-B03444CD21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6135071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CDCCB-A1AC-42E2-8EF4-2B85DF8DED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3192156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4AD8-7151-4F44-B027-18D0761DF4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0749030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03FB1-F681-4585-B2DE-ADAD9F7E0C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3954316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C999E-C316-455E-8E65-8B22A05B9D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1829391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7D8BB-9F4D-4B10-905A-638274163B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8531853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9E7A8-ADFA-46B4-BD93-F76CC826F2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5530378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2EE6A-C909-4EA8-813E-F4D8B97467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90385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FDF8A-1D34-47FF-885D-462BD87CAE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64457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8AACC-06EB-4783-A6E7-F396F1D328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17071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324E1-2610-49D5-B065-637FF44E34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75878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C8A68-3F24-474E-8AD8-3B58983172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52445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7C440-5371-48F9-8E43-F4B4117E44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50697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FA1EDC1-7919-4725-B89D-D013320313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23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0389E-92DF-4625-9186-500FBD29C4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05561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54DE8-BD02-42A4-8206-7F4C40EC08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17989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AEB42-A1D2-4158-9021-6510CB9B2E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33097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CB8D8-0128-47F5-9AE2-B8E3AFD4EE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09782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116C8-0C11-4636-A3D6-D6963850B4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37640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366B9-F932-4204-9FC8-F3B0A82C1A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45130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04C80-9532-4DAC-9555-691ED999E1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04039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8B41F-D845-4527-9294-ADBF20173B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52813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673DC-79BF-464D-A127-27858D4D5B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12790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B6394-EF96-4E04-89AF-10968D2003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45082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E83D0-90F8-474E-97C2-1DACB07408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007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D9923-5EA1-4201-BEE3-B05998F4BF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68073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BF407E9-31BA-4236-9D0D-F036FB4735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3793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76A09-1BDC-4775-BF97-C15558D4E5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70844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74A67-2751-4392-AEEF-3053445022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31666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B89F0-3783-4E95-AC3E-B14BC990BF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13683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A7FD7-ABA7-41F9-91B8-14E9836BF9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84827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6490E-C30F-45FD-9DAE-0F09652836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55719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DE92-43CC-4552-9ED8-9763CD447B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369317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B5C24-8B0D-4B8C-8F48-3A6CCAFD98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40051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7663C-CAB3-486A-8365-803D8366D9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78059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3C8A2-4C78-4EE1-B111-37D353D306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818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52F3F-3A9F-43FC-9192-D03141071F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343202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C5B9A-44BD-4DD8-BDD9-DD1F296FB9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04973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81C210B-CB2F-4F0E-A85E-B1DA28ED5F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30198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49578-CBA5-4194-B8B2-9080166C00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114492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75F43-8F38-4D13-80D0-5C33DCCE2B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62288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4F7A1-105B-4AF2-A8C9-26A2F5BA76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094209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8DC44-7A88-43DB-8BFA-4A030ADC33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80608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66C30-C945-4E98-BB30-317FB9F208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951847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F123E-FEBD-403B-83A7-D082458EA8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342532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E8E72-AFA9-4393-9B2A-AC0440E3A6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73699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B709A-8507-4B6D-A8FA-4E85D6B4DF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2340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9644E-66DE-4433-823D-05B4D8B979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31412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ADDBC-F0BF-4382-ABD4-C1B9215F40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81860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DADC9-9E21-441C-921B-D9B01B1C27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039973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9B75C-287A-471C-A11B-B7E5EB758B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03814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F2F059A-3646-4553-8746-F361163808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842454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D6601-A267-4FCF-ACD4-03F6D8FD8C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804324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C134F-CEBB-4203-8A97-07B5BFAD9C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362858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F9C9C-AA60-40D1-87DC-326C6A96EC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990460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0C35D-4E2B-43C5-AEDF-7D025B0609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19538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585B0-F7A7-429F-9C10-8E36DD70F6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756571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9150B-6D44-44CD-9850-BF3699FD09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680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8F173-3462-43FF-958E-A208A527E0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629210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0CDC8-0866-4113-BE92-1D883B81DF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508294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28A3D-37EE-483A-BF96-F06409D488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100204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E72C5-65C1-4F11-85E6-66E37E63EA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323977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D5DB-51AC-4B44-9E3E-9F04AE83FF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653796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1E213BB-88BD-4494-A0D7-4A5B7D2FDB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179595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2C386-87DC-4DD4-9A72-685D6C1C34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4710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83808-4D44-4242-BDB9-9C4D3AE22C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891859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342CA-C4FD-4B35-A7D0-E62BC2F7BD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786627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A70C5-7973-4B84-BFA2-469D7217F5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419113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B43E3-AFE2-4C57-A1F0-27035951C9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1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925AE-882C-4D60-8DB6-10416AB754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327226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2527-2A8A-4BE0-A56D-8792E6EDED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394656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2B308-E4D6-444C-B085-87EF264AC6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750844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CA452-C9C2-4CD0-A9A5-196DC096E7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578045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6B944-4CEF-4E5A-93CC-892C4FFF83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976702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ACAC3-685D-411F-9F28-0D422E29C7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080044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4227D60-D7EA-4D5F-860E-1CA9AF33E3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456869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C2F13-DEC4-49F5-BB76-97E64FC586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66697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DA542-FAE6-44EA-9B77-B13B542099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564767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D44A2-420F-47C2-AB81-1B9EEB4F82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660665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BA923-5A39-4797-BCAF-B3166CA438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4601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7B005-A7C0-4137-BCE1-55EF33113A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409828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F66D0-55A6-47B2-B005-BE5CE02D28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856551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95D10-B1D7-4ACF-82E7-C5E695CFB3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883763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A945E-A467-43ED-9B95-3ABE53458B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118743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3982D-7489-43DF-92A4-BB1F58C45C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95481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A4B39-ED71-4CE5-B98A-8D5EAE9E54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088632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BC5B3-0E3E-42AB-9CCD-8249F5CDCE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920206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B61BC-6676-4A13-A74A-DAF4D94D6D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781219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185A0D8-1D6E-4A7A-B961-99FFA4C920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970290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90955-1151-430D-B404-EF1B06EE2A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067386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568BB-D709-4A63-9647-07875FD542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915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B3FD374-6830-40BE-BC05-CBB0B553000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18" r:id="rId1"/>
    <p:sldLayoutId id="2147490567" r:id="rId2"/>
    <p:sldLayoutId id="2147490568" r:id="rId3"/>
    <p:sldLayoutId id="2147490569" r:id="rId4"/>
    <p:sldLayoutId id="2147490570" r:id="rId5"/>
    <p:sldLayoutId id="2147490571" r:id="rId6"/>
    <p:sldLayoutId id="2147490572" r:id="rId7"/>
    <p:sldLayoutId id="2147490573" r:id="rId8"/>
    <p:sldLayoutId id="2147490574" r:id="rId9"/>
    <p:sldLayoutId id="2147490575" r:id="rId10"/>
    <p:sldLayoutId id="2147490576" r:id="rId11"/>
    <p:sldLayoutId id="21474905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1D3D086-5800-4D2C-91C2-25E2EEE83E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27" r:id="rId1"/>
    <p:sldLayoutId id="2147490665" r:id="rId2"/>
    <p:sldLayoutId id="2147490666" r:id="rId3"/>
    <p:sldLayoutId id="2147490667" r:id="rId4"/>
    <p:sldLayoutId id="2147490668" r:id="rId5"/>
    <p:sldLayoutId id="2147490669" r:id="rId6"/>
    <p:sldLayoutId id="2147490670" r:id="rId7"/>
    <p:sldLayoutId id="2147490671" r:id="rId8"/>
    <p:sldLayoutId id="2147490672" r:id="rId9"/>
    <p:sldLayoutId id="2147490673" r:id="rId10"/>
    <p:sldLayoutId id="2147490674" r:id="rId11"/>
    <p:sldLayoutId id="214749067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EF5506F-244B-4CE8-B05C-063C8074E5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28" r:id="rId1"/>
    <p:sldLayoutId id="2147490829" r:id="rId2"/>
    <p:sldLayoutId id="2147490830" r:id="rId3"/>
    <p:sldLayoutId id="2147490831" r:id="rId4"/>
    <p:sldLayoutId id="2147490832" r:id="rId5"/>
    <p:sldLayoutId id="2147490833" r:id="rId6"/>
    <p:sldLayoutId id="2147490834" r:id="rId7"/>
    <p:sldLayoutId id="2147490835" r:id="rId8"/>
    <p:sldLayoutId id="2147490836" r:id="rId9"/>
    <p:sldLayoutId id="2147490837" r:id="rId10"/>
    <p:sldLayoutId id="21474908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24972F2-900E-4447-B6AF-94C2FB9DD86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39" r:id="rId1"/>
    <p:sldLayoutId id="2147490840" r:id="rId2"/>
    <p:sldLayoutId id="2147490841" r:id="rId3"/>
    <p:sldLayoutId id="2147490842" r:id="rId4"/>
    <p:sldLayoutId id="2147490843" r:id="rId5"/>
    <p:sldLayoutId id="2147490844" r:id="rId6"/>
    <p:sldLayoutId id="2147490845" r:id="rId7"/>
    <p:sldLayoutId id="2147490846" r:id="rId8"/>
    <p:sldLayoutId id="2147490847" r:id="rId9"/>
    <p:sldLayoutId id="2147490848" r:id="rId10"/>
    <p:sldLayoutId id="21474908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3209F8D-D746-4A42-85E4-4206F8A424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50" r:id="rId1"/>
    <p:sldLayoutId id="2147490851" r:id="rId2"/>
    <p:sldLayoutId id="2147490852" r:id="rId3"/>
    <p:sldLayoutId id="2147490853" r:id="rId4"/>
    <p:sldLayoutId id="2147490854" r:id="rId5"/>
    <p:sldLayoutId id="2147490855" r:id="rId6"/>
    <p:sldLayoutId id="2147490856" r:id="rId7"/>
    <p:sldLayoutId id="2147490857" r:id="rId8"/>
    <p:sldLayoutId id="2147490858" r:id="rId9"/>
    <p:sldLayoutId id="2147490859" r:id="rId10"/>
    <p:sldLayoutId id="21474908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8DA3AB0-56D7-46D0-8293-01FD970257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61" r:id="rId1"/>
    <p:sldLayoutId id="2147490676" r:id="rId2"/>
    <p:sldLayoutId id="2147490677" r:id="rId3"/>
    <p:sldLayoutId id="2147490678" r:id="rId4"/>
    <p:sldLayoutId id="2147490679" r:id="rId5"/>
    <p:sldLayoutId id="2147490680" r:id="rId6"/>
    <p:sldLayoutId id="2147490681" r:id="rId7"/>
    <p:sldLayoutId id="2147490682" r:id="rId8"/>
    <p:sldLayoutId id="2147490683" r:id="rId9"/>
    <p:sldLayoutId id="2147490684" r:id="rId10"/>
    <p:sldLayoutId id="2147490685" r:id="rId11"/>
    <p:sldLayoutId id="214749068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59EDF74-A9D3-4D73-9F45-D5E4E18DC1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62" r:id="rId1"/>
    <p:sldLayoutId id="2147490687" r:id="rId2"/>
    <p:sldLayoutId id="2147490688" r:id="rId3"/>
    <p:sldLayoutId id="2147490689" r:id="rId4"/>
    <p:sldLayoutId id="2147490690" r:id="rId5"/>
    <p:sldLayoutId id="2147490691" r:id="rId6"/>
    <p:sldLayoutId id="2147490692" r:id="rId7"/>
    <p:sldLayoutId id="2147490693" r:id="rId8"/>
    <p:sldLayoutId id="2147490694" r:id="rId9"/>
    <p:sldLayoutId id="2147490695" r:id="rId10"/>
    <p:sldLayoutId id="2147490696" r:id="rId11"/>
    <p:sldLayoutId id="214749069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C87206A-D48D-446F-AC5A-6FFEB59329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63" r:id="rId1"/>
    <p:sldLayoutId id="2147490698" r:id="rId2"/>
    <p:sldLayoutId id="2147490699" r:id="rId3"/>
    <p:sldLayoutId id="2147490700" r:id="rId4"/>
    <p:sldLayoutId id="2147490701" r:id="rId5"/>
    <p:sldLayoutId id="2147490702" r:id="rId6"/>
    <p:sldLayoutId id="2147490703" r:id="rId7"/>
    <p:sldLayoutId id="2147490704" r:id="rId8"/>
    <p:sldLayoutId id="2147490705" r:id="rId9"/>
    <p:sldLayoutId id="2147490706" r:id="rId10"/>
    <p:sldLayoutId id="2147490707" r:id="rId11"/>
    <p:sldLayoutId id="214749070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E60206B-F992-4C15-AA0D-5711D4EA6E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69" r:id="rId1"/>
    <p:sldLayoutId id="2147490764" r:id="rId2"/>
    <p:sldLayoutId id="2147490765" r:id="rId3"/>
    <p:sldLayoutId id="2147490766" r:id="rId4"/>
    <p:sldLayoutId id="2147490767" r:id="rId5"/>
    <p:sldLayoutId id="2147490768" r:id="rId6"/>
    <p:sldLayoutId id="2147490769" r:id="rId7"/>
    <p:sldLayoutId id="2147490770" r:id="rId8"/>
    <p:sldLayoutId id="2147490771" r:id="rId9"/>
    <p:sldLayoutId id="2147490772" r:id="rId10"/>
    <p:sldLayoutId id="2147490773" r:id="rId11"/>
    <p:sldLayoutId id="214749077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3EA1190-BB7D-4D80-A51B-CA75902794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71" r:id="rId1"/>
    <p:sldLayoutId id="2147490785" r:id="rId2"/>
    <p:sldLayoutId id="2147490786" r:id="rId3"/>
    <p:sldLayoutId id="2147490787" r:id="rId4"/>
    <p:sldLayoutId id="2147490788" r:id="rId5"/>
    <p:sldLayoutId id="2147490789" r:id="rId6"/>
    <p:sldLayoutId id="2147490790" r:id="rId7"/>
    <p:sldLayoutId id="2147490791" r:id="rId8"/>
    <p:sldLayoutId id="2147490792" r:id="rId9"/>
    <p:sldLayoutId id="2147490793" r:id="rId10"/>
    <p:sldLayoutId id="2147490794" r:id="rId11"/>
    <p:sldLayoutId id="214749079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F2EA7C3-40A3-433C-B1B1-C1F97DE1D7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72" r:id="rId1"/>
    <p:sldLayoutId id="2147490796" r:id="rId2"/>
    <p:sldLayoutId id="2147490797" r:id="rId3"/>
    <p:sldLayoutId id="2147490798" r:id="rId4"/>
    <p:sldLayoutId id="2147490799" r:id="rId5"/>
    <p:sldLayoutId id="2147490800" r:id="rId6"/>
    <p:sldLayoutId id="2147490801" r:id="rId7"/>
    <p:sldLayoutId id="2147490802" r:id="rId8"/>
    <p:sldLayoutId id="2147490803" r:id="rId9"/>
    <p:sldLayoutId id="2147490804" r:id="rId10"/>
    <p:sldLayoutId id="2147490805" r:id="rId11"/>
    <p:sldLayoutId id="214749080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4E00F71-7FBF-4FDA-964B-DF05FD7FD8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19" r:id="rId1"/>
    <p:sldLayoutId id="2147490578" r:id="rId2"/>
    <p:sldLayoutId id="2147490579" r:id="rId3"/>
    <p:sldLayoutId id="2147490580" r:id="rId4"/>
    <p:sldLayoutId id="2147490581" r:id="rId5"/>
    <p:sldLayoutId id="2147490582" r:id="rId6"/>
    <p:sldLayoutId id="2147490583" r:id="rId7"/>
    <p:sldLayoutId id="2147490584" r:id="rId8"/>
    <p:sldLayoutId id="2147490585" r:id="rId9"/>
    <p:sldLayoutId id="2147490586" r:id="rId10"/>
    <p:sldLayoutId id="2147490587" r:id="rId11"/>
    <p:sldLayoutId id="2147490588" r:id="rId12"/>
    <p:sldLayoutId id="2147490589" r:id="rId13"/>
    <p:sldLayoutId id="2147490590" r:id="rId14"/>
    <p:sldLayoutId id="2147490591" r:id="rId15"/>
    <p:sldLayoutId id="2147490592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2BFC829-A835-4E1D-A45E-E4D38FA4DD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73" r:id="rId1"/>
    <p:sldLayoutId id="2147490807" r:id="rId2"/>
    <p:sldLayoutId id="2147490808" r:id="rId3"/>
    <p:sldLayoutId id="2147490809" r:id="rId4"/>
    <p:sldLayoutId id="2147490810" r:id="rId5"/>
    <p:sldLayoutId id="2147490811" r:id="rId6"/>
    <p:sldLayoutId id="2147490812" r:id="rId7"/>
    <p:sldLayoutId id="2147490813" r:id="rId8"/>
    <p:sldLayoutId id="2147490814" r:id="rId9"/>
    <p:sldLayoutId id="2147490815" r:id="rId10"/>
    <p:sldLayoutId id="2147490816" r:id="rId11"/>
    <p:sldLayoutId id="214749081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F70D091-7FD0-43BB-9EAE-026E8C4361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20" r:id="rId1"/>
    <p:sldLayoutId id="2147490593" r:id="rId2"/>
    <p:sldLayoutId id="2147490594" r:id="rId3"/>
    <p:sldLayoutId id="2147490595" r:id="rId4"/>
    <p:sldLayoutId id="2147490596" r:id="rId5"/>
    <p:sldLayoutId id="2147490597" r:id="rId6"/>
    <p:sldLayoutId id="2147490598" r:id="rId7"/>
    <p:sldLayoutId id="2147490599" r:id="rId8"/>
    <p:sldLayoutId id="2147490600" r:id="rId9"/>
    <p:sldLayoutId id="2147490601" r:id="rId10"/>
    <p:sldLayoutId id="214749060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E1126D2-EE80-4236-BD5C-D26681CE69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21" r:id="rId1"/>
    <p:sldLayoutId id="2147490603" r:id="rId2"/>
    <p:sldLayoutId id="2147490604" r:id="rId3"/>
    <p:sldLayoutId id="2147490605" r:id="rId4"/>
    <p:sldLayoutId id="2147490606" r:id="rId5"/>
    <p:sldLayoutId id="2147490607" r:id="rId6"/>
    <p:sldLayoutId id="2147490608" r:id="rId7"/>
    <p:sldLayoutId id="2147490609" r:id="rId8"/>
    <p:sldLayoutId id="2147490610" r:id="rId9"/>
    <p:sldLayoutId id="2147490611" r:id="rId10"/>
    <p:sldLayoutId id="214749061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9EE603B-6FFA-44E7-83A1-1358D6F3D4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22" r:id="rId1"/>
    <p:sldLayoutId id="2147490613" r:id="rId2"/>
    <p:sldLayoutId id="2147490614" r:id="rId3"/>
    <p:sldLayoutId id="2147490615" r:id="rId4"/>
    <p:sldLayoutId id="2147490616" r:id="rId5"/>
    <p:sldLayoutId id="2147490617" r:id="rId6"/>
    <p:sldLayoutId id="2147490618" r:id="rId7"/>
    <p:sldLayoutId id="2147490619" r:id="rId8"/>
    <p:sldLayoutId id="2147490620" r:id="rId9"/>
    <p:sldLayoutId id="2147490621" r:id="rId10"/>
    <p:sldLayoutId id="2147490622" r:id="rId11"/>
    <p:sldLayoutId id="214749062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6822184-3BEF-4F6D-AE8C-34B210A7A3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23" r:id="rId1"/>
    <p:sldLayoutId id="2147490624" r:id="rId2"/>
    <p:sldLayoutId id="2147490625" r:id="rId3"/>
    <p:sldLayoutId id="2147490626" r:id="rId4"/>
    <p:sldLayoutId id="2147490627" r:id="rId5"/>
    <p:sldLayoutId id="2147490628" r:id="rId6"/>
    <p:sldLayoutId id="2147490629" r:id="rId7"/>
    <p:sldLayoutId id="2147490630" r:id="rId8"/>
    <p:sldLayoutId id="2147490631" r:id="rId9"/>
    <p:sldLayoutId id="2147490632" r:id="rId10"/>
    <p:sldLayoutId id="21474906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4F09F54-F972-4814-9899-A87056073B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24" r:id="rId1"/>
    <p:sldLayoutId id="2147490634" r:id="rId2"/>
    <p:sldLayoutId id="2147490635" r:id="rId3"/>
    <p:sldLayoutId id="2147490636" r:id="rId4"/>
    <p:sldLayoutId id="2147490637" r:id="rId5"/>
    <p:sldLayoutId id="2147490638" r:id="rId6"/>
    <p:sldLayoutId id="2147490639" r:id="rId7"/>
    <p:sldLayoutId id="2147490640" r:id="rId8"/>
    <p:sldLayoutId id="2147490641" r:id="rId9"/>
    <p:sldLayoutId id="2147490642" r:id="rId10"/>
    <p:sldLayoutId id="214749064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7CAA7FF-8DFD-4648-A13D-4401164F9E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25" r:id="rId1"/>
    <p:sldLayoutId id="2147490644" r:id="rId2"/>
    <p:sldLayoutId id="2147490645" r:id="rId3"/>
    <p:sldLayoutId id="2147490646" r:id="rId4"/>
    <p:sldLayoutId id="2147490647" r:id="rId5"/>
    <p:sldLayoutId id="2147490648" r:id="rId6"/>
    <p:sldLayoutId id="2147490649" r:id="rId7"/>
    <p:sldLayoutId id="2147490650" r:id="rId8"/>
    <p:sldLayoutId id="2147490651" r:id="rId9"/>
    <p:sldLayoutId id="2147490652" r:id="rId10"/>
    <p:sldLayoutId id="2147490653" r:id="rId11"/>
    <p:sldLayoutId id="214749065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3C83615-935E-469E-9ECA-65A08CC063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826" r:id="rId1"/>
    <p:sldLayoutId id="2147490655" r:id="rId2"/>
    <p:sldLayoutId id="2147490656" r:id="rId3"/>
    <p:sldLayoutId id="2147490657" r:id="rId4"/>
    <p:sldLayoutId id="2147490658" r:id="rId5"/>
    <p:sldLayoutId id="2147490659" r:id="rId6"/>
    <p:sldLayoutId id="2147490660" r:id="rId7"/>
    <p:sldLayoutId id="2147490661" r:id="rId8"/>
    <p:sldLayoutId id="2147490662" r:id="rId9"/>
    <p:sldLayoutId id="2147490663" r:id="rId10"/>
    <p:sldLayoutId id="214749066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第十六课 </a:t>
            </a:r>
            <a:endParaRPr lang="en-US" altLang="zh-CN" sz="600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互联网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让人欢喜让人忧（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小结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410527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重点词：</a:t>
            </a:r>
            <a:r>
              <a:rPr lang="zh-CN" altLang="en-US" b="1" smtClean="0">
                <a:solidFill>
                  <a:srgbClr val="0000FF"/>
                </a:solidFill>
              </a:rPr>
              <a:t>厌恶  追求  树立  逃避</a:t>
            </a:r>
            <a:endParaRPr lang="en-US" altLang="zh-CN" b="1" smtClean="0">
              <a:solidFill>
                <a:srgbClr val="0000FF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语法：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不至于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z="3200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在互联网的危害中，最危险的是什么？</a:t>
            </a:r>
            <a:endParaRPr lang="en-US" altLang="zh-CN" sz="3200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z="3200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网络的“环境保护”依靠什么？</a:t>
            </a:r>
            <a:endParaRPr lang="en-US" altLang="zh-CN" sz="3200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endParaRPr lang="en-US" altLang="zh-CN" sz="3200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作业和练习：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u="sng" dirty="0"/>
              <a:t>作</a:t>
            </a:r>
            <a:r>
              <a:rPr lang="zh-CN" altLang="en-US" b="1" u="sng" dirty="0" smtClean="0"/>
              <a:t>业：练</a:t>
            </a:r>
            <a:r>
              <a:rPr lang="zh-CN" altLang="en-US" b="1" u="sng" dirty="0"/>
              <a:t>习活页，</a:t>
            </a:r>
            <a:r>
              <a:rPr lang="en-US" altLang="zh-CN" b="1" u="sng" dirty="0"/>
              <a:t>p14</a:t>
            </a:r>
            <a:r>
              <a:rPr lang="zh-CN" altLang="en-US" b="1" u="sng" dirty="0"/>
              <a:t>，</a:t>
            </a:r>
            <a:r>
              <a:rPr lang="zh-CN" altLang="en-US" b="1" u="sng" dirty="0" smtClean="0"/>
              <a:t>第五</a:t>
            </a:r>
            <a:r>
              <a:rPr lang="zh-CN" altLang="en-US" b="1" u="sng" dirty="0"/>
              <a:t>题</a:t>
            </a:r>
            <a:endParaRPr lang="en-US" altLang="zh-CN" b="1" u="sng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完成其他练习：一二三，六七八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完成教材</a:t>
            </a:r>
            <a:r>
              <a:rPr lang="en-US" altLang="zh-CN" b="1" dirty="0" smtClean="0"/>
              <a:t>p63</a:t>
            </a:r>
            <a:r>
              <a:rPr lang="zh-CN" altLang="en-US" b="1" dirty="0" smtClean="0"/>
              <a:t>“课堂练习”（一）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u="sng" dirty="0"/>
              <a:t>复</a:t>
            </a:r>
            <a:r>
              <a:rPr lang="zh-CN" altLang="en-US" b="1" u="sng" dirty="0" smtClean="0"/>
              <a:t>习生词，准备听写</a:t>
            </a:r>
            <a:endParaRPr lang="en-US" altLang="zh-CN" b="1" u="sng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语法复习：</a:t>
            </a: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>
          <a:xfrm>
            <a:off x="395288" y="1628775"/>
            <a:ext cx="8748712" cy="5229225"/>
          </a:xfrm>
        </p:spPr>
        <p:txBody>
          <a:bodyPr/>
          <a:lstStyle/>
          <a:p>
            <a:r>
              <a:rPr lang="zh-CN" altLang="en-US" b="1" smtClean="0"/>
              <a:t>接连：</a:t>
            </a:r>
            <a:endParaRPr lang="en-US" altLang="zh-CN" b="1" smtClean="0"/>
          </a:p>
          <a:p>
            <a:pPr>
              <a:buFont typeface="Wingdings" pitchFamily="2" charset="2"/>
              <a:buChar char="Ø"/>
            </a:pPr>
            <a:r>
              <a:rPr lang="en-US" altLang="zh-CN" b="1" smtClean="0"/>
              <a:t>______________</a:t>
            </a:r>
            <a:r>
              <a:rPr lang="zh-CN" altLang="en-US" b="1" smtClean="0"/>
              <a:t>，累得要命。</a:t>
            </a:r>
            <a:endParaRPr lang="en-US" altLang="zh-CN" b="1" smtClean="0"/>
          </a:p>
          <a:p>
            <a:pPr>
              <a:buFont typeface="Wingdings" pitchFamily="2" charset="2"/>
              <a:buChar char="Ø"/>
            </a:pPr>
            <a:r>
              <a:rPr lang="en-US" altLang="zh-CN" b="1" smtClean="0"/>
              <a:t>______________</a:t>
            </a:r>
            <a:r>
              <a:rPr lang="zh-CN" altLang="en-US" b="1" smtClean="0"/>
              <a:t>，他们都说不知道。</a:t>
            </a:r>
            <a:endParaRPr lang="en-US" altLang="zh-CN" b="1" smtClean="0"/>
          </a:p>
          <a:p>
            <a:r>
              <a:rPr lang="zh-CN" altLang="en-US" b="1" smtClean="0"/>
              <a:t>免不了：</a:t>
            </a:r>
            <a:endParaRPr lang="en-US" altLang="zh-CN" b="1" smtClean="0"/>
          </a:p>
          <a:p>
            <a:pPr>
              <a:buFont typeface="Wingdings" pitchFamily="2" charset="2"/>
              <a:buChar char="Ø"/>
            </a:pPr>
            <a:r>
              <a:rPr lang="zh-CN" altLang="en-US" b="1" smtClean="0"/>
              <a:t>你吃东西总是狼吞虎咽的，</a:t>
            </a:r>
            <a:r>
              <a:rPr lang="en-US" altLang="zh-CN" b="1" smtClean="0"/>
              <a:t>__________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>
              <a:buFont typeface="Wingdings" pitchFamily="2" charset="2"/>
              <a:buChar char="Ø"/>
            </a:pPr>
            <a:r>
              <a:rPr lang="zh-CN" altLang="en-US" b="1" smtClean="0"/>
              <a:t>他毕竟没有什么工作经验，</a:t>
            </a:r>
            <a:r>
              <a:rPr lang="en-US" altLang="zh-CN" b="1" smtClean="0"/>
              <a:t>_______________________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42988" y="2276475"/>
            <a:ext cx="2592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他</a:t>
            </a:r>
            <a:r>
              <a:rPr lang="zh-CN" altLang="en-US" sz="1800" b="1">
                <a:solidFill>
                  <a:srgbClr val="FF0000"/>
                </a:solidFill>
              </a:rPr>
              <a:t>接连</a:t>
            </a:r>
            <a:r>
              <a:rPr lang="zh-CN" altLang="en-US" sz="1800" b="1">
                <a:solidFill>
                  <a:srgbClr val="0000FF"/>
                </a:solidFill>
              </a:rPr>
              <a:t>参加了两场比赛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42988" y="2843213"/>
            <a:ext cx="2592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我</a:t>
            </a:r>
            <a:r>
              <a:rPr lang="zh-CN" altLang="en-US" sz="1800" b="1">
                <a:solidFill>
                  <a:srgbClr val="FF0000"/>
                </a:solidFill>
              </a:rPr>
              <a:t>接连</a:t>
            </a:r>
            <a:r>
              <a:rPr lang="zh-CN" altLang="en-US" sz="1800" b="1">
                <a:solidFill>
                  <a:srgbClr val="0000FF"/>
                </a:solidFill>
              </a:rPr>
              <a:t>问了几个人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940425" y="4005263"/>
            <a:ext cx="2232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免不了</a:t>
            </a:r>
            <a:r>
              <a:rPr lang="zh-CN" altLang="en-US" sz="1800" b="1">
                <a:solidFill>
                  <a:srgbClr val="0000FF"/>
                </a:solidFill>
              </a:rPr>
              <a:t>会得胃病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28700" y="5148263"/>
            <a:ext cx="44656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工作中</a:t>
            </a:r>
            <a:r>
              <a:rPr lang="zh-CN" altLang="en-US" sz="1800" b="1">
                <a:solidFill>
                  <a:srgbClr val="FF0000"/>
                </a:solidFill>
              </a:rPr>
              <a:t>免不了</a:t>
            </a:r>
            <a:r>
              <a:rPr lang="zh-CN" altLang="en-US" sz="1800" b="1">
                <a:solidFill>
                  <a:srgbClr val="0000FF"/>
                </a:solidFill>
              </a:rPr>
              <a:t>会出错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厌恶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989138"/>
            <a:ext cx="8748713" cy="4679950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  <a:r>
              <a:rPr lang="zh-CN" altLang="zh-CN" b="1" dirty="0" smtClean="0"/>
              <a:t>他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  <a:r>
              <a:rPr lang="zh-CN" altLang="zh-CN" b="1" dirty="0" smtClean="0"/>
              <a:t>劳动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  <a:r>
              <a:rPr lang="zh-CN" altLang="zh-CN" b="1" dirty="0" smtClean="0"/>
              <a:t>他抽烟</a:t>
            </a:r>
            <a:r>
              <a:rPr lang="en-US" altLang="zh-CN" b="1" dirty="0" smtClean="0"/>
              <a:t>   </a:t>
            </a: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  <a:r>
              <a:rPr lang="zh-CN" altLang="zh-CN" b="1" dirty="0" smtClean="0"/>
              <a:t>的样子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令人</a:t>
            </a: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  <a:r>
              <a:rPr lang="en-US" altLang="zh-CN" b="1" dirty="0" smtClean="0">
                <a:solidFill>
                  <a:srgbClr val="0000FF"/>
                </a:solidFill>
              </a:rPr>
              <a:t>  </a:t>
            </a:r>
            <a:r>
              <a:rPr lang="zh-CN" altLang="en-US" b="1" dirty="0"/>
              <a:t>极其</a:t>
            </a: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  <a:r>
              <a:rPr lang="zh-CN" altLang="zh-CN" b="1" dirty="0" smtClean="0"/>
              <a:t>极了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  <a:r>
              <a:rPr lang="zh-CN" altLang="zh-CN" b="1" dirty="0" smtClean="0"/>
              <a:t>得要命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zh-CN" b="1" dirty="0" smtClean="0"/>
              <a:t>）看到他</a:t>
            </a:r>
            <a:r>
              <a:rPr lang="zh-CN" altLang="en-US" b="1" dirty="0" smtClean="0"/>
              <a:t>大声喊叫</a:t>
            </a:r>
            <a:r>
              <a:rPr lang="zh-CN" altLang="zh-CN" b="1" dirty="0" smtClean="0"/>
              <a:t>，她的脸上露出</a:t>
            </a: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  <a:r>
              <a:rPr lang="zh-CN" altLang="zh-CN" b="1" dirty="0" smtClean="0"/>
              <a:t>的样子。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zh-CN" b="1" dirty="0" smtClean="0"/>
              <a:t>）因为</a:t>
            </a:r>
            <a:r>
              <a:rPr lang="zh-CN" altLang="zh-CN" b="1" dirty="0" smtClean="0">
                <a:solidFill>
                  <a:srgbClr val="0000FF"/>
                </a:solidFill>
              </a:rPr>
              <a:t>厌恶</a:t>
            </a:r>
            <a:r>
              <a:rPr lang="zh-CN" altLang="zh-CN" b="1" dirty="0" smtClean="0"/>
              <a:t>同屋抽烟，他从宿舍搬走了。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）对于随地吐痰、乱扔垃圾的行为，我</a:t>
            </a:r>
            <a:r>
              <a:rPr lang="en-US" altLang="zh-CN" b="1" dirty="0" smtClean="0"/>
              <a:t>__________</a:t>
            </a:r>
            <a:r>
              <a:rPr lang="zh-CN" altLang="en-US" b="1" dirty="0" smtClean="0"/>
              <a:t>。</a:t>
            </a: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8313" y="6092825"/>
            <a:ext cx="2374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极其厌恶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追求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803400"/>
            <a:ext cx="8820150" cy="4967288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zh-CN" altLang="zh-CN" b="1" dirty="0" smtClean="0"/>
              <a:t>真理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zh-CN" altLang="zh-CN" b="1" dirty="0" smtClean="0"/>
              <a:t>幸福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zh-CN" altLang="zh-CN" b="1" dirty="0" smtClean="0"/>
              <a:t>金钱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zh-CN" altLang="zh-CN" b="1" dirty="0" smtClean="0"/>
              <a:t>物质享受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zh-CN" altLang="zh-CN" b="1" dirty="0" smtClean="0"/>
              <a:t>她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努力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en-US" altLang="zh-CN" b="1" dirty="0" smtClean="0"/>
              <a:t>  </a:t>
            </a:r>
            <a:r>
              <a:rPr lang="zh-CN" altLang="zh-CN" b="1" dirty="0" smtClean="0"/>
              <a:t>不断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唯一的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en-US" altLang="zh-CN" b="1" dirty="0" smtClean="0"/>
              <a:t>  </a:t>
            </a:r>
            <a:r>
              <a:rPr lang="zh-CN" altLang="zh-CN" b="1" dirty="0" smtClean="0"/>
              <a:t>美好的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en-US" altLang="zh-CN" b="1" dirty="0" smtClean="0"/>
              <a:t>  </a:t>
            </a:r>
            <a:r>
              <a:rPr lang="zh-CN" altLang="zh-CN" b="1" dirty="0" smtClean="0"/>
              <a:t>一生的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zh-CN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zh-CN" b="1" dirty="0" smtClean="0"/>
              <a:t>）稳定的生活是我来北京后一直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zh-CN" altLang="zh-CN" b="1" dirty="0" smtClean="0"/>
              <a:t>的，现在我的愿望终于实现了。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zh-CN" b="1" dirty="0" smtClean="0"/>
              <a:t>）喜欢她的人很多，但敢于</a:t>
            </a:r>
            <a:r>
              <a:rPr lang="zh-CN" altLang="zh-CN" b="1" dirty="0" smtClean="0">
                <a:solidFill>
                  <a:srgbClr val="0000FF"/>
                </a:solidFill>
              </a:rPr>
              <a:t>追求</a:t>
            </a:r>
            <a:r>
              <a:rPr lang="zh-CN" altLang="zh-CN" b="1" dirty="0" smtClean="0"/>
              <a:t>的却并不多。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）有的人把金钱作为唯一的</a:t>
            </a:r>
            <a:r>
              <a:rPr lang="zh-CN" altLang="en-US" b="1" dirty="0" smtClean="0">
                <a:solidFill>
                  <a:srgbClr val="0000FF"/>
                </a:solidFill>
              </a:rPr>
              <a:t>追求</a:t>
            </a:r>
            <a:r>
              <a:rPr lang="zh-CN" altLang="en-US" b="1" dirty="0" smtClean="0"/>
              <a:t>，最后才明白世界上还有比金钱更值得 </a:t>
            </a:r>
            <a:r>
              <a:rPr lang="zh-CN" altLang="en-US" b="1" dirty="0" smtClean="0">
                <a:solidFill>
                  <a:srgbClr val="0000FF"/>
                </a:solidFill>
              </a:rPr>
              <a:t>追求</a:t>
            </a:r>
            <a:r>
              <a:rPr lang="zh-CN" altLang="en-US" b="1" dirty="0" smtClean="0"/>
              <a:t>的东西。</a:t>
            </a: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树立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28775"/>
            <a:ext cx="8686800" cy="50403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sz="2800" b="1" smtClean="0">
                <a:solidFill>
                  <a:srgbClr val="0000FF"/>
                </a:solidFill>
              </a:rPr>
              <a:t>树立</a:t>
            </a:r>
            <a:r>
              <a:rPr lang="zh-CN" altLang="zh-CN" sz="2800" b="1" smtClean="0"/>
              <a:t>信心</a:t>
            </a:r>
            <a:r>
              <a:rPr lang="en-US" altLang="zh-CN" sz="2800" b="1" smtClean="0"/>
              <a:t>  </a:t>
            </a:r>
            <a:r>
              <a:rPr lang="zh-CN" altLang="zh-CN" sz="2800" b="1" smtClean="0">
                <a:solidFill>
                  <a:srgbClr val="0000FF"/>
                </a:solidFill>
              </a:rPr>
              <a:t>树立</a:t>
            </a:r>
            <a:r>
              <a:rPr lang="en-US" altLang="zh-CN" sz="2800" b="1" smtClean="0"/>
              <a:t>(</a:t>
            </a:r>
            <a:r>
              <a:rPr lang="zh-CN" altLang="zh-CN" sz="2800" b="1" smtClean="0"/>
              <a:t>法制</a:t>
            </a:r>
            <a:r>
              <a:rPr lang="en-US" altLang="zh-CN" sz="2800" b="1" smtClean="0"/>
              <a:t>)</a:t>
            </a:r>
            <a:r>
              <a:rPr lang="zh-CN" altLang="zh-CN" sz="2800" b="1" smtClean="0"/>
              <a:t>观念  </a:t>
            </a:r>
            <a:r>
              <a:rPr lang="zh-CN" altLang="zh-CN" sz="2800" b="1" smtClean="0">
                <a:solidFill>
                  <a:srgbClr val="0000FF"/>
                </a:solidFill>
              </a:rPr>
              <a:t>树立</a:t>
            </a:r>
            <a:r>
              <a:rPr lang="zh-CN" altLang="zh-CN" sz="2800" b="1" smtClean="0"/>
              <a:t>榜样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</a:t>
            </a:r>
            <a:r>
              <a:rPr lang="zh-CN" altLang="zh-CN" sz="2800" b="1" smtClean="0">
                <a:solidFill>
                  <a:srgbClr val="0000FF"/>
                </a:solidFill>
              </a:rPr>
              <a:t>树立</a:t>
            </a:r>
            <a:r>
              <a:rPr lang="en-US" altLang="zh-CN" sz="2800" b="1" smtClean="0"/>
              <a:t>(</a:t>
            </a:r>
            <a:r>
              <a:rPr lang="zh-CN" altLang="zh-CN" sz="2800" b="1" smtClean="0"/>
              <a:t>远大的</a:t>
            </a:r>
            <a:r>
              <a:rPr lang="en-US" altLang="zh-CN" sz="2800" b="1" smtClean="0"/>
              <a:t>)</a:t>
            </a:r>
            <a:r>
              <a:rPr lang="zh-CN" altLang="zh-CN" sz="2800" b="1" smtClean="0"/>
              <a:t>理想</a:t>
            </a:r>
            <a:r>
              <a:rPr lang="en-US" altLang="zh-CN" sz="2800" b="1" smtClean="0"/>
              <a:t>   </a:t>
            </a: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sz="2800" b="1" smtClean="0">
                <a:solidFill>
                  <a:srgbClr val="0000FF"/>
                </a:solidFill>
              </a:rPr>
              <a:t>树立</a:t>
            </a:r>
            <a:r>
              <a:rPr lang="zh-CN" altLang="zh-CN" sz="2800" b="1" smtClean="0"/>
              <a:t>起来</a:t>
            </a:r>
            <a:r>
              <a:rPr lang="en-US" altLang="zh-CN" sz="2800" b="1" smtClean="0"/>
              <a:t>  </a:t>
            </a:r>
          </a:p>
          <a:p>
            <a:pPr marL="0" indent="0">
              <a:buFont typeface="Wingdings" pitchFamily="2" charset="2"/>
              <a:buNone/>
            </a:pP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sz="2800" b="1" smtClean="0"/>
              <a:t>（</a:t>
            </a:r>
            <a:r>
              <a:rPr lang="en-US" altLang="zh-CN" sz="2800" b="1" smtClean="0"/>
              <a:t>1</a:t>
            </a:r>
            <a:r>
              <a:rPr lang="zh-CN" altLang="zh-CN" sz="2800" b="1" smtClean="0"/>
              <a:t>）你的水平很高</a:t>
            </a:r>
            <a:r>
              <a:rPr lang="zh-CN" altLang="en-US" sz="2800" b="1" smtClean="0"/>
              <a:t>，</a:t>
            </a:r>
            <a:r>
              <a:rPr lang="zh-CN" altLang="zh-CN" sz="2800" b="1" smtClean="0"/>
              <a:t>只要</a:t>
            </a:r>
            <a:r>
              <a:rPr lang="zh-CN" altLang="zh-CN" sz="2800" b="1" smtClean="0">
                <a:solidFill>
                  <a:srgbClr val="0000FF"/>
                </a:solidFill>
              </a:rPr>
              <a:t>树立</a:t>
            </a:r>
            <a:r>
              <a:rPr lang="zh-CN" altLang="zh-CN" sz="2800" b="1" smtClean="0"/>
              <a:t>信心</a:t>
            </a:r>
            <a:r>
              <a:rPr lang="zh-CN" altLang="en-US" sz="2800" b="1" smtClean="0"/>
              <a:t>，</a:t>
            </a:r>
            <a:r>
              <a:rPr lang="zh-CN" altLang="zh-CN" sz="2800" b="1" smtClean="0"/>
              <a:t>明天的面试你一定会成功的。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zh-CN" sz="2800" b="1" smtClean="0"/>
              <a:t>（</a:t>
            </a:r>
            <a:r>
              <a:rPr lang="en-US" altLang="zh-CN" sz="2800" b="1" smtClean="0"/>
              <a:t>2</a:t>
            </a:r>
            <a:r>
              <a:rPr lang="zh-CN" altLang="zh-CN" sz="2800" b="1" smtClean="0"/>
              <a:t>）他学习努力</a:t>
            </a:r>
            <a:r>
              <a:rPr lang="zh-CN" altLang="en-US" sz="2800" b="1" smtClean="0"/>
              <a:t>，</a:t>
            </a:r>
            <a:r>
              <a:rPr lang="zh-CN" altLang="zh-CN" sz="2800" b="1" smtClean="0"/>
              <a:t>为我们</a:t>
            </a:r>
            <a:r>
              <a:rPr lang="zh-CN" altLang="zh-CN" sz="2800" b="1" smtClean="0">
                <a:solidFill>
                  <a:srgbClr val="0000FF"/>
                </a:solidFill>
              </a:rPr>
              <a:t>树立</a:t>
            </a:r>
            <a:r>
              <a:rPr lang="zh-CN" altLang="zh-CN" sz="2800" b="1" smtClean="0"/>
              <a:t>了好榜样。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3</a:t>
            </a:r>
            <a:r>
              <a:rPr lang="zh-CN" altLang="en-US" sz="2800" b="1" smtClean="0"/>
              <a:t>）这场比赛的胜利，让我们</a:t>
            </a:r>
            <a:r>
              <a:rPr lang="en-US" altLang="zh-CN" sz="2800" b="1" smtClean="0"/>
              <a:t>_____________</a:t>
            </a:r>
            <a:r>
              <a:rPr lang="zh-CN" altLang="en-US" sz="2800" b="1" smtClean="0"/>
              <a:t>。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4</a:t>
            </a:r>
            <a:r>
              <a:rPr lang="zh-CN" altLang="en-US" sz="2800" b="1" smtClean="0"/>
              <a:t>）爸爸为人坦白，做事认真，为孩子们</a:t>
            </a:r>
            <a:r>
              <a:rPr lang="en-US" altLang="zh-CN" sz="2800" b="1" smtClean="0"/>
              <a:t>_________________</a:t>
            </a:r>
            <a:r>
              <a:rPr lang="zh-CN" altLang="en-US" sz="2800" b="1" smtClean="0"/>
              <a:t>。</a:t>
            </a: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24525" y="5084763"/>
            <a:ext cx="1730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树立了信心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5650" y="6135688"/>
            <a:ext cx="26590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树立了很好的榜样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逃避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557338"/>
            <a:ext cx="9145587" cy="4497387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zh-CN" altLang="zh-CN" b="1" dirty="0" smtClean="0"/>
              <a:t>劳动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zh-CN" altLang="zh-CN" b="1" dirty="0" smtClean="0"/>
              <a:t>现实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zh-CN" altLang="zh-CN" b="1" dirty="0" smtClean="0"/>
              <a:t>责任  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zh-CN" altLang="zh-CN" b="1" dirty="0" smtClean="0"/>
              <a:t>义务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zh-CN" altLang="zh-CN" b="1" dirty="0" smtClean="0"/>
              <a:t>罚款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zh-CN" altLang="zh-CN" b="1" dirty="0" smtClean="0"/>
              <a:t>检查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难以</a:t>
            </a: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en-US" altLang="zh-CN" b="1" dirty="0" smtClean="0"/>
              <a:t>  </a:t>
            </a: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zh-CN" altLang="zh-CN" b="1" dirty="0" smtClean="0"/>
              <a:t>不了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zh-CN" b="1" dirty="0" smtClean="0"/>
              <a:t>）照顾父母是子女的义务，</a:t>
            </a:r>
            <a:r>
              <a:rPr lang="zh-CN" altLang="en-US" b="1" dirty="0" smtClean="0"/>
              <a:t>谁都</a:t>
            </a:r>
            <a:r>
              <a:rPr lang="zh-CN" altLang="zh-CN" b="1" dirty="0" smtClean="0"/>
              <a:t>不应该</a:t>
            </a: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zh-CN" altLang="zh-CN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zh-CN" b="1" dirty="0" smtClean="0"/>
              <a:t>）现实是</a:t>
            </a:r>
            <a:r>
              <a:rPr lang="zh-CN" altLang="zh-CN" b="1" dirty="0" smtClean="0">
                <a:solidFill>
                  <a:srgbClr val="0000FF"/>
                </a:solidFill>
              </a:rPr>
              <a:t>逃避</a:t>
            </a:r>
            <a:r>
              <a:rPr lang="zh-CN" altLang="zh-CN" b="1" dirty="0" smtClean="0"/>
              <a:t>不了的</a:t>
            </a:r>
            <a:r>
              <a:rPr lang="zh-CN" altLang="en-US" b="1" dirty="0"/>
              <a:t>，</a:t>
            </a:r>
            <a:r>
              <a:rPr lang="zh-CN" altLang="zh-CN" b="1" dirty="0" smtClean="0"/>
              <a:t>你必须面对。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）为了</a:t>
            </a:r>
            <a:r>
              <a:rPr lang="en-US" altLang="zh-CN" b="1" dirty="0" smtClean="0"/>
              <a:t>____________</a:t>
            </a:r>
            <a:r>
              <a:rPr lang="zh-CN" altLang="en-US" b="1" dirty="0" smtClean="0"/>
              <a:t>，发生事故后，那个司机偷偷离开了现场。</a:t>
            </a: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339975" y="4705350"/>
            <a:ext cx="2952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逃避责任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生词（三）</a:t>
            </a:r>
            <a:endParaRPr lang="en-US" altLang="zh-CN" b="1" smtClean="0"/>
          </a:p>
        </p:txBody>
      </p:sp>
      <p:sp>
        <p:nvSpPr>
          <p:cNvPr id="9625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23850" y="1341438"/>
            <a:ext cx="2663825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b="1" smtClean="0">
                <a:solidFill>
                  <a:schemeClr val="tx2"/>
                </a:solidFill>
              </a:rPr>
              <a:t>诸多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b="1" smtClean="0">
                <a:solidFill>
                  <a:schemeClr val="tx2"/>
                </a:solidFill>
              </a:rPr>
              <a:t>沉迷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b="1" u="sng" smtClean="0">
                <a:solidFill>
                  <a:schemeClr val="tx2"/>
                </a:solidFill>
              </a:rPr>
              <a:t>厌恶   </a:t>
            </a:r>
            <a:endParaRPr lang="en-US" altLang="zh-CN" b="1" u="sng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b="1" u="sng" smtClean="0">
                <a:solidFill>
                  <a:schemeClr val="tx2"/>
                </a:solidFill>
              </a:rPr>
              <a:t>追求   </a:t>
            </a:r>
            <a:endParaRPr lang="en-US" altLang="zh-CN" b="1" u="sng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b="1" smtClean="0">
                <a:solidFill>
                  <a:schemeClr val="tx2"/>
                </a:solidFill>
              </a:rPr>
              <a:t>自杀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b="1" smtClean="0">
                <a:solidFill>
                  <a:schemeClr val="tx2"/>
                </a:solidFill>
              </a:rPr>
              <a:t>迟钝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b="1" smtClean="0">
                <a:solidFill>
                  <a:schemeClr val="tx2"/>
                </a:solidFill>
              </a:rPr>
              <a:t>自卑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52"/>
            </a:pPr>
            <a:r>
              <a:rPr lang="zh-CN" altLang="en-US" b="1" smtClean="0">
                <a:solidFill>
                  <a:schemeClr val="tx2"/>
                </a:solidFill>
              </a:rPr>
              <a:t>不至于</a:t>
            </a:r>
          </a:p>
        </p:txBody>
      </p:sp>
      <p:sp>
        <p:nvSpPr>
          <p:cNvPr id="9626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3275013" y="1341438"/>
            <a:ext cx="2160587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60"/>
            </a:pPr>
            <a:r>
              <a:rPr lang="zh-CN" altLang="en-US" b="1" smtClean="0"/>
              <a:t>自律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60"/>
            </a:pPr>
            <a:r>
              <a:rPr lang="zh-CN" altLang="en-US" b="1" smtClean="0"/>
              <a:t>自觉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60"/>
            </a:pPr>
            <a:r>
              <a:rPr lang="zh-CN" altLang="en-US" b="1" smtClean="0"/>
              <a:t>维护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60"/>
            </a:pPr>
            <a:r>
              <a:rPr lang="zh-CN" altLang="en-US" b="1" smtClean="0"/>
              <a:t>垃圾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60"/>
            </a:pPr>
            <a:r>
              <a:rPr lang="zh-CN" altLang="en-US" b="1" smtClean="0"/>
              <a:t>痰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60"/>
            </a:pPr>
            <a:r>
              <a:rPr lang="zh-CN" altLang="en-US" b="1" u="sng" smtClean="0"/>
              <a:t>树立</a:t>
            </a:r>
            <a:r>
              <a:rPr lang="zh-CN" altLang="en-US" b="1" smtClean="0"/>
              <a:t>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60"/>
            </a:pPr>
            <a:r>
              <a:rPr lang="zh-CN" altLang="en-US" b="1" smtClean="0"/>
              <a:t>人生观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60"/>
            </a:pPr>
            <a:r>
              <a:rPr lang="zh-CN" altLang="en-US" b="1" u="sng" smtClean="0"/>
              <a:t>逃避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5867400" y="1296988"/>
            <a:ext cx="2509838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68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清醒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68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善</a:t>
            </a:r>
            <a:r>
              <a:rPr lang="zh-CN" altLang="en-US" b="1" kern="0" dirty="0">
                <a:solidFill>
                  <a:srgbClr val="000000"/>
                </a:solidFill>
              </a:rPr>
              <a:t>于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语法（六）不至于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1557338"/>
            <a:ext cx="8891588" cy="4114800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如果你早告诉我实情，我也</a:t>
            </a:r>
            <a:r>
              <a:rPr lang="zh-CN" altLang="en-US" b="1" smtClean="0">
                <a:solidFill>
                  <a:srgbClr val="0000FF"/>
                </a:solidFill>
              </a:rPr>
              <a:t>不至于</a:t>
            </a:r>
            <a:r>
              <a:rPr lang="zh-CN" altLang="en-US" b="1" smtClean="0"/>
              <a:t>生那么大的气。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他确实有病，但</a:t>
            </a:r>
            <a:r>
              <a:rPr lang="zh-CN" altLang="en-US" b="1" smtClean="0">
                <a:solidFill>
                  <a:srgbClr val="0000FF"/>
                </a:solidFill>
              </a:rPr>
              <a:t>不至于</a:t>
            </a:r>
            <a:r>
              <a:rPr lang="zh-CN" altLang="en-US" b="1" smtClean="0"/>
              <a:t>有生命危险。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他跟妻子关系不太好，但还</a:t>
            </a:r>
            <a:r>
              <a:rPr lang="zh-CN" altLang="en-US" b="1" smtClean="0">
                <a:solidFill>
                  <a:srgbClr val="0000FF"/>
                </a:solidFill>
              </a:rPr>
              <a:t>不至于</a:t>
            </a:r>
            <a:r>
              <a:rPr lang="zh-CN" altLang="en-US" b="1" smtClean="0"/>
              <a:t>离婚。</a:t>
            </a:r>
          </a:p>
          <a:p>
            <a:pPr marL="514350" indent="-514350">
              <a:buFont typeface="Tahoma" pitchFamily="34" charset="0"/>
              <a:buAutoNum type="arabicPeriod"/>
            </a:pPr>
            <a:endParaRPr lang="zh-CN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b="1" dirty="0" smtClean="0">
                <a:solidFill>
                  <a:schemeClr val="tx1"/>
                </a:solidFill>
              </a:rPr>
              <a:t>用“不至于”完成句子或对话：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1412875"/>
            <a:ext cx="9036050" cy="5286375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1.</a:t>
            </a:r>
            <a:r>
              <a:rPr lang="zh-CN" altLang="en-US" b="1" dirty="0" smtClean="0"/>
              <a:t>她的水平这么高，这次虽然没有以前考得好，</a:t>
            </a:r>
            <a:r>
              <a:rPr lang="en-US" b="1" dirty="0" smtClean="0"/>
              <a:t>_______________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2.</a:t>
            </a:r>
            <a:r>
              <a:rPr lang="en-US" b="1" dirty="0" smtClean="0"/>
              <a:t> </a:t>
            </a:r>
            <a:r>
              <a:rPr lang="zh-CN" altLang="en-US" b="1" dirty="0" smtClean="0"/>
              <a:t> </a:t>
            </a:r>
            <a:r>
              <a:rPr lang="en-US" b="1" dirty="0" smtClean="0"/>
              <a:t>A</a:t>
            </a:r>
            <a:r>
              <a:rPr lang="zh-CN" altLang="en-US" b="1" dirty="0" smtClean="0"/>
              <a:t>：听说昨天他们打了一架，是吗？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</a:t>
            </a:r>
            <a:r>
              <a:rPr lang="en-US" b="1" dirty="0" smtClean="0"/>
              <a:t> B</a:t>
            </a:r>
            <a:r>
              <a:rPr lang="zh-CN" altLang="en-US" b="1" dirty="0" smtClean="0"/>
              <a:t>：哪儿啊，他们确实有矛盾，</a:t>
            </a:r>
            <a:r>
              <a:rPr lang="en-US" b="1" dirty="0" smtClean="0"/>
              <a:t>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3.  A</a:t>
            </a:r>
            <a:r>
              <a:rPr lang="zh-CN" altLang="en-US" b="1" dirty="0" smtClean="0"/>
              <a:t>：我真担心，如果让我面对很多人演讲</a:t>
            </a:r>
            <a:r>
              <a:rPr lang="zh-CN" altLang="en-US" b="1" dirty="0"/>
              <a:t>，</a:t>
            </a:r>
            <a:r>
              <a:rPr lang="zh-CN" altLang="en-US" b="1" dirty="0" smtClean="0"/>
              <a:t>我可能会连话都说不出来。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</a:t>
            </a:r>
            <a:r>
              <a:rPr lang="en-US" b="1" dirty="0" smtClean="0"/>
              <a:t>B</a:t>
            </a:r>
            <a:r>
              <a:rPr lang="zh-CN" altLang="en-US" b="1" dirty="0" smtClean="0"/>
              <a:t>：当众演讲确实会有点儿紧张</a:t>
            </a:r>
            <a:r>
              <a:rPr lang="zh-CN" altLang="en-US" b="1" dirty="0"/>
              <a:t>，</a:t>
            </a:r>
            <a:r>
              <a:rPr lang="zh-CN" altLang="en-US" b="1" dirty="0" smtClean="0"/>
              <a:t>但</a:t>
            </a:r>
            <a:r>
              <a:rPr lang="en-US" b="1" dirty="0" smtClean="0"/>
              <a:t>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4.  A</a:t>
            </a:r>
            <a:r>
              <a:rPr lang="zh-CN" altLang="en-US" b="1" dirty="0" smtClean="0"/>
              <a:t>：医生，我需要住院吗？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</a:t>
            </a:r>
            <a:r>
              <a:rPr lang="en-US" b="1" dirty="0" smtClean="0"/>
              <a:t>B</a:t>
            </a:r>
            <a:r>
              <a:rPr lang="zh-CN" altLang="en-US" b="1" dirty="0" smtClean="0"/>
              <a:t>：你的身体确实有点儿问题，</a:t>
            </a:r>
            <a:r>
              <a:rPr lang="en-US" b="1" dirty="0" smtClean="0"/>
              <a:t>_________</a:t>
            </a:r>
            <a:r>
              <a:rPr lang="zh-CN" altLang="en-US" b="1" dirty="0" smtClean="0"/>
              <a:t>。</a:t>
            </a:r>
            <a:endParaRPr lang="zh-CN" altLang="en-US" b="1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28638" y="1873250"/>
            <a:ext cx="285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但也不至于不及格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935663" y="2952750"/>
            <a:ext cx="2303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但不至于打架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63563" y="4999038"/>
            <a:ext cx="3500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不至于连话都说不出来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080125" y="6007100"/>
            <a:ext cx="2376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但还不至于住院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5068</TotalTime>
  <Words>651</Words>
  <Application>Microsoft Office PowerPoint</Application>
  <PresentationFormat>全屏显示(4:3)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20</vt:i4>
      </vt:variant>
      <vt:variant>
        <vt:lpstr>幻灯片标题</vt:lpstr>
      </vt:variant>
      <vt:variant>
        <vt:i4>11</vt:i4>
      </vt:variant>
    </vt:vector>
  </HeadingPairs>
  <TitlesOfParts>
    <vt:vector size="31" baseType="lpstr"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20_Blends</vt:lpstr>
      <vt:lpstr>22_Blends</vt:lpstr>
      <vt:lpstr>23_Blends</vt:lpstr>
      <vt:lpstr>24_Blends</vt:lpstr>
      <vt:lpstr>PowerPoint 演示文稿</vt:lpstr>
      <vt:lpstr>语法复习：</vt:lpstr>
      <vt:lpstr>厌恶</vt:lpstr>
      <vt:lpstr>追求</vt:lpstr>
      <vt:lpstr>树立</vt:lpstr>
      <vt:lpstr>逃避</vt:lpstr>
      <vt:lpstr>生词（三）</vt:lpstr>
      <vt:lpstr>语法（六）不至于</vt:lpstr>
      <vt:lpstr>用“不至于”完成句子或对话：</vt:lpstr>
      <vt:lpstr>小结</vt:lpstr>
      <vt:lpstr>作业和练习：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302</cp:revision>
  <dcterms:created xsi:type="dcterms:W3CDTF">2011-10-16T07:10:07Z</dcterms:created>
  <dcterms:modified xsi:type="dcterms:W3CDTF">2015-04-18T06:14:43Z</dcterms:modified>
</cp:coreProperties>
</file>