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3920"/>
  </p:normalViewPr>
  <p:slideViewPr>
    <p:cSldViewPr snapToGrid="0" snapToObjects="1">
      <p:cViewPr varScale="1">
        <p:scale>
          <a:sx n="75" d="100"/>
          <a:sy n="75" d="100"/>
        </p:scale>
        <p:origin x="5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E215D4-5BEE-3347-A8BD-269F6281D8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6C8334E-E6A9-3149-B1DA-00EC335226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BE4A287-5376-F947-8C58-D04CDD964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9C577C5-7F27-B74C-A522-9DF902E91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26C80F-5A35-904D-B668-07C7F12E1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190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40AB99D-D394-E84A-8E20-AF580C660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84FFA00-132B-F544-B743-6FB25BA2D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5B69E7B-8B4C-A54C-A36E-69CDFC9A3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01D97E-1C46-2244-80EB-3157AAC32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7DD9B12-DF4B-304A-A483-3E6E16710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1134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BDCB943-80D8-FC48-9577-4CF0564F3A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3C4C98-AF6A-C64B-9930-30C7D320FD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FF48218-9DDB-FB44-814A-1956309DF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D61C847-2FFF-7B49-A954-9D8E65260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6325B77-48CA-E94F-9F85-519629351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2441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108F0A9-122E-5642-9E48-003F4929E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359DFDC-33EF-4241-8D49-825C3CCF5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1487C7A-C435-6A41-9747-4D7C3EB88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843661F-4822-D946-A256-66FD05AA1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FEA152-E494-4149-8CD9-4CA0002BD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649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68DB99E-5859-B44A-A069-880C8BA62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0518D95-FC62-BE4C-A64D-13AC50A14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B8C6B34-0C70-F14F-92C2-4374C97CD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AA6988-6B44-4B4E-97BE-831E1E3CE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D0ECAD-A1DA-4348-8DA7-46FC13EB7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197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616A632-AAED-084C-A2E1-8B71D73A7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BE889F-64AB-604C-B012-A6384F8576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973B31B-9943-894F-A36B-652355F85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35F209E-74F9-4E43-B3AF-1AE0E87EA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0CA1923-D9DD-C24A-96AB-1CDC2EE4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FE307B6-07A7-D74A-A26A-72B62FADA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9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E2A3CE-665E-F447-81F7-700DF23DC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2AEA1B-20C3-254B-B7CD-69052BBE5D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9B931C8-4D0A-534D-AB20-C243F7022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0E27D84-781B-6440-AD83-C79E5669F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47B4571-1B6E-424D-8CED-0E3682F42F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F160F0C-A9A0-1C4D-9E45-B1BCC348A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8B7C47A-88D4-BB41-A947-818288BE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6CB32856-207A-F04E-920D-06E887DD6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620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208DA6D-E793-8D40-89BA-0588F6E1C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BC5F9E4-D884-6246-A78B-E72CD4A2E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827EDAD-50C2-A84C-BAC5-3DFD95835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537B3E1-23A5-974B-B930-B5E725184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752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9C59B3C9-2DF4-F247-A4DD-909E75C9F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6A967BF-D55C-2549-BBF6-67C47DC1B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750E9CD-96FE-5847-AB64-590231B68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536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D191ED-4BDC-9848-9CB3-B196CB1F10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E73165E-2963-B343-9F57-BB368F9F1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7E08D0C-BE19-8E47-B1C0-41C74FA141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D70DCEC-EC35-A04D-B6A2-A2E828CF2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8C058C2-27EB-5347-968B-4F11A601C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A134EF8-4B59-0E42-B68B-E91907F5D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295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41B2E14-6FC7-E547-A810-A624EEB93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15AAAC8-E9E9-6040-89D4-8375EF1048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A85BD60-01EF-A24F-BABA-99DF40757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42C41A1-B01A-D044-A2CF-D76C02786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B6203D5-1A5B-AC49-96A0-12B9F7AA0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CD0A6C6-77B2-B34B-9B07-D6733FB99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538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D9B9C10-CBDF-7949-8000-0ACD93A87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9BEAFFE-F67D-6C43-8FC9-FB067FFBA1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4FD439B-B146-734F-921B-CEA4EBD366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E8FDD-8312-7A47-A870-5072A1F603DE}" type="datetimeFigureOut">
              <a:rPr lang="tr-TR" smtClean="0"/>
              <a:t>4.05.2020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3775019-1464-0149-B129-BA17FD7BC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E0B189-A235-AF4F-A4A0-490F6912F9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83200-7F35-4C42-ACFE-A0B1122BB65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944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996F1F3-4EF3-A946-9A1A-741FFB4943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TF SOKET ÜRETİMİ </a:t>
            </a:r>
            <a:br>
              <a:rPr lang="tr-TR" dirty="0">
                <a:effectLst/>
              </a:rPr>
            </a:br>
            <a:r>
              <a:rPr lang="tr-TR"/>
              <a:t>9. </a:t>
            </a:r>
            <a:r>
              <a:rPr lang="tr-TR" dirty="0"/>
              <a:t>Hafta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636870B-F9E1-F74C-8714-89E69FE8DA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80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164B039-7B57-2147-BF20-ECF686916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Modelin Hazırlanması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5F131DD-D572-9049-9BE9-507B97D79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5" name="Picture 1" descr="page2image1040">
            <a:extLst>
              <a:ext uri="{FF2B5EF4-FFF2-40B4-BE49-F238E27FC236}">
                <a16:creationId xmlns:a16="http://schemas.microsoft.com/office/drawing/2014/main" id="{421EE770-C776-7E47-B529-03335DD19E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1405466"/>
            <a:ext cx="4207933" cy="5478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age2image1208">
            <a:extLst>
              <a:ext uri="{FF2B5EF4-FFF2-40B4-BE49-F238E27FC236}">
                <a16:creationId xmlns:a16="http://schemas.microsoft.com/office/drawing/2014/main" id="{0989625D-812D-C24B-9FE9-D5852DAF06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1467" y="1405466"/>
            <a:ext cx="3852333" cy="5490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226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5579B3A-89FC-4842-99C4-AF4A8310D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Test Soket </a:t>
            </a:r>
            <a:r>
              <a:rPr lang="tr-TR" dirty="0" err="1"/>
              <a:t>Üretimi</a:t>
            </a:r>
            <a:r>
              <a:rPr lang="tr-TR" dirty="0"/>
              <a:t>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6E4FB5-B264-CA42-A666-1335781BCE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49" name="Picture 1" descr="page3image1080">
            <a:extLst>
              <a:ext uri="{FF2B5EF4-FFF2-40B4-BE49-F238E27FC236}">
                <a16:creationId xmlns:a16="http://schemas.microsoft.com/office/drawing/2014/main" id="{544DF3E0-1E50-F146-84FA-CC16C336BC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7814" y="1389063"/>
            <a:ext cx="5531619" cy="5468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2968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6F8FDC2-90C9-F54A-8978-38F732362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19B0F1-49AD-D745-ABE8-8750E2423C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3" name="Picture 1" descr="page3image1248">
            <a:extLst>
              <a:ext uri="{FF2B5EF4-FFF2-40B4-BE49-F238E27FC236}">
                <a16:creationId xmlns:a16="http://schemas.microsoft.com/office/drawing/2014/main" id="{E3E2D719-1DB5-EF49-900D-58FC5CA976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959" y="301096"/>
            <a:ext cx="5322707" cy="6478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3299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6C5B01-8EF3-1044-8632-6C035C39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Laminasyon-1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85F0CA-68AA-564A-AF35-EA57EE1E1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097" name="Picture 1" descr="page2image1000">
            <a:extLst>
              <a:ext uri="{FF2B5EF4-FFF2-40B4-BE49-F238E27FC236}">
                <a16:creationId xmlns:a16="http://schemas.microsoft.com/office/drawing/2014/main" id="{7FB957EA-07B8-EF4F-9CBF-B1F4E8E0E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9918" y="1974321"/>
            <a:ext cx="6612163" cy="4337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2104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85F706A-05BB-FC4D-BD5B-6A07B2351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Laminasyon-2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F95C1F3-A96D-9A4B-8DFC-B588004BC9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1" name="Picture 1" descr="page2image1168">
            <a:extLst>
              <a:ext uri="{FF2B5EF4-FFF2-40B4-BE49-F238E27FC236}">
                <a16:creationId xmlns:a16="http://schemas.microsoft.com/office/drawing/2014/main" id="{2BED4B92-9DE5-AA48-8C9F-B5021D86E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799" y="1825625"/>
            <a:ext cx="7382933" cy="4931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946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ECB60B8-3C5D-0344-A2C9-E269F455E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Laminasyon-3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B1A8DB-B1A7-A241-874F-71A8ED5AE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5" name="Picture 1" descr="page3image1000">
            <a:extLst>
              <a:ext uri="{FF2B5EF4-FFF2-40B4-BE49-F238E27FC236}">
                <a16:creationId xmlns:a16="http://schemas.microsoft.com/office/drawing/2014/main" id="{97E1A6F2-B0DB-A84C-8A53-C0F2201C4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333" y="2045494"/>
            <a:ext cx="6519333" cy="391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8405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AC6D09-E222-E949-ACB9-D4E8B1064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Laminasyon-4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BA5ACE3-E95A-E64C-88D1-BAE2D9754D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69" name="Picture 1" descr="page3image1168">
            <a:extLst>
              <a:ext uri="{FF2B5EF4-FFF2-40B4-BE49-F238E27FC236}">
                <a16:creationId xmlns:a16="http://schemas.microsoft.com/office/drawing/2014/main" id="{05530D8A-0574-694F-8180-7AAB35CDF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066" y="1918494"/>
            <a:ext cx="6633121" cy="416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704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49CC2F2-A326-B147-B306-7C43158B4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Laminasyon-5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AC9448-3F15-9D46-997C-D35FA431DE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8193" name="Picture 1" descr="page4image1000">
            <a:extLst>
              <a:ext uri="{FF2B5EF4-FFF2-40B4-BE49-F238E27FC236}">
                <a16:creationId xmlns:a16="http://schemas.microsoft.com/office/drawing/2014/main" id="{56CDEFAF-22BE-3841-A1EE-CE9736DA9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5991" y="1825625"/>
            <a:ext cx="2552741" cy="4893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page4image1168">
            <a:extLst>
              <a:ext uri="{FF2B5EF4-FFF2-40B4-BE49-F238E27FC236}">
                <a16:creationId xmlns:a16="http://schemas.microsoft.com/office/drawing/2014/main" id="{BE3A531A-E021-B349-AF91-A9AE5FF490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8322" y="2274094"/>
            <a:ext cx="5495478" cy="3517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106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20</Words>
  <Application>Microsoft Macintosh PowerPoint</Application>
  <PresentationFormat>Geniş ekran</PresentationFormat>
  <Paragraphs>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TF SOKET ÜRETİMİ  9. Hafta </vt:lpstr>
      <vt:lpstr>Modelin Hazırlanması </vt:lpstr>
      <vt:lpstr>Test Soket Üretimi </vt:lpstr>
      <vt:lpstr>PowerPoint Sunusu</vt:lpstr>
      <vt:lpstr>Laminasyon-1 </vt:lpstr>
      <vt:lpstr>Laminasyon-2</vt:lpstr>
      <vt:lpstr>Laminasyon-3</vt:lpstr>
      <vt:lpstr>Laminasyon-4</vt:lpstr>
      <vt:lpstr>Laminasyon-5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TF SOKET ÜRETİMİ  9. Hafta </dc:title>
  <dc:creator>Microsoft Office User</dc:creator>
  <cp:lastModifiedBy>Microsoft Office User</cp:lastModifiedBy>
  <cp:revision>5</cp:revision>
  <dcterms:created xsi:type="dcterms:W3CDTF">2020-05-04T08:59:39Z</dcterms:created>
  <dcterms:modified xsi:type="dcterms:W3CDTF">2020-05-04T09:14:34Z</dcterms:modified>
</cp:coreProperties>
</file>