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236A3D-15C8-4F26-AD26-973CF86A3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934A25C-76D3-4711-862A-2B1C59E57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46D6-782D-4399-8CE5-52593A09D8EE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ED2FAF1-C612-46AE-A65B-4601E55B3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D5E2DDF-0F20-46D2-BA4A-8DB03B32F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40160-C61E-464A-8544-2D1EF19FF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06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01C5823-5D38-41EE-AD98-D931410F5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206D98-005E-4B6D-B2E6-66F02ADCB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D85F45-E5C6-47AB-87B0-74447DBDB3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046D6-782D-4399-8CE5-52593A09D8EE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4D0E36-96F2-4FCE-A647-DAA58B5CA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59E4076-87F3-4837-A78A-BE552927C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40160-C61E-464A-8544-2D1EF19FF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71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F09807C-D5E3-4D43-B088-D30EB4FBC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8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ÜNİTE</a:t>
            </a:r>
            <a:endParaRPr lang="tr-TR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D0B1A2F-3B5F-492F-90DE-3316A0E7EE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18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62C6D83-BDFF-494F-8A3D-AA4B9AFEE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7DE8C99-87CB-4722-90FC-9CFDDAC9A1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94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2195E6B-C794-4396-9BB2-8835FB54A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521F2F3-BD4F-4F24-88B8-EB5B67EC6A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92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F870647-1457-4CB6-B943-BB16D3D7B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F3ECB60-6FBB-4384-BDEE-DCB2F8DE7F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178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5368ABB-EF71-4708-AE7C-3BD8A0EF7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762F64D-8F87-4AFE-A69A-881F8F0539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24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C6A8716-905A-487E-919E-6406C6C24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9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DD78121-06A5-48AF-82D7-39CBBCA7D1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346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7FEAFF4-58F4-4A68-9D34-48BFC4E78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752770A-467F-4A0D-81EB-757D8248E4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50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2B61CCA-0C2F-4BC9-98DD-1A1151ADC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E82C794-D0A3-455C-A461-DABBF7A25C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92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2516C7B-4872-4609-931F-F1A8B1E73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54C8771-350E-4E58-B32B-F77CFC89D2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53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4CDB7D8-045D-424B-B385-ED9C0973B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CA95A74-BE22-43E7-80B8-480A7B8788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774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4A1C41B-2382-4808-8381-90747E242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6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BDB59D6-F34C-4B10-A00A-BFC69299E6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998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80F0BAD-C5BF-4649-B5E7-156749BFF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DA6BCC1-D6CC-431F-AF3A-AEA5969DEB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444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E76BF13-3491-47E3-B007-9DFCA9C96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6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4181C8F-AC0E-4FDD-BAE9-A159B37CDD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78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85B9667-D58A-49DD-A449-E62C805C6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5348915-DDAD-4A15-9F83-E22666F4EB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256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170A2DE-ECE7-4039-BE68-A91E7DAF8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1E15F10-E659-47A7-8F25-B1FB2C96B2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15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DCFA237-AC02-4B3C-BB63-818A8A0E5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41E6F9C-6012-4891-A9AA-99E5406FDF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81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E659BBA-7E1E-44E7-A579-7EFFF26B6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3DB9026-7C50-4CEE-A17F-572EB711C9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577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E876F9F-2110-42AB-9062-74740E3C9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DCB5284-BC40-4943-9D51-FE1C90730F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97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C1734E7-4129-44CE-BD32-37B738599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0F190B5-4F82-4F99-BA44-15EF1C6AAD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0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ABC04E4-99EE-48DB-AAEB-F8F4E66AA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037DE12-46A3-4F0E-90CA-C80C9D0DC8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441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4C3CE2D-662A-4BE8-9AA1-AF3D582AA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14AB5EF-3151-4623-A562-9E2D03DAE6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570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44D78E1-C65A-4A57-B704-9B2E070BB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D2C876E-5CAD-4D1B-8CCA-AA98C7DA77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2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F904EF2-07A8-4983-925E-58ACB6AE6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A926E02-0A5C-42F9-A356-EA748737E3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963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9A3BF52-4E5E-40B6-9B31-135762F10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BC06232-694B-45DF-89D9-BD2B6AFB45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016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4B8B5B8-7093-4BA3-853E-6C0373E23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CC28CBA-AC60-433B-A178-48BF4923BD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964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1B7FAF8-69DB-4738-989A-325B9E699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051FC9B-0A21-42A1-9267-68D3B2F24A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756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48D6EED-1FA5-4573-9B1F-5FAD6B1FB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6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A34B986-599F-47EA-AD11-CD97599CE8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141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2579BB5-92DE-4C1A-A528-B4B129B4D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CF7C91D-C58D-4B6D-A5ED-E8DFD2AC80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036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0E7747C-387A-4276-BB47-BD7C245DF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2682E99-6394-42C5-8504-AAC2F6D0AC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3771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25A1091-DC49-48BC-8338-248CA4B02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1D972CC-CB24-4103-BC96-C8009250C0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2580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72CE9B5-03ED-4844-A3B0-73F949E77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6BA606E-57EE-4A48-ADC8-27C34B8D58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02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3E84364-1166-49F7-A600-2DC5F8D47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3303922-9645-4A17-A0AB-C54DE53328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527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9D64641-D23A-4A6A-8917-210620424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871F121-D52F-4818-B1E3-664E203DB5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5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2799634-5A4C-4148-BF1D-8BFAB8058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0D08737-6BA0-4296-BB26-3ECAFFABB6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88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F53A20C-CCE5-4D05-8C4E-F765C745D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A134DD6-65B5-4490-AEBB-F6E1339A00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60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3E5390F-7617-4FCB-9FA8-BCD294D45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1ED21C9-2FB6-4548-8DFE-664CFEA082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8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EC33352-4E18-4AE5-8543-B5073C09A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UYDU HABERLEŞME SİSTEMLERİ</a:t>
            </a:r>
            <a:endParaRPr lang="tr-T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B29C366-18CB-4BF1-8E5B-6963B89C9B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741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Geniş ekran</PresentationFormat>
  <Paragraphs>37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Teması</vt:lpstr>
      <vt:lpstr>3. ÜNİTE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  <vt:lpstr>UYDU HABERLEŞME SİSTEMLERİ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ÜNİTE</dc:title>
  <dc:creator>hüseyin k.erdem</dc:creator>
  <cp:lastModifiedBy>hüseyin k.erdem</cp:lastModifiedBy>
  <cp:revision>1</cp:revision>
  <dcterms:created xsi:type="dcterms:W3CDTF">2021-02-10T20:35:41Z</dcterms:created>
  <dcterms:modified xsi:type="dcterms:W3CDTF">2021-02-10T20:35:41Z</dcterms:modified>
</cp:coreProperties>
</file>