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236A3D-15C8-4F26-AD26-973CF86A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34A25C-76D3-4711-862A-2B1C59E5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46D6-782D-4399-8CE5-52593A09D8EE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ED2FAF1-C612-46AE-A65B-4601E55B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5E2DDF-0F20-46D2-BA4A-8DB03B32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0160-C61E-464A-8544-2D1EF19FF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0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01C5823-5D38-41EE-AD98-D931410F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6206D98-005E-4B6D-B2E6-66F02ADCB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D85F45-E5C6-47AB-87B0-74447DBDB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46D6-782D-4399-8CE5-52593A09D8EE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4D0E36-96F2-4FCE-A647-DAA58B5C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9E4076-87F3-4837-A78A-BE552927C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0160-C61E-464A-8544-2D1EF19FF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71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F09807C-D5E3-4D43-B088-D30EB4FB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ÜNİTE</a:t>
            </a:r>
            <a:endParaRPr lang="tr-T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0B1A2F-3B5F-492F-90DE-3316A0E7EE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62C6D83-BDFF-494F-8A3D-AA4B9AFE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7DE8C99-87CB-4722-90FC-9CFDDAC9A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9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2195E6B-C794-4396-9BB2-8835FB54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21F2F3-BD4F-4F24-88B8-EB5B67EC6A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9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F870647-1457-4CB6-B943-BB16D3D7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F3ECB60-6FBB-4384-BDEE-DCB2F8DE7F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5368ABB-EF71-4708-AE7C-3BD8A0EF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762F64D-8F87-4AFE-A69A-881F8F053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2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C6A8716-905A-487E-919E-6406C6C2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DD78121-06A5-48AF-82D7-39CBBCA7D1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4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7FEAFF4-58F4-4A68-9D34-48BFC4E7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52770A-467F-4A0D-81EB-757D8248E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2B61CCA-0C2F-4BC9-98DD-1A1151AD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E82C794-D0A3-455C-A461-DABBF7A25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9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2516C7B-4872-4609-931F-F1A8B1E7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54C8771-350E-4E58-B32B-F77CFC89D2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5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4CDB7D8-045D-424B-B385-ED9C0973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CA95A74-BE22-43E7-80B8-480A7B8788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7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4A1C41B-2382-4808-8381-90747E24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6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BDB59D6-F34C-4B10-A00A-BFC69299E6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80F0BAD-C5BF-4649-B5E7-156749BF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A6BCC1-D6CC-431F-AF3A-AEA5969DEB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4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E76BF13-3491-47E3-B007-9DFCA9C9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6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181C8F-AC0E-4FDD-BAE9-A159B37CDD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78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85B9667-D58A-49DD-A449-E62C805C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348915-DDAD-4A15-9F83-E22666F4EB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5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170A2DE-ECE7-4039-BE68-A91E7DAF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E15F10-E659-47A7-8F25-B1FB2C96B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DCFA237-AC02-4B3C-BB63-818A8A0E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41E6F9C-6012-4891-A9AA-99E5406FD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81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E659BBA-7E1E-44E7-A579-7EFFF26B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3DB9026-7C50-4CEE-A17F-572EB711C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7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E876F9F-2110-42AB-9062-74740E3C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DCB5284-BC40-4943-9D51-FE1C90730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C1734E7-4129-44CE-BD32-37B73859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0F190B5-4F82-4F99-BA44-15EF1C6AA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0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ABC04E4-99EE-48DB-AAEB-F8F4E66A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37DE12-46A3-4F0E-90CA-C80C9D0DC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44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4C3CE2D-662A-4BE8-9AA1-AF3D582A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14AB5EF-3151-4623-A562-9E2D03DAE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7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44D78E1-C65A-4A57-B704-9B2E070B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D2C876E-5CAD-4D1B-8CCA-AA98C7DA7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F904EF2-07A8-4983-925E-58ACB6A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A926E02-0A5C-42F9-A356-EA748737E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6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9A3BF52-4E5E-40B6-9B31-135762F1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BC06232-694B-45DF-89D9-BD2B6AFB45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1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4B8B5B8-7093-4BA3-853E-6C0373E2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CC28CBA-AC60-433B-A178-48BF4923BD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96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1B7FAF8-69DB-4738-989A-325B9E69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51FC9B-0A21-42A1-9267-68D3B2F24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5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48D6EED-1FA5-4573-9B1F-5FAD6B1F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6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34B986-599F-47EA-AD11-CD97599CE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4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2579BB5-92DE-4C1A-A528-B4B129B4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F7C91D-C58D-4B6D-A5ED-E8DFD2AC80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3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0E7747C-387A-4276-BB47-BD7C245D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682E99-6394-42C5-8504-AAC2F6D0A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77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25A1091-DC49-48BC-8338-248CA4B0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D972CC-CB24-4103-BC96-C8009250C0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58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72CE9B5-03ED-4844-A3B0-73F949E7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6BA606E-57EE-4A48-ADC8-27C34B8D5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0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3E84364-1166-49F7-A600-2DC5F8D4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3303922-9645-4A17-A0AB-C54DE5332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2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9D64641-D23A-4A6A-8917-21062042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71F121-D52F-4818-B1E3-664E203DB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2799634-5A4C-4148-BF1D-8BFAB805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0D08737-6BA0-4296-BB26-3ECAFFABB6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8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F53A20C-CCE5-4D05-8C4E-F765C745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A134DD6-65B5-4490-AEBB-F6E1339A0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3E5390F-7617-4FCB-9FA8-BCD294D4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ED21C9-2FB6-4548-8DFE-664CFEA082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EC33352-4E18-4AE5-8543-B5073C09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UYDU HABERLEŞME SİSTEMLERİ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29C366-18CB-4BF1-8E5B-6963B89C9B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Geniş ekran</PresentationFormat>
  <Paragraphs>37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3. ÜNİTE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  <vt:lpstr>UYDU HABERLEŞME SİSTEMLERİ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ÜNİTE</dc:title>
  <dc:creator>hüseyin k.erdem</dc:creator>
  <cp:lastModifiedBy>hüseyin k.erdem</cp:lastModifiedBy>
  <cp:revision>1</cp:revision>
  <dcterms:created xsi:type="dcterms:W3CDTF">2021-02-10T20:35:41Z</dcterms:created>
  <dcterms:modified xsi:type="dcterms:W3CDTF">2021-02-10T20:35:41Z</dcterms:modified>
</cp:coreProperties>
</file>