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70852" y="4417772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ISP 22</a:t>
            </a:r>
            <a:r>
              <a:rPr lang="pt-PT" b="1" dirty="0" smtClean="0"/>
              <a:t>2</a:t>
            </a:r>
            <a:r>
              <a:rPr lang="tr-TR" b="1" dirty="0" smtClean="0"/>
              <a:t> </a:t>
            </a:r>
            <a:r>
              <a:rPr lang="pt-PT" b="1" dirty="0" smtClean="0"/>
              <a:t>TEMEL </a:t>
            </a:r>
            <a:r>
              <a:rPr lang="tr-TR" b="1" dirty="0" smtClean="0"/>
              <a:t>DÜZEY PORTEKIZCE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pt-PT" b="1" dirty="0"/>
              <a:t/>
            </a:r>
            <a:br>
              <a:rPr lang="pt-PT" b="1" dirty="0"/>
            </a:br>
            <a:r>
              <a:rPr lang="pt-PT" b="1" dirty="0"/>
              <a:t>ISP 222 Português Nível Básico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601363" y="4988460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008359" y="-357293"/>
            <a:ext cx="8453131" cy="21995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11661569" cy="605641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pt-PT" b="1" dirty="0" smtClean="0"/>
              <a:t>Bibliografia: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pt-PT" sz="2200" dirty="0"/>
              <a:t>TAVARES, ANA, </a:t>
            </a:r>
            <a:r>
              <a:rPr lang="tr-TR" sz="2200" dirty="0"/>
              <a:t>PORTUGUÊS XXI NÍVEL </a:t>
            </a:r>
            <a:r>
              <a:rPr lang="tr-TR" sz="2200" dirty="0" smtClean="0"/>
              <a:t>A1</a:t>
            </a:r>
            <a:r>
              <a:rPr lang="pt-PT" sz="2200" dirty="0" smtClean="0"/>
              <a:t> e A2</a:t>
            </a:r>
            <a:r>
              <a:rPr lang="tr-TR" sz="2200" dirty="0" smtClean="0"/>
              <a:t> </a:t>
            </a:r>
            <a:r>
              <a:rPr lang="tr-TR" sz="2200" dirty="0"/>
              <a:t>LIVRO DO ALUNO</a:t>
            </a:r>
            <a:r>
              <a:rPr lang="pt-PT" sz="2200" dirty="0"/>
              <a:t>; </a:t>
            </a:r>
            <a:r>
              <a:rPr lang="tr-TR" sz="2200" dirty="0"/>
              <a:t> PORTUGUÊS XXI NÍVEL </a:t>
            </a:r>
            <a:r>
              <a:rPr lang="tr-TR" sz="2200" dirty="0" smtClean="0"/>
              <a:t>A1</a:t>
            </a:r>
            <a:r>
              <a:rPr lang="pt-PT" sz="2200" dirty="0" smtClean="0"/>
              <a:t> e A2</a:t>
            </a:r>
            <a:r>
              <a:rPr lang="tr-TR" sz="2200" dirty="0" smtClean="0"/>
              <a:t> </a:t>
            </a:r>
            <a:r>
              <a:rPr lang="tr-TR" sz="2200" dirty="0"/>
              <a:t>LIVRO DE EXERCÍCIOS</a:t>
            </a:r>
            <a:r>
              <a:rPr lang="pt-PT" sz="2200" dirty="0"/>
              <a:t>, LIDEL, </a:t>
            </a:r>
            <a:r>
              <a:rPr lang="pt-PT" sz="2200" dirty="0" smtClean="0"/>
              <a:t>2003.</a:t>
            </a:r>
            <a:endParaRPr lang="pt-PT" sz="2200" dirty="0"/>
          </a:p>
          <a:p>
            <a:pPr marL="457200" indent="-457200">
              <a:buAutoNum type="arabicPeriod"/>
            </a:pPr>
            <a:r>
              <a:rPr lang="pt-PT" sz="2200" dirty="0" smtClean="0"/>
              <a:t>COIMBRA, ISABEL; OLGA, MATA COIMBRA, GRAMÁTICA ATIVA 2, LIDEL, 2011.</a:t>
            </a:r>
          </a:p>
          <a:p>
            <a:pPr marL="457200" indent="-457200">
              <a:buAutoNum type="arabicPeriod"/>
            </a:pPr>
            <a:endParaRPr lang="pt-PT" sz="2200" dirty="0"/>
          </a:p>
          <a:p>
            <a:pPr marL="0" indent="0">
              <a:buNone/>
            </a:pPr>
            <a:r>
              <a:rPr lang="pt-PT" b="1" dirty="0"/>
              <a:t>SUMÁRIO: </a:t>
            </a:r>
            <a:endParaRPr lang="pt-PT" b="1" dirty="0" smtClean="0"/>
          </a:p>
          <a:p>
            <a:pPr marL="0" indent="0">
              <a:buNone/>
            </a:pPr>
            <a:r>
              <a:rPr lang="pt-PT" b="1" dirty="0" smtClean="0"/>
              <a:t>	</a:t>
            </a:r>
            <a:endParaRPr lang="pt-PT" b="1" dirty="0" smtClean="0"/>
          </a:p>
          <a:p>
            <a:pPr marL="0" indent="0">
              <a:buNone/>
            </a:pPr>
            <a:r>
              <a:rPr lang="pt-PT" b="1" dirty="0"/>
              <a:t>REVISÕES FINAIS PARA EXAME FINAL</a:t>
            </a:r>
            <a:endParaRPr lang="en-GB" dirty="0"/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r>
              <a:rPr lang="pt-PT" dirty="0" smtClean="0"/>
              <a:t>Últimas considerações gramaticais para o Exame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42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/>
              <a:t>Considerações Gramaticais</a:t>
            </a:r>
            <a:endParaRPr lang="en-GB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674" y="1820267"/>
            <a:ext cx="7750391" cy="4372304"/>
          </a:xfrm>
        </p:spPr>
      </p:pic>
    </p:spTree>
    <p:extLst>
      <p:ext uri="{BB962C8B-B14F-4D97-AF65-F5344CB8AC3E}">
        <p14:creationId xmlns:p14="http://schemas.microsoft.com/office/powerpoint/2010/main" val="584744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/>
              <a:t>Considerações Gramaticais</a:t>
            </a:r>
            <a:endParaRPr lang="en-GB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7811" y="1593930"/>
            <a:ext cx="7494620" cy="4844590"/>
          </a:xfrm>
        </p:spPr>
      </p:pic>
    </p:spTree>
    <p:extLst>
      <p:ext uri="{BB962C8B-B14F-4D97-AF65-F5344CB8AC3E}">
        <p14:creationId xmlns:p14="http://schemas.microsoft.com/office/powerpoint/2010/main" val="13504543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78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ISP 222 TEMEL DÜZEY PORTEKIZCE  ISP 222 Português Nível Básico </vt:lpstr>
      <vt:lpstr>Apresentação do PowerPoint</vt:lpstr>
      <vt:lpstr>Considerações Gramaticais</vt:lpstr>
      <vt:lpstr>Considerações Gramaticais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jdmr33@gmail.com</cp:lastModifiedBy>
  <cp:revision>28</cp:revision>
  <dcterms:created xsi:type="dcterms:W3CDTF">2018-11-18T11:57:52Z</dcterms:created>
  <dcterms:modified xsi:type="dcterms:W3CDTF">2018-11-23T08:23:25Z</dcterms:modified>
</cp:coreProperties>
</file>