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1086" r:id="rId6"/>
    <p:sldId id="1091" r:id="rId7"/>
    <p:sldId id="1083" r:id="rId8"/>
    <p:sldId id="1092" r:id="rId9"/>
    <p:sldId id="1093" r:id="rId10"/>
    <p:sldId id="1094" r:id="rId11"/>
    <p:sldId id="1084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6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AYNİ HAKLAR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Eşyaya Bağlı Borç Yönü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 Yönü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 YÜKÜ</a:t>
            </a: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Belirlilik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Açıklık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Güvenin Korunması İlkesi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Sınırlı Sayı ve Tipe Bağlılık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Hakların Hak Düşürücü Süreye ve Zamanaşımına Tabi Olmaması İlkesi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AYNİ HAKLARA HAKİM OLAN İLKELER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haklar, yalnızca mevcut ve ferden belirli şeyler üzerinde kurulabilir. Ferden belirlenmemiş şeyler ayni hak konusu olamazlar.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 belirli bir şeyin tümünü kapsar, dolayısıyla bütünleyici parçalarını da kapsar.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Taşınmazın tümü üzerinde kurulan bir ayni ayni hakkın yalnızca bir kısmından yararlanma imkanı sağlaması mümkündür. ÖR. Geçit irtifakı taşınmazın tamamında kurulur; ancak sadece bir kısmından yararlanma imkanı sağlar.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BELİRLİLİK İLKESİ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01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haklar, mutlak hak, bir diğer ifadeyle herkese karşı ileri sürülebilen haklar olduklarından, hak ve işlem güvenliği, bu haklar bakımından özel önem arz eder. Bu da açıklık ilkesiyle sağlanır.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Taşınırlarda açıklık ilkesi zilyetlikle gerçekleşir.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Taşınmazlarda açıklık ilkesi tapu siciline tescille sağlanır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AÇIKLIK (ALENİYET) İLKESİ</a:t>
            </a:r>
          </a:p>
        </p:txBody>
      </p:sp>
    </p:spTree>
    <p:extLst>
      <p:ext uri="{BB962C8B-B14F-4D97-AF65-F5344CB8AC3E}">
        <p14:creationId xmlns:p14="http://schemas.microsoft.com/office/powerpoint/2010/main" val="359272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haklarda taşınırlarda zilyetlik, taşınmazlarda tapu siciline tescille açıklanan durum gerçek durumdan farklıysa, Medeni Kanun, açıklık ilkesi gereği açıklanan duruma güvenenlerin edimlerini loruma yoluna gitmiştir.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 durum taşınmazlarda mutlaktır. (TMK 1023)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Taşınırlarda ise sınırlıdır. (TMK 988)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GÜVENİN KORUNMASI İLKESİ</a:t>
            </a:r>
          </a:p>
        </p:txBody>
      </p:sp>
    </p:spTree>
    <p:extLst>
      <p:ext uri="{BB962C8B-B14F-4D97-AF65-F5344CB8AC3E}">
        <p14:creationId xmlns:p14="http://schemas.microsoft.com/office/powerpoint/2010/main" val="401216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haklar, ancak Kanunda öngörüldükleri takdirde ve Kanunda belirtilen tiplerde kurulabilir. Zira Kanunda her ayni hak türünün tipinin içeriği belirlenmiştir.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SINIRLI SAYI VE TİPE BAĞLILIK İLKESİ</a:t>
            </a:r>
          </a:p>
        </p:txBody>
      </p:sp>
    </p:spTree>
    <p:extLst>
      <p:ext uri="{BB962C8B-B14F-4D97-AF65-F5344CB8AC3E}">
        <p14:creationId xmlns:p14="http://schemas.microsoft.com/office/powerpoint/2010/main" val="3286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Ayni haklarda, yenilik doğuran haklardan farklı olarak hak düşürücü süre bulunmamaktadır.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Benzer şekilde alacaklardan farklı olarak, ayni haklar zamanaşımına da uğramaz.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312516"/>
            <a:ext cx="8517837" cy="814628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AYNİ HAKLARIN HAK DÜŞÜRÜCÜ SÜREYE VE ZAMANAŞIMINA TABİ OLMAMASI İLKESİ</a:t>
            </a:r>
          </a:p>
        </p:txBody>
      </p:sp>
    </p:spTree>
    <p:extLst>
      <p:ext uri="{BB962C8B-B14F-4D97-AF65-F5344CB8AC3E}">
        <p14:creationId xmlns:p14="http://schemas.microsoft.com/office/powerpoint/2010/main" val="91179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12501</TotalTime>
  <Words>290</Words>
  <Application>Microsoft Office PowerPoint</Application>
  <PresentationFormat>Ekran Gösterisi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816</cp:revision>
  <cp:lastPrinted>2016-10-24T07:53:35Z</cp:lastPrinted>
  <dcterms:created xsi:type="dcterms:W3CDTF">2016-09-18T09:35:24Z</dcterms:created>
  <dcterms:modified xsi:type="dcterms:W3CDTF">2020-02-26T09:03:28Z</dcterms:modified>
</cp:coreProperties>
</file>