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alew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Ralew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6ca170975a_0_1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6ca170975a_0_1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6ca170975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6ca170975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6ca170975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6ca170975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6ca170975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6ca170975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6ca170975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6ca170975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6ca170975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6ca170975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6ca170975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6ca170975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g6ca170975a_0_5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6ca170975a_0_5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6ca170975a_0_5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6ca170975a_0_5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6ca170975a_0_5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6ca170975a_0_5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6ca170975a_0_5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6ca170975a_0_5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6ca170975a_0_1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6ca170975a_0_1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6ca170975a_0_5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6ca170975a_0_5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6ca170975a_0_4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6ca170975a_0_4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6ca170975a_0_4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6ca170975a_0_4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6ca170975a_0_4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6ca170975a_0_4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6ca170975a_0_1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6ca170975a_0_1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6ca170975a_0_1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6ca170975a_0_1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6ca170975a_0_1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6ca170975a_0_1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6ca170975a_0_1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6ca170975a_0_1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6ca170975a_0_1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6ca170975a_0_1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6ca17097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6ca17097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6ca170975a_0_3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6ca170975a_0_3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Özel düzen 1">
  <p:cSld name="AUTOLAYOUT_1">
    <p:bg>
      <p:bgPr>
        <a:solidFill>
          <a:srgbClr val="FFFFFF"/>
        </a:solidFill>
      </p:bgPr>
    </p:bg>
    <p:spTree>
      <p:nvGrpSpPr>
        <p:cNvPr id="82" name="Shape 82"/>
        <p:cNvGrpSpPr/>
        <p:nvPr/>
      </p:nvGrpSpPr>
      <p:grpSpPr>
        <a:xfrm>
          <a:off x="0" y="0"/>
          <a:ext cx="0" cy="0"/>
          <a:chOff x="0" y="0"/>
          <a:chExt cx="0" cy="0"/>
        </a:xfrm>
      </p:grpSpPr>
      <p:sp>
        <p:nvSpPr>
          <p:cNvPr id="83" name="Google Shape;8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 name="Google Shape;84;p13"/>
          <p:cNvCxnSpPr/>
          <p:nvPr/>
        </p:nvCxnSpPr>
        <p:spPr>
          <a:xfrm>
            <a:off x="474475" y="336950"/>
            <a:ext cx="3163200" cy="0"/>
          </a:xfrm>
          <a:prstGeom prst="straightConnector1">
            <a:avLst/>
          </a:prstGeom>
          <a:noFill/>
          <a:ln cap="flat" cmpd="sng" w="9525">
            <a:solidFill>
              <a:schemeClr val="dk1"/>
            </a:solidFill>
            <a:prstDash val="solid"/>
            <a:round/>
            <a:headEnd len="sm" w="sm" type="none"/>
            <a:tailEnd len="sm" w="sm" type="none"/>
          </a:ln>
        </p:spPr>
      </p:cxnSp>
      <p:cxnSp>
        <p:nvCxnSpPr>
          <p:cNvPr id="85" name="Google Shape;85;p13"/>
          <p:cNvCxnSpPr/>
          <p:nvPr/>
        </p:nvCxnSpPr>
        <p:spPr>
          <a:xfrm>
            <a:off x="3828800" y="344225"/>
            <a:ext cx="4863000" cy="0"/>
          </a:xfrm>
          <a:prstGeom prst="straightConnector1">
            <a:avLst/>
          </a:prstGeom>
          <a:noFill/>
          <a:ln cap="flat" cmpd="sng" w="9525">
            <a:solidFill>
              <a:schemeClr val="dk1"/>
            </a:solidFill>
            <a:prstDash val="solid"/>
            <a:round/>
            <a:headEnd len="sm" w="sm" type="none"/>
            <a:tailEnd len="sm" w="sm" type="none"/>
          </a:ln>
        </p:spPr>
      </p:cxnSp>
      <p:sp>
        <p:nvSpPr>
          <p:cNvPr id="86" name="Google Shape;86;p13"/>
          <p:cNvSpPr txBox="1"/>
          <p:nvPr>
            <p:ph type="title"/>
          </p:nvPr>
        </p:nvSpPr>
        <p:spPr>
          <a:xfrm>
            <a:off x="474475" y="450125"/>
            <a:ext cx="3163200" cy="20622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chemeClr val="dk1"/>
                </a:solidFill>
              </a:defRPr>
            </a:lvl1pPr>
            <a:lvl2pPr lvl="1" rtl="0" algn="l">
              <a:lnSpc>
                <a:spcPct val="100000"/>
              </a:lnSpc>
              <a:spcBef>
                <a:spcPts val="0"/>
              </a:spcBef>
              <a:spcAft>
                <a:spcPts val="0"/>
              </a:spcAft>
              <a:buClr>
                <a:schemeClr val="dk1"/>
              </a:buClr>
              <a:buSzPts val="3000"/>
              <a:buNone/>
              <a:defRPr b="1" sz="3000">
                <a:solidFill>
                  <a:schemeClr val="dk1"/>
                </a:solidFill>
              </a:defRPr>
            </a:lvl2pPr>
            <a:lvl3pPr lvl="2" rtl="0" algn="l">
              <a:lnSpc>
                <a:spcPct val="100000"/>
              </a:lnSpc>
              <a:spcBef>
                <a:spcPts val="0"/>
              </a:spcBef>
              <a:spcAft>
                <a:spcPts val="0"/>
              </a:spcAft>
              <a:buClr>
                <a:schemeClr val="dk1"/>
              </a:buClr>
              <a:buSzPts val="3000"/>
              <a:buNone/>
              <a:defRPr b="1" sz="3000">
                <a:solidFill>
                  <a:schemeClr val="dk1"/>
                </a:solidFill>
              </a:defRPr>
            </a:lvl3pPr>
            <a:lvl4pPr lvl="3" rtl="0" algn="l">
              <a:lnSpc>
                <a:spcPct val="100000"/>
              </a:lnSpc>
              <a:spcBef>
                <a:spcPts val="0"/>
              </a:spcBef>
              <a:spcAft>
                <a:spcPts val="0"/>
              </a:spcAft>
              <a:buClr>
                <a:schemeClr val="dk1"/>
              </a:buClr>
              <a:buSzPts val="3000"/>
              <a:buNone/>
              <a:defRPr b="1" sz="3000">
                <a:solidFill>
                  <a:schemeClr val="dk1"/>
                </a:solidFill>
              </a:defRPr>
            </a:lvl4pPr>
            <a:lvl5pPr lvl="4" rtl="0" algn="l">
              <a:lnSpc>
                <a:spcPct val="100000"/>
              </a:lnSpc>
              <a:spcBef>
                <a:spcPts val="0"/>
              </a:spcBef>
              <a:spcAft>
                <a:spcPts val="0"/>
              </a:spcAft>
              <a:buClr>
                <a:schemeClr val="dk1"/>
              </a:buClr>
              <a:buSzPts val="3000"/>
              <a:buNone/>
              <a:defRPr b="1" sz="3000">
                <a:solidFill>
                  <a:schemeClr val="dk1"/>
                </a:solidFill>
              </a:defRPr>
            </a:lvl5pPr>
            <a:lvl6pPr lvl="5" rtl="0" algn="l">
              <a:lnSpc>
                <a:spcPct val="100000"/>
              </a:lnSpc>
              <a:spcBef>
                <a:spcPts val="0"/>
              </a:spcBef>
              <a:spcAft>
                <a:spcPts val="0"/>
              </a:spcAft>
              <a:buClr>
                <a:schemeClr val="dk1"/>
              </a:buClr>
              <a:buSzPts val="3000"/>
              <a:buNone/>
              <a:defRPr b="1" sz="3000">
                <a:solidFill>
                  <a:schemeClr val="dk1"/>
                </a:solidFill>
              </a:defRPr>
            </a:lvl6pPr>
            <a:lvl7pPr lvl="6" rtl="0" algn="l">
              <a:lnSpc>
                <a:spcPct val="100000"/>
              </a:lnSpc>
              <a:spcBef>
                <a:spcPts val="0"/>
              </a:spcBef>
              <a:spcAft>
                <a:spcPts val="0"/>
              </a:spcAft>
              <a:buClr>
                <a:schemeClr val="dk1"/>
              </a:buClr>
              <a:buSzPts val="3000"/>
              <a:buNone/>
              <a:defRPr b="1" sz="3000">
                <a:solidFill>
                  <a:schemeClr val="dk1"/>
                </a:solidFill>
              </a:defRPr>
            </a:lvl7pPr>
            <a:lvl8pPr lvl="7" rtl="0" algn="l">
              <a:lnSpc>
                <a:spcPct val="100000"/>
              </a:lnSpc>
              <a:spcBef>
                <a:spcPts val="0"/>
              </a:spcBef>
              <a:spcAft>
                <a:spcPts val="0"/>
              </a:spcAft>
              <a:buClr>
                <a:schemeClr val="dk1"/>
              </a:buClr>
              <a:buSzPts val="3000"/>
              <a:buNone/>
              <a:defRPr b="1" sz="3000">
                <a:solidFill>
                  <a:schemeClr val="dk1"/>
                </a:solidFill>
              </a:defRPr>
            </a:lvl8pPr>
            <a:lvl9pPr lvl="8" rtl="0" algn="l">
              <a:lnSpc>
                <a:spcPct val="100000"/>
              </a:lnSpc>
              <a:spcBef>
                <a:spcPts val="0"/>
              </a:spcBef>
              <a:spcAft>
                <a:spcPts val="0"/>
              </a:spcAft>
              <a:buClr>
                <a:schemeClr val="dk1"/>
              </a:buClr>
              <a:buSzPts val="3000"/>
              <a:buNone/>
              <a:defRPr b="1" sz="3000">
                <a:solidFill>
                  <a:schemeClr val="dk1"/>
                </a:solidFill>
              </a:defRPr>
            </a:lvl9pPr>
          </a:lstStyle>
          <a:p/>
        </p:txBody>
      </p:sp>
      <p:sp>
        <p:nvSpPr>
          <p:cNvPr id="87" name="Google Shape;87;p13"/>
          <p:cNvSpPr txBox="1"/>
          <p:nvPr>
            <p:ph idx="1" type="body"/>
          </p:nvPr>
        </p:nvSpPr>
        <p:spPr>
          <a:xfrm>
            <a:off x="3828775" y="450125"/>
            <a:ext cx="4863000" cy="41154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298450" lvl="1" marL="914400" rtl="0" algn="l">
              <a:lnSpc>
                <a:spcPct val="115000"/>
              </a:lnSpc>
              <a:spcBef>
                <a:spcPts val="1600"/>
              </a:spcBef>
              <a:spcAft>
                <a:spcPts val="0"/>
              </a:spcAft>
              <a:buClr>
                <a:schemeClr val="dk2"/>
              </a:buClr>
              <a:buSzPts val="1100"/>
              <a:buChar char="○"/>
              <a:defRPr sz="1400">
                <a:solidFill>
                  <a:schemeClr val="dk2"/>
                </a:solidFill>
              </a:defRPr>
            </a:lvl2pPr>
            <a:lvl3pPr indent="-298450" lvl="2" marL="1371600" rtl="0" algn="l">
              <a:lnSpc>
                <a:spcPct val="115000"/>
              </a:lnSpc>
              <a:spcBef>
                <a:spcPts val="1600"/>
              </a:spcBef>
              <a:spcAft>
                <a:spcPts val="0"/>
              </a:spcAft>
              <a:buClr>
                <a:schemeClr val="dk2"/>
              </a:buClr>
              <a:buSzPts val="1100"/>
              <a:buChar char="■"/>
              <a:defRPr sz="1400">
                <a:solidFill>
                  <a:schemeClr val="dk2"/>
                </a:solidFill>
              </a:defRPr>
            </a:lvl3pPr>
            <a:lvl4pPr indent="-298450" lvl="3" marL="1828800" rtl="0" algn="l">
              <a:lnSpc>
                <a:spcPct val="115000"/>
              </a:lnSpc>
              <a:spcBef>
                <a:spcPts val="1600"/>
              </a:spcBef>
              <a:spcAft>
                <a:spcPts val="0"/>
              </a:spcAft>
              <a:buClr>
                <a:schemeClr val="dk2"/>
              </a:buClr>
              <a:buSzPts val="1100"/>
              <a:buChar char="●"/>
              <a:defRPr sz="1400">
                <a:solidFill>
                  <a:schemeClr val="dk2"/>
                </a:solidFill>
              </a:defRPr>
            </a:lvl4pPr>
            <a:lvl5pPr indent="-298450" lvl="4" marL="2286000" rtl="0" algn="l">
              <a:lnSpc>
                <a:spcPct val="115000"/>
              </a:lnSpc>
              <a:spcBef>
                <a:spcPts val="1600"/>
              </a:spcBef>
              <a:spcAft>
                <a:spcPts val="0"/>
              </a:spcAft>
              <a:buClr>
                <a:schemeClr val="dk2"/>
              </a:buClr>
              <a:buSzPts val="1100"/>
              <a:buChar char="○"/>
              <a:defRPr sz="1400">
                <a:solidFill>
                  <a:schemeClr val="dk2"/>
                </a:solidFill>
              </a:defRPr>
            </a:lvl5pPr>
            <a:lvl6pPr indent="-298450" lvl="5" marL="2743200" rtl="0" algn="l">
              <a:lnSpc>
                <a:spcPct val="115000"/>
              </a:lnSpc>
              <a:spcBef>
                <a:spcPts val="1600"/>
              </a:spcBef>
              <a:spcAft>
                <a:spcPts val="0"/>
              </a:spcAft>
              <a:buClr>
                <a:schemeClr val="dk2"/>
              </a:buClr>
              <a:buSzPts val="1100"/>
              <a:buChar char="■"/>
              <a:defRPr sz="1400">
                <a:solidFill>
                  <a:schemeClr val="dk2"/>
                </a:solidFill>
              </a:defRPr>
            </a:lvl6pPr>
            <a:lvl7pPr indent="-298450" lvl="6" marL="3200400" rtl="0" algn="l">
              <a:lnSpc>
                <a:spcPct val="115000"/>
              </a:lnSpc>
              <a:spcBef>
                <a:spcPts val="1600"/>
              </a:spcBef>
              <a:spcAft>
                <a:spcPts val="0"/>
              </a:spcAft>
              <a:buClr>
                <a:schemeClr val="dk2"/>
              </a:buClr>
              <a:buSzPts val="1100"/>
              <a:buChar char="●"/>
              <a:defRPr sz="1400">
                <a:solidFill>
                  <a:schemeClr val="dk2"/>
                </a:solidFill>
              </a:defRPr>
            </a:lvl7pPr>
            <a:lvl8pPr indent="-298450" lvl="7" marL="3657600" rtl="0" algn="l">
              <a:lnSpc>
                <a:spcPct val="115000"/>
              </a:lnSpc>
              <a:spcBef>
                <a:spcPts val="1600"/>
              </a:spcBef>
              <a:spcAft>
                <a:spcPts val="0"/>
              </a:spcAft>
              <a:buClr>
                <a:schemeClr val="dk2"/>
              </a:buClr>
              <a:buSzPts val="1100"/>
              <a:buChar char="○"/>
              <a:defRPr sz="1400">
                <a:solidFill>
                  <a:schemeClr val="dk2"/>
                </a:solidFill>
              </a:defRPr>
            </a:lvl8pPr>
            <a:lvl9pPr indent="-298450" lvl="8" marL="4114800" rtl="0" algn="l">
              <a:lnSpc>
                <a:spcPct val="115000"/>
              </a:lnSpc>
              <a:spcBef>
                <a:spcPts val="1600"/>
              </a:spcBef>
              <a:spcAft>
                <a:spcPts val="1600"/>
              </a:spcAft>
              <a:buClr>
                <a:schemeClr val="dk2"/>
              </a:buClr>
              <a:buSzPts val="1100"/>
              <a:buChar char="■"/>
              <a:defRPr sz="1400">
                <a:solidFill>
                  <a:schemeClr val="dk2"/>
                </a:solidFill>
              </a:defRPr>
            </a:lvl9pPr>
          </a:lstStyle>
          <a:p/>
        </p:txBody>
      </p:sp>
      <p:sp>
        <p:nvSpPr>
          <p:cNvPr id="88" name="Google Shape;88;p13"/>
          <p:cNvSpPr txBox="1"/>
          <p:nvPr>
            <p:ph idx="12" type="sldNum"/>
          </p:nvPr>
        </p:nvSpPr>
        <p:spPr>
          <a:xfrm>
            <a:off x="8556784" y="4749851"/>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1"/>
                </a:solidFill>
              </a:defRPr>
            </a:lvl1pPr>
            <a:lvl2pPr lvl="1" rtl="0" algn="r">
              <a:lnSpc>
                <a:spcPct val="100000"/>
              </a:lnSpc>
              <a:spcAft>
                <a:spcPts val="0"/>
              </a:spcAft>
              <a:buNone/>
              <a:defRPr sz="1000">
                <a:solidFill>
                  <a:schemeClr val="dk1"/>
                </a:solidFill>
              </a:defRPr>
            </a:lvl2pPr>
            <a:lvl3pPr lvl="2" rtl="0" algn="r">
              <a:lnSpc>
                <a:spcPct val="100000"/>
              </a:lnSpc>
              <a:spcAft>
                <a:spcPts val="0"/>
              </a:spcAft>
              <a:buNone/>
              <a:defRPr sz="1000">
                <a:solidFill>
                  <a:schemeClr val="dk1"/>
                </a:solidFill>
              </a:defRPr>
            </a:lvl3pPr>
            <a:lvl4pPr lvl="3" rtl="0" algn="r">
              <a:lnSpc>
                <a:spcPct val="100000"/>
              </a:lnSpc>
              <a:spcAft>
                <a:spcPts val="0"/>
              </a:spcAft>
              <a:buNone/>
              <a:defRPr sz="1000">
                <a:solidFill>
                  <a:schemeClr val="dk1"/>
                </a:solidFill>
              </a:defRPr>
            </a:lvl4pPr>
            <a:lvl5pPr lvl="4" rtl="0" algn="r">
              <a:lnSpc>
                <a:spcPct val="100000"/>
              </a:lnSpc>
              <a:spcAft>
                <a:spcPts val="0"/>
              </a:spcAft>
              <a:buNone/>
              <a:defRPr sz="1000">
                <a:solidFill>
                  <a:schemeClr val="dk1"/>
                </a:solidFill>
              </a:defRPr>
            </a:lvl5pPr>
            <a:lvl6pPr lvl="5" rtl="0" algn="r">
              <a:lnSpc>
                <a:spcPct val="100000"/>
              </a:lnSpc>
              <a:spcAft>
                <a:spcPts val="0"/>
              </a:spcAft>
              <a:buNone/>
              <a:defRPr sz="1000">
                <a:solidFill>
                  <a:schemeClr val="dk1"/>
                </a:solidFill>
              </a:defRPr>
            </a:lvl6pPr>
            <a:lvl7pPr lvl="6" rtl="0" algn="r">
              <a:lnSpc>
                <a:spcPct val="100000"/>
              </a:lnSpc>
              <a:spcAft>
                <a:spcPts val="0"/>
              </a:spcAft>
              <a:buNone/>
              <a:defRPr sz="1000">
                <a:solidFill>
                  <a:schemeClr val="dk1"/>
                </a:solidFill>
              </a:defRPr>
            </a:lvl7pPr>
            <a:lvl8pPr lvl="7" rtl="0" algn="r">
              <a:lnSpc>
                <a:spcPct val="100000"/>
              </a:lnSpc>
              <a:spcAft>
                <a:spcPts val="0"/>
              </a:spcAft>
              <a:buNone/>
              <a:defRPr sz="1000">
                <a:solidFill>
                  <a:schemeClr val="dk1"/>
                </a:solidFill>
              </a:defRPr>
            </a:lvl8pPr>
            <a:lvl9pPr lvl="8" rtl="0" algn="r">
              <a:lnSpc>
                <a:spcPct val="100000"/>
              </a:lnSpc>
              <a:spcAft>
                <a:spcPts val="0"/>
              </a:spcAft>
              <a:buNone/>
              <a:defRPr sz="1000">
                <a:solidFill>
                  <a:schemeClr val="dk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Özel düzen 2">
  <p:cSld name="AUTOLAYOUT_2">
    <p:bg>
      <p:bgPr>
        <a:solidFill>
          <a:srgbClr val="FFFFFF"/>
        </a:solidFill>
      </p:bgPr>
    </p:bg>
    <p:spTree>
      <p:nvGrpSpPr>
        <p:cNvPr id="89" name="Shape 89"/>
        <p:cNvGrpSpPr/>
        <p:nvPr/>
      </p:nvGrpSpPr>
      <p:grpSpPr>
        <a:xfrm>
          <a:off x="0" y="0"/>
          <a:ext cx="0" cy="0"/>
          <a:chOff x="0" y="0"/>
          <a:chExt cx="0" cy="0"/>
        </a:xfrm>
      </p:grpSpPr>
      <p:sp>
        <p:nvSpPr>
          <p:cNvPr id="90" name="Google Shape;90;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1800"/>
              <a:buNone/>
              <a:defRPr b="1" sz="1800">
                <a:solidFill>
                  <a:schemeClr val="dk1"/>
                </a:solidFill>
              </a:defRPr>
            </a:lvl1pPr>
            <a:lvl2pPr lvl="1" rtl="0" algn="l">
              <a:lnSpc>
                <a:spcPct val="100000"/>
              </a:lnSpc>
              <a:spcBef>
                <a:spcPts val="0"/>
              </a:spcBef>
              <a:spcAft>
                <a:spcPts val="0"/>
              </a:spcAft>
              <a:buClr>
                <a:schemeClr val="dk1"/>
              </a:buClr>
              <a:buSzPts val="1800"/>
              <a:buNone/>
              <a:defRPr b="1" sz="1800">
                <a:solidFill>
                  <a:schemeClr val="dk1"/>
                </a:solidFill>
              </a:defRPr>
            </a:lvl2pPr>
            <a:lvl3pPr lvl="2" rtl="0" algn="l">
              <a:lnSpc>
                <a:spcPct val="100000"/>
              </a:lnSpc>
              <a:spcBef>
                <a:spcPts val="0"/>
              </a:spcBef>
              <a:spcAft>
                <a:spcPts val="0"/>
              </a:spcAft>
              <a:buClr>
                <a:schemeClr val="dk1"/>
              </a:buClr>
              <a:buSzPts val="1800"/>
              <a:buNone/>
              <a:defRPr b="1" sz="1800">
                <a:solidFill>
                  <a:schemeClr val="dk1"/>
                </a:solidFill>
              </a:defRPr>
            </a:lvl3pPr>
            <a:lvl4pPr lvl="3" rtl="0" algn="l">
              <a:lnSpc>
                <a:spcPct val="100000"/>
              </a:lnSpc>
              <a:spcBef>
                <a:spcPts val="0"/>
              </a:spcBef>
              <a:spcAft>
                <a:spcPts val="0"/>
              </a:spcAft>
              <a:buClr>
                <a:schemeClr val="dk1"/>
              </a:buClr>
              <a:buSzPts val="1800"/>
              <a:buNone/>
              <a:defRPr b="1" sz="1800">
                <a:solidFill>
                  <a:schemeClr val="dk1"/>
                </a:solidFill>
              </a:defRPr>
            </a:lvl4pPr>
            <a:lvl5pPr lvl="4" rtl="0" algn="l">
              <a:lnSpc>
                <a:spcPct val="100000"/>
              </a:lnSpc>
              <a:spcBef>
                <a:spcPts val="0"/>
              </a:spcBef>
              <a:spcAft>
                <a:spcPts val="0"/>
              </a:spcAft>
              <a:buClr>
                <a:schemeClr val="dk1"/>
              </a:buClr>
              <a:buSzPts val="1800"/>
              <a:buNone/>
              <a:defRPr b="1" sz="1800">
                <a:solidFill>
                  <a:schemeClr val="dk1"/>
                </a:solidFill>
              </a:defRPr>
            </a:lvl5pPr>
            <a:lvl6pPr lvl="5" rtl="0" algn="l">
              <a:lnSpc>
                <a:spcPct val="100000"/>
              </a:lnSpc>
              <a:spcBef>
                <a:spcPts val="0"/>
              </a:spcBef>
              <a:spcAft>
                <a:spcPts val="0"/>
              </a:spcAft>
              <a:buClr>
                <a:schemeClr val="dk1"/>
              </a:buClr>
              <a:buSzPts val="1800"/>
              <a:buNone/>
              <a:defRPr b="1" sz="1800">
                <a:solidFill>
                  <a:schemeClr val="dk1"/>
                </a:solidFill>
              </a:defRPr>
            </a:lvl6pPr>
            <a:lvl7pPr lvl="6" rtl="0" algn="l">
              <a:lnSpc>
                <a:spcPct val="100000"/>
              </a:lnSpc>
              <a:spcBef>
                <a:spcPts val="0"/>
              </a:spcBef>
              <a:spcAft>
                <a:spcPts val="0"/>
              </a:spcAft>
              <a:buClr>
                <a:schemeClr val="dk1"/>
              </a:buClr>
              <a:buSzPts val="1800"/>
              <a:buNone/>
              <a:defRPr b="1" sz="1800">
                <a:solidFill>
                  <a:schemeClr val="dk1"/>
                </a:solidFill>
              </a:defRPr>
            </a:lvl7pPr>
            <a:lvl8pPr lvl="7" rtl="0" algn="l">
              <a:lnSpc>
                <a:spcPct val="100000"/>
              </a:lnSpc>
              <a:spcBef>
                <a:spcPts val="0"/>
              </a:spcBef>
              <a:spcAft>
                <a:spcPts val="0"/>
              </a:spcAft>
              <a:buClr>
                <a:schemeClr val="dk1"/>
              </a:buClr>
              <a:buSzPts val="1800"/>
              <a:buNone/>
              <a:defRPr b="1" sz="1800">
                <a:solidFill>
                  <a:schemeClr val="dk1"/>
                </a:solidFill>
              </a:defRPr>
            </a:lvl8pPr>
            <a:lvl9pPr lvl="8" rtl="0" algn="l">
              <a:lnSpc>
                <a:spcPct val="100000"/>
              </a:lnSpc>
              <a:spcBef>
                <a:spcPts val="0"/>
              </a:spcBef>
              <a:spcAft>
                <a:spcPts val="0"/>
              </a:spcAft>
              <a:buClr>
                <a:schemeClr val="dk1"/>
              </a:buClr>
              <a:buSzPts val="1800"/>
              <a:buNone/>
              <a:defRPr b="1" sz="1800">
                <a:solidFill>
                  <a:schemeClr val="dk1"/>
                </a:solidFill>
              </a:defRPr>
            </a:lvl9pPr>
          </a:lstStyle>
          <a:p/>
        </p:txBody>
      </p:sp>
      <p:sp>
        <p:nvSpPr>
          <p:cNvPr id="93" name="Google Shape;93;p14"/>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1600"/>
              </a:spcBef>
              <a:spcAft>
                <a:spcPts val="0"/>
              </a:spcAft>
              <a:buClr>
                <a:schemeClr val="dk2"/>
              </a:buClr>
              <a:buSzPts val="1200"/>
              <a:buChar char="○"/>
              <a:defRPr sz="1200">
                <a:solidFill>
                  <a:schemeClr val="dk2"/>
                </a:solidFill>
              </a:defRPr>
            </a:lvl2pPr>
            <a:lvl3pPr indent="-304800" lvl="2" marL="1371600" rtl="0" algn="l">
              <a:lnSpc>
                <a:spcPct val="115000"/>
              </a:lnSpc>
              <a:spcBef>
                <a:spcPts val="1600"/>
              </a:spcBef>
              <a:spcAft>
                <a:spcPts val="0"/>
              </a:spcAft>
              <a:buClr>
                <a:schemeClr val="dk2"/>
              </a:buClr>
              <a:buSzPts val="1200"/>
              <a:buChar char="■"/>
              <a:defRPr sz="1200">
                <a:solidFill>
                  <a:schemeClr val="dk2"/>
                </a:solidFill>
              </a:defRPr>
            </a:lvl3pPr>
            <a:lvl4pPr indent="-304800" lvl="3" marL="1828800" rtl="0" algn="l">
              <a:lnSpc>
                <a:spcPct val="115000"/>
              </a:lnSpc>
              <a:spcBef>
                <a:spcPts val="1600"/>
              </a:spcBef>
              <a:spcAft>
                <a:spcPts val="0"/>
              </a:spcAft>
              <a:buClr>
                <a:schemeClr val="dk2"/>
              </a:buClr>
              <a:buSzPts val="1200"/>
              <a:buChar char="●"/>
              <a:defRPr sz="1200">
                <a:solidFill>
                  <a:schemeClr val="dk2"/>
                </a:solidFill>
              </a:defRPr>
            </a:lvl4pPr>
            <a:lvl5pPr indent="-304800" lvl="4" marL="2286000" rtl="0" algn="l">
              <a:lnSpc>
                <a:spcPct val="115000"/>
              </a:lnSpc>
              <a:spcBef>
                <a:spcPts val="1600"/>
              </a:spcBef>
              <a:spcAft>
                <a:spcPts val="0"/>
              </a:spcAft>
              <a:buClr>
                <a:schemeClr val="dk2"/>
              </a:buClr>
              <a:buSzPts val="1200"/>
              <a:buChar char="○"/>
              <a:defRPr sz="1200">
                <a:solidFill>
                  <a:schemeClr val="dk2"/>
                </a:solidFill>
              </a:defRPr>
            </a:lvl5pPr>
            <a:lvl6pPr indent="-304800" lvl="5" marL="2743200" rtl="0" algn="l">
              <a:lnSpc>
                <a:spcPct val="115000"/>
              </a:lnSpc>
              <a:spcBef>
                <a:spcPts val="1600"/>
              </a:spcBef>
              <a:spcAft>
                <a:spcPts val="0"/>
              </a:spcAft>
              <a:buClr>
                <a:schemeClr val="dk2"/>
              </a:buClr>
              <a:buSzPts val="1200"/>
              <a:buChar char="■"/>
              <a:defRPr sz="1200">
                <a:solidFill>
                  <a:schemeClr val="dk2"/>
                </a:solidFill>
              </a:defRPr>
            </a:lvl6pPr>
            <a:lvl7pPr indent="-304800" lvl="6" marL="3200400" rtl="0" algn="l">
              <a:lnSpc>
                <a:spcPct val="115000"/>
              </a:lnSpc>
              <a:spcBef>
                <a:spcPts val="1600"/>
              </a:spcBef>
              <a:spcAft>
                <a:spcPts val="0"/>
              </a:spcAft>
              <a:buClr>
                <a:schemeClr val="dk2"/>
              </a:buClr>
              <a:buSzPts val="1200"/>
              <a:buChar char="●"/>
              <a:defRPr sz="1200">
                <a:solidFill>
                  <a:schemeClr val="dk2"/>
                </a:solidFill>
              </a:defRPr>
            </a:lvl7pPr>
            <a:lvl8pPr indent="-304800" lvl="7" marL="3657600" rtl="0" algn="l">
              <a:lnSpc>
                <a:spcPct val="115000"/>
              </a:lnSpc>
              <a:spcBef>
                <a:spcPts val="1600"/>
              </a:spcBef>
              <a:spcAft>
                <a:spcPts val="0"/>
              </a:spcAft>
              <a:buClr>
                <a:schemeClr val="dk2"/>
              </a:buClr>
              <a:buSzPts val="1200"/>
              <a:buChar char="○"/>
              <a:defRPr sz="1200">
                <a:solidFill>
                  <a:schemeClr val="dk2"/>
                </a:solidFill>
              </a:defRPr>
            </a:lvl8pPr>
            <a:lvl9pPr indent="-304800" lvl="8" marL="4114800" rtl="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94" name="Google Shape;94;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Özel düzen">
  <p:cSld name="AUTOLAYOUT_3">
    <p:bg>
      <p:bgPr>
        <a:solidFill>
          <a:srgbClr val="FFFFFF"/>
        </a:solidFill>
      </p:bgPr>
    </p:bg>
    <p:spTree>
      <p:nvGrpSpPr>
        <p:cNvPr id="95" name="Shape 95"/>
        <p:cNvGrpSpPr/>
        <p:nvPr/>
      </p:nvGrpSpPr>
      <p:grpSpPr>
        <a:xfrm>
          <a:off x="0" y="0"/>
          <a:ext cx="0" cy="0"/>
          <a:chOff x="0" y="0"/>
          <a:chExt cx="0" cy="0"/>
        </a:xfrm>
      </p:grpSpPr>
      <p:sp>
        <p:nvSpPr>
          <p:cNvPr id="96" name="Google Shape;96;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txBox="1"/>
          <p:nvPr>
            <p:ph type="title"/>
          </p:nvPr>
        </p:nvSpPr>
        <p:spPr>
          <a:xfrm>
            <a:off x="324475" y="148225"/>
            <a:ext cx="3559500" cy="1373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None/>
              <a:defRPr b="1" sz="2800">
                <a:solidFill>
                  <a:schemeClr val="lt1"/>
                </a:solidFill>
              </a:defRPr>
            </a:lvl1pPr>
            <a:lvl2pPr lvl="1" rtl="0" algn="l">
              <a:lnSpc>
                <a:spcPct val="100000"/>
              </a:lnSpc>
              <a:spcBef>
                <a:spcPts val="0"/>
              </a:spcBef>
              <a:spcAft>
                <a:spcPts val="0"/>
              </a:spcAft>
              <a:buNone/>
              <a:defRPr b="1" sz="2800">
                <a:solidFill>
                  <a:schemeClr val="lt1"/>
                </a:solidFill>
              </a:defRPr>
            </a:lvl2pPr>
            <a:lvl3pPr lvl="2" rtl="0" algn="l">
              <a:lnSpc>
                <a:spcPct val="100000"/>
              </a:lnSpc>
              <a:spcBef>
                <a:spcPts val="0"/>
              </a:spcBef>
              <a:spcAft>
                <a:spcPts val="0"/>
              </a:spcAft>
              <a:buNone/>
              <a:defRPr b="1" sz="2800">
                <a:solidFill>
                  <a:schemeClr val="lt1"/>
                </a:solidFill>
              </a:defRPr>
            </a:lvl3pPr>
            <a:lvl4pPr lvl="3" rtl="0" algn="l">
              <a:lnSpc>
                <a:spcPct val="100000"/>
              </a:lnSpc>
              <a:spcBef>
                <a:spcPts val="0"/>
              </a:spcBef>
              <a:spcAft>
                <a:spcPts val="0"/>
              </a:spcAft>
              <a:buNone/>
              <a:defRPr b="1" sz="2800">
                <a:solidFill>
                  <a:schemeClr val="lt1"/>
                </a:solidFill>
              </a:defRPr>
            </a:lvl4pPr>
            <a:lvl5pPr lvl="4" rtl="0" algn="l">
              <a:lnSpc>
                <a:spcPct val="100000"/>
              </a:lnSpc>
              <a:spcBef>
                <a:spcPts val="0"/>
              </a:spcBef>
              <a:spcAft>
                <a:spcPts val="0"/>
              </a:spcAft>
              <a:buNone/>
              <a:defRPr b="1" sz="2800">
                <a:solidFill>
                  <a:schemeClr val="lt1"/>
                </a:solidFill>
              </a:defRPr>
            </a:lvl5pPr>
            <a:lvl6pPr lvl="5" rtl="0" algn="l">
              <a:lnSpc>
                <a:spcPct val="100000"/>
              </a:lnSpc>
              <a:spcBef>
                <a:spcPts val="0"/>
              </a:spcBef>
              <a:spcAft>
                <a:spcPts val="0"/>
              </a:spcAft>
              <a:buNone/>
              <a:defRPr b="1" sz="2800">
                <a:solidFill>
                  <a:schemeClr val="lt1"/>
                </a:solidFill>
              </a:defRPr>
            </a:lvl6pPr>
            <a:lvl7pPr lvl="6" rtl="0" algn="l">
              <a:lnSpc>
                <a:spcPct val="100000"/>
              </a:lnSpc>
              <a:spcBef>
                <a:spcPts val="0"/>
              </a:spcBef>
              <a:spcAft>
                <a:spcPts val="0"/>
              </a:spcAft>
              <a:buNone/>
              <a:defRPr b="1" sz="2800">
                <a:solidFill>
                  <a:schemeClr val="lt1"/>
                </a:solidFill>
              </a:defRPr>
            </a:lvl7pPr>
            <a:lvl8pPr lvl="7" rtl="0" algn="l">
              <a:lnSpc>
                <a:spcPct val="100000"/>
              </a:lnSpc>
              <a:spcBef>
                <a:spcPts val="0"/>
              </a:spcBef>
              <a:spcAft>
                <a:spcPts val="0"/>
              </a:spcAft>
              <a:buNone/>
              <a:defRPr b="1" sz="2800">
                <a:solidFill>
                  <a:schemeClr val="lt1"/>
                </a:solidFill>
              </a:defRPr>
            </a:lvl8pPr>
            <a:lvl9pPr lvl="8" rtl="0" algn="l">
              <a:lnSpc>
                <a:spcPct val="100000"/>
              </a:lnSpc>
              <a:spcBef>
                <a:spcPts val="0"/>
              </a:spcBef>
              <a:spcAft>
                <a:spcPts val="0"/>
              </a:spcAft>
              <a:buNone/>
              <a:defRPr b="1" sz="2800">
                <a:solidFill>
                  <a:schemeClr val="lt1"/>
                </a:solidFill>
              </a:defRPr>
            </a:lvl9pPr>
          </a:lstStyle>
          <a:p/>
        </p:txBody>
      </p:sp>
      <p:sp>
        <p:nvSpPr>
          <p:cNvPr id="106" name="Google Shape;106;p15"/>
          <p:cNvSpPr txBox="1"/>
          <p:nvPr>
            <p:ph idx="1" type="body"/>
          </p:nvPr>
        </p:nvSpPr>
        <p:spPr>
          <a:xfrm>
            <a:off x="324475" y="1920450"/>
            <a:ext cx="8494800" cy="27042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298450" lvl="1" marL="914400" rtl="0" algn="l">
              <a:lnSpc>
                <a:spcPct val="115000"/>
              </a:lnSpc>
              <a:spcBef>
                <a:spcPts val="1600"/>
              </a:spcBef>
              <a:spcAft>
                <a:spcPts val="0"/>
              </a:spcAft>
              <a:buClr>
                <a:schemeClr val="dk2"/>
              </a:buClr>
              <a:buSzPts val="1100"/>
              <a:buChar char="○"/>
              <a:defRPr sz="1400">
                <a:solidFill>
                  <a:schemeClr val="dk2"/>
                </a:solidFill>
              </a:defRPr>
            </a:lvl2pPr>
            <a:lvl3pPr indent="-298450" lvl="2" marL="1371600" rtl="0" algn="l">
              <a:lnSpc>
                <a:spcPct val="115000"/>
              </a:lnSpc>
              <a:spcBef>
                <a:spcPts val="1600"/>
              </a:spcBef>
              <a:spcAft>
                <a:spcPts val="0"/>
              </a:spcAft>
              <a:buClr>
                <a:schemeClr val="dk2"/>
              </a:buClr>
              <a:buSzPts val="1100"/>
              <a:buChar char="■"/>
              <a:defRPr sz="1400">
                <a:solidFill>
                  <a:schemeClr val="dk2"/>
                </a:solidFill>
              </a:defRPr>
            </a:lvl3pPr>
            <a:lvl4pPr indent="-298450" lvl="3" marL="1828800" rtl="0" algn="l">
              <a:lnSpc>
                <a:spcPct val="115000"/>
              </a:lnSpc>
              <a:spcBef>
                <a:spcPts val="1600"/>
              </a:spcBef>
              <a:spcAft>
                <a:spcPts val="0"/>
              </a:spcAft>
              <a:buClr>
                <a:schemeClr val="dk2"/>
              </a:buClr>
              <a:buSzPts val="1100"/>
              <a:buChar char="●"/>
              <a:defRPr sz="1400">
                <a:solidFill>
                  <a:schemeClr val="dk2"/>
                </a:solidFill>
              </a:defRPr>
            </a:lvl4pPr>
            <a:lvl5pPr indent="-298450" lvl="4" marL="2286000" rtl="0" algn="l">
              <a:lnSpc>
                <a:spcPct val="115000"/>
              </a:lnSpc>
              <a:spcBef>
                <a:spcPts val="1600"/>
              </a:spcBef>
              <a:spcAft>
                <a:spcPts val="0"/>
              </a:spcAft>
              <a:buClr>
                <a:schemeClr val="dk2"/>
              </a:buClr>
              <a:buSzPts val="1100"/>
              <a:buChar char="○"/>
              <a:defRPr sz="1400">
                <a:solidFill>
                  <a:schemeClr val="dk2"/>
                </a:solidFill>
              </a:defRPr>
            </a:lvl5pPr>
            <a:lvl6pPr indent="-298450" lvl="5" marL="2743200" rtl="0" algn="l">
              <a:lnSpc>
                <a:spcPct val="115000"/>
              </a:lnSpc>
              <a:spcBef>
                <a:spcPts val="1600"/>
              </a:spcBef>
              <a:spcAft>
                <a:spcPts val="0"/>
              </a:spcAft>
              <a:buClr>
                <a:schemeClr val="dk2"/>
              </a:buClr>
              <a:buSzPts val="1100"/>
              <a:buChar char="■"/>
              <a:defRPr sz="1400">
                <a:solidFill>
                  <a:schemeClr val="dk2"/>
                </a:solidFill>
              </a:defRPr>
            </a:lvl6pPr>
            <a:lvl7pPr indent="-298450" lvl="6" marL="3200400" rtl="0" algn="l">
              <a:lnSpc>
                <a:spcPct val="115000"/>
              </a:lnSpc>
              <a:spcBef>
                <a:spcPts val="1600"/>
              </a:spcBef>
              <a:spcAft>
                <a:spcPts val="0"/>
              </a:spcAft>
              <a:buClr>
                <a:schemeClr val="dk2"/>
              </a:buClr>
              <a:buSzPts val="1100"/>
              <a:buChar char="●"/>
              <a:defRPr sz="1400">
                <a:solidFill>
                  <a:schemeClr val="dk2"/>
                </a:solidFill>
              </a:defRPr>
            </a:lvl7pPr>
            <a:lvl8pPr indent="-298450" lvl="7" marL="3657600" rtl="0" algn="l">
              <a:lnSpc>
                <a:spcPct val="115000"/>
              </a:lnSpc>
              <a:spcBef>
                <a:spcPts val="1600"/>
              </a:spcBef>
              <a:spcAft>
                <a:spcPts val="0"/>
              </a:spcAft>
              <a:buClr>
                <a:schemeClr val="dk2"/>
              </a:buClr>
              <a:buSzPts val="1100"/>
              <a:buChar char="○"/>
              <a:defRPr sz="1400">
                <a:solidFill>
                  <a:schemeClr val="dk2"/>
                </a:solidFill>
              </a:defRPr>
            </a:lvl8pPr>
            <a:lvl9pPr indent="-298450" lvl="8" marL="4114800" rtl="0" algn="l">
              <a:lnSpc>
                <a:spcPct val="115000"/>
              </a:lnSpc>
              <a:spcBef>
                <a:spcPts val="1600"/>
              </a:spcBef>
              <a:spcAft>
                <a:spcPts val="1600"/>
              </a:spcAft>
              <a:buClr>
                <a:schemeClr val="dk2"/>
              </a:buClr>
              <a:buSzPts val="1100"/>
              <a:buChar char="■"/>
              <a:defRPr sz="1400">
                <a:solidFill>
                  <a:schemeClr val="dk2"/>
                </a:solidFill>
              </a:defRPr>
            </a:lvl9pPr>
          </a:lstStyle>
          <a:p/>
        </p:txBody>
      </p:sp>
      <p:sp>
        <p:nvSpPr>
          <p:cNvPr id="107" name="Google Shape;10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Özel düzen 3">
  <p:cSld name="AUTOLAYOUT_4">
    <p:spTree>
      <p:nvGrpSpPr>
        <p:cNvPr id="108" name="Shape 108"/>
        <p:cNvGrpSpPr/>
        <p:nvPr/>
      </p:nvGrpSpPr>
      <p:grpSpPr>
        <a:xfrm>
          <a:off x="0" y="0"/>
          <a:ext cx="0" cy="0"/>
          <a:chOff x="0" y="0"/>
          <a:chExt cx="0" cy="0"/>
        </a:xfrm>
      </p:grpSpPr>
      <p:sp>
        <p:nvSpPr>
          <p:cNvPr id="109" name="Google Shape;109;p16"/>
          <p:cNvSpPr/>
          <p:nvPr/>
        </p:nvSpPr>
        <p:spPr>
          <a:xfrm>
            <a:off x="0" y="0"/>
            <a:ext cx="9144000" cy="51435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rotWithShape="1">
          <a:blip r:embed="rId2">
            <a:alphaModFix/>
          </a:blip>
          <a:srcRect b="0" l="38684" r="0" t="0"/>
          <a:stretch/>
        </p:blipFill>
        <p:spPr>
          <a:xfrm>
            <a:off x="2291" y="1007350"/>
            <a:ext cx="1272100" cy="3128806"/>
          </a:xfrm>
          <a:prstGeom prst="rect">
            <a:avLst/>
          </a:prstGeom>
          <a:noFill/>
          <a:ln>
            <a:noFill/>
          </a:ln>
        </p:spPr>
      </p:pic>
      <p:sp>
        <p:nvSpPr>
          <p:cNvPr id="111" name="Google Shape;111;p16"/>
          <p:cNvSpPr txBox="1"/>
          <p:nvPr>
            <p:ph type="ctrTitle"/>
          </p:nvPr>
        </p:nvSpPr>
        <p:spPr>
          <a:xfrm>
            <a:off x="1884750" y="711325"/>
            <a:ext cx="6947700" cy="996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112" name="Google Shape;112;p16"/>
          <p:cNvSpPr txBox="1"/>
          <p:nvPr>
            <p:ph idx="1" type="body"/>
          </p:nvPr>
        </p:nvSpPr>
        <p:spPr>
          <a:xfrm>
            <a:off x="1884750" y="1825575"/>
            <a:ext cx="6947700" cy="27432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298450" lvl="1" marL="914400" algn="l">
              <a:lnSpc>
                <a:spcPct val="115000"/>
              </a:lnSpc>
              <a:spcBef>
                <a:spcPts val="1600"/>
              </a:spcBef>
              <a:spcAft>
                <a:spcPts val="0"/>
              </a:spcAft>
              <a:buClr>
                <a:srgbClr val="FFFFFF"/>
              </a:buClr>
              <a:buSzPts val="1100"/>
              <a:buChar char="○"/>
              <a:defRPr sz="1400">
                <a:solidFill>
                  <a:srgbClr val="FFFFFF"/>
                </a:solidFill>
              </a:defRPr>
            </a:lvl2pPr>
            <a:lvl3pPr indent="-298450" lvl="2" marL="1371600" algn="l">
              <a:lnSpc>
                <a:spcPct val="115000"/>
              </a:lnSpc>
              <a:spcBef>
                <a:spcPts val="1600"/>
              </a:spcBef>
              <a:spcAft>
                <a:spcPts val="0"/>
              </a:spcAft>
              <a:buClr>
                <a:srgbClr val="FFFFFF"/>
              </a:buClr>
              <a:buSzPts val="1100"/>
              <a:buChar char="■"/>
              <a:defRPr sz="1400">
                <a:solidFill>
                  <a:srgbClr val="FFFFFF"/>
                </a:solidFill>
              </a:defRPr>
            </a:lvl3pPr>
            <a:lvl4pPr indent="-298450" lvl="3" marL="1828800" algn="l">
              <a:lnSpc>
                <a:spcPct val="115000"/>
              </a:lnSpc>
              <a:spcBef>
                <a:spcPts val="1600"/>
              </a:spcBef>
              <a:spcAft>
                <a:spcPts val="0"/>
              </a:spcAft>
              <a:buClr>
                <a:srgbClr val="FFFFFF"/>
              </a:buClr>
              <a:buSzPts val="1100"/>
              <a:buChar char="●"/>
              <a:defRPr sz="1400">
                <a:solidFill>
                  <a:srgbClr val="FFFFFF"/>
                </a:solidFill>
              </a:defRPr>
            </a:lvl4pPr>
            <a:lvl5pPr indent="-298450" lvl="4" marL="2286000" algn="l">
              <a:lnSpc>
                <a:spcPct val="115000"/>
              </a:lnSpc>
              <a:spcBef>
                <a:spcPts val="1600"/>
              </a:spcBef>
              <a:spcAft>
                <a:spcPts val="0"/>
              </a:spcAft>
              <a:buClr>
                <a:srgbClr val="FFFFFF"/>
              </a:buClr>
              <a:buSzPts val="1100"/>
              <a:buChar char="○"/>
              <a:defRPr sz="1400">
                <a:solidFill>
                  <a:srgbClr val="FFFFFF"/>
                </a:solidFill>
              </a:defRPr>
            </a:lvl5pPr>
            <a:lvl6pPr indent="-298450" lvl="5" marL="2743200" algn="l">
              <a:lnSpc>
                <a:spcPct val="115000"/>
              </a:lnSpc>
              <a:spcBef>
                <a:spcPts val="1600"/>
              </a:spcBef>
              <a:spcAft>
                <a:spcPts val="0"/>
              </a:spcAft>
              <a:buClr>
                <a:srgbClr val="FFFFFF"/>
              </a:buClr>
              <a:buSzPts val="1100"/>
              <a:buChar char="■"/>
              <a:defRPr sz="1400">
                <a:solidFill>
                  <a:srgbClr val="FFFFFF"/>
                </a:solidFill>
              </a:defRPr>
            </a:lvl6pPr>
            <a:lvl7pPr indent="-298450" lvl="6" marL="3200400" algn="l">
              <a:lnSpc>
                <a:spcPct val="115000"/>
              </a:lnSpc>
              <a:spcBef>
                <a:spcPts val="1600"/>
              </a:spcBef>
              <a:spcAft>
                <a:spcPts val="0"/>
              </a:spcAft>
              <a:buClr>
                <a:srgbClr val="FFFFFF"/>
              </a:buClr>
              <a:buSzPts val="1100"/>
              <a:buChar char="●"/>
              <a:defRPr sz="1400">
                <a:solidFill>
                  <a:srgbClr val="FFFFFF"/>
                </a:solidFill>
              </a:defRPr>
            </a:lvl7pPr>
            <a:lvl8pPr indent="-298450" lvl="7" marL="3657600" algn="l">
              <a:lnSpc>
                <a:spcPct val="115000"/>
              </a:lnSpc>
              <a:spcBef>
                <a:spcPts val="1600"/>
              </a:spcBef>
              <a:spcAft>
                <a:spcPts val="0"/>
              </a:spcAft>
              <a:buClr>
                <a:srgbClr val="FFFFFF"/>
              </a:buClr>
              <a:buSzPts val="1100"/>
              <a:buChar char="○"/>
              <a:defRPr sz="1400">
                <a:solidFill>
                  <a:srgbClr val="FFFFFF"/>
                </a:solidFill>
              </a:defRPr>
            </a:lvl8pPr>
            <a:lvl9pPr indent="-298450" lvl="8" marL="4114800" algn="l">
              <a:lnSpc>
                <a:spcPct val="115000"/>
              </a:lnSpc>
              <a:spcBef>
                <a:spcPts val="1600"/>
              </a:spcBef>
              <a:spcAft>
                <a:spcPts val="1600"/>
              </a:spcAft>
              <a:buClr>
                <a:srgbClr val="FFFFFF"/>
              </a:buClr>
              <a:buSzPts val="1100"/>
              <a:buChar char="■"/>
              <a:defRPr sz="1400">
                <a:solidFill>
                  <a:srgbClr val="FFFFFF"/>
                </a:solidFill>
              </a:defRPr>
            </a:lvl9pPr>
          </a:lstStyle>
          <a:p/>
        </p:txBody>
      </p:sp>
      <p:sp>
        <p:nvSpPr>
          <p:cNvPr id="113" name="Google Shape;113;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Özel düzen 4">
  <p:cSld name="AUTOLAYOUT_5">
    <p:bg>
      <p:bgPr>
        <a:solidFill>
          <a:srgbClr val="FFFFFF"/>
        </a:solidFill>
      </p:bgPr>
    </p:bg>
    <p:spTree>
      <p:nvGrpSpPr>
        <p:cNvPr id="114" name="Shape 114"/>
        <p:cNvGrpSpPr/>
        <p:nvPr/>
      </p:nvGrpSpPr>
      <p:grpSpPr>
        <a:xfrm>
          <a:off x="0" y="0"/>
          <a:ext cx="0" cy="0"/>
          <a:chOff x="0" y="0"/>
          <a:chExt cx="0" cy="0"/>
        </a:xfrm>
      </p:grpSpPr>
      <p:sp>
        <p:nvSpPr>
          <p:cNvPr id="115" name="Google Shape;115;p17"/>
          <p:cNvSpPr/>
          <p:nvPr/>
        </p:nvSpPr>
        <p:spPr>
          <a:xfrm>
            <a:off x="7177" y="100"/>
            <a:ext cx="9129300" cy="5135400"/>
          </a:xfrm>
          <a:prstGeom prst="rect">
            <a:avLst/>
          </a:prstGeom>
          <a:solidFill>
            <a:srgbClr val="F7F5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rot="-5400000">
            <a:off x="766417" y="779887"/>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rot="10800000">
            <a:off x="768098" y="103493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rot="10800000">
            <a:off x="260887" y="4116242"/>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rot="-5400000">
            <a:off x="259206"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rot="-5400000">
            <a:off x="1780788" y="266365"/>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rot="-5400000">
            <a:off x="1273578" y="4374731"/>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1528759" y="4886714"/>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rot="-5400000">
            <a:off x="2287949" y="1293419"/>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rot="10800000">
            <a:off x="2289631" y="4116242"/>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rot="10800000">
            <a:off x="3304002" y="521398"/>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rot="-5400000">
            <a:off x="3302321" y="779887"/>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3557502" y="264826"/>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a:off x="3557502" y="778348"/>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a:off x="3050292" y="129188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rot="-5400000">
            <a:off x="3809532" y="1293419"/>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rot="5400000">
            <a:off x="3555884" y="4631526"/>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rot="-5400000">
            <a:off x="4316693"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rot="-5400000">
            <a:off x="5331126" y="779887"/>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rot="10800000">
            <a:off x="5332808" y="103493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rot="10800000">
            <a:off x="4825597" y="4116242"/>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rot="-5400000">
            <a:off x="4823916"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rot="-5400000">
            <a:off x="6345498" y="266365"/>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rot="10800000">
            <a:off x="5839969" y="4116242"/>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rot="-5400000">
            <a:off x="5838287" y="4374731"/>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6093469" y="4886714"/>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rot="-5400000">
            <a:off x="6852659" y="1293419"/>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rot="10800000">
            <a:off x="7868712" y="521398"/>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rot="-5400000">
            <a:off x="7867031" y="779887"/>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8122212" y="264826"/>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8122212" y="778348"/>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7615001" y="129188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rot="-5400000">
            <a:off x="8374241" y="1293419"/>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p:nvPr/>
        </p:nvSpPr>
        <p:spPr>
          <a:xfrm rot="5400000">
            <a:off x="8120593" y="4631526"/>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rot="-5400000">
            <a:off x="8881402"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p:nvPr/>
        </p:nvSpPr>
        <p:spPr>
          <a:xfrm>
            <a:off x="7177" y="1291880"/>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17"/>
          <p:cNvGrpSpPr/>
          <p:nvPr/>
        </p:nvGrpSpPr>
        <p:grpSpPr>
          <a:xfrm>
            <a:off x="7177" y="264826"/>
            <a:ext cx="8875696" cy="4878688"/>
            <a:chOff x="7177" y="264826"/>
            <a:chExt cx="8875696" cy="4878688"/>
          </a:xfrm>
        </p:grpSpPr>
        <p:sp>
          <p:nvSpPr>
            <p:cNvPr id="152" name="Google Shape;152;p17"/>
            <p:cNvSpPr/>
            <p:nvPr/>
          </p:nvSpPr>
          <p:spPr>
            <a:xfrm>
              <a:off x="7177"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a:off x="7177"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rot="10800000">
              <a:off x="768098" y="462976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1528759" y="1291880"/>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2543131"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a:off x="2035920"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3050292"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3557502"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4064663"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p:nvPr/>
          </p:nvSpPr>
          <p:spPr>
            <a:xfrm>
              <a:off x="4064663"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4064663" y="4373192"/>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a:off x="4571886"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p:nvPr/>
          </p:nvSpPr>
          <p:spPr>
            <a:xfrm>
              <a:off x="6093469" y="1291880"/>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a:off x="7107840"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p:nvPr/>
          </p:nvSpPr>
          <p:spPr>
            <a:xfrm>
              <a:off x="7107840" y="1291880"/>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6600630"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a:off x="7615001"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7615001"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8122212" y="4373192"/>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8122212"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8629373"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8629373"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8629373" y="4373192"/>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8629373"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17"/>
          <p:cNvGrpSpPr/>
          <p:nvPr/>
        </p:nvGrpSpPr>
        <p:grpSpPr>
          <a:xfrm>
            <a:off x="1275259" y="7876"/>
            <a:ext cx="7861325" cy="4878688"/>
            <a:chOff x="1275259" y="7876"/>
            <a:chExt cx="7861325" cy="4878688"/>
          </a:xfrm>
        </p:grpSpPr>
        <p:sp>
          <p:nvSpPr>
            <p:cNvPr id="177" name="Google Shape;177;p17"/>
            <p:cNvSpPr/>
            <p:nvPr/>
          </p:nvSpPr>
          <p:spPr>
            <a:xfrm rot="10800000">
              <a:off x="1275259"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rot="10800000">
              <a:off x="1275259"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rot="10800000">
              <a:off x="1275259"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rot="10800000">
              <a:off x="2289631"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rot="10800000">
              <a:off x="2796841"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rot="10800000">
              <a:off x="2796841"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p:nvPr/>
          </p:nvSpPr>
          <p:spPr>
            <a:xfrm rot="10800000">
              <a:off x="3811213"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p:nvPr/>
          </p:nvSpPr>
          <p:spPr>
            <a:xfrm rot="10800000">
              <a:off x="3304002" y="1034930"/>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rot="10800000">
              <a:off x="3304002"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p:nvPr/>
          </p:nvSpPr>
          <p:spPr>
            <a:xfrm rot="10800000">
              <a:off x="3811213"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p:nvPr/>
          </p:nvSpPr>
          <p:spPr>
            <a:xfrm rot="10800000">
              <a:off x="4318374"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p:nvPr/>
          </p:nvSpPr>
          <p:spPr>
            <a:xfrm rot="10800000">
              <a:off x="4318374"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
            <p:cNvSpPr/>
            <p:nvPr/>
          </p:nvSpPr>
          <p:spPr>
            <a:xfrm rot="10800000">
              <a:off x="5332808"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p:nvPr/>
          </p:nvSpPr>
          <p:spPr>
            <a:xfrm rot="10800000">
              <a:off x="5839969"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
            <p:cNvSpPr/>
            <p:nvPr/>
          </p:nvSpPr>
          <p:spPr>
            <a:xfrm rot="10800000">
              <a:off x="6854340"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p:nvPr/>
          </p:nvSpPr>
          <p:spPr>
            <a:xfrm rot="10800000">
              <a:off x="7361551"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p:nvPr/>
          </p:nvSpPr>
          <p:spPr>
            <a:xfrm rot="10800000">
              <a:off x="6854340"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p:nvPr/>
          </p:nvSpPr>
          <p:spPr>
            <a:xfrm rot="10800000">
              <a:off x="7361551"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7"/>
            <p:cNvSpPr/>
            <p:nvPr/>
          </p:nvSpPr>
          <p:spPr>
            <a:xfrm rot="10800000">
              <a:off x="8375923"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
            <p:cNvSpPr/>
            <p:nvPr/>
          </p:nvSpPr>
          <p:spPr>
            <a:xfrm rot="10800000">
              <a:off x="7868712" y="1034930"/>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
            <p:cNvSpPr/>
            <p:nvPr/>
          </p:nvSpPr>
          <p:spPr>
            <a:xfrm rot="10800000">
              <a:off x="7868712"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
            <p:cNvSpPr/>
            <p:nvPr/>
          </p:nvSpPr>
          <p:spPr>
            <a:xfrm rot="10800000">
              <a:off x="7868712"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7"/>
            <p:cNvSpPr/>
            <p:nvPr/>
          </p:nvSpPr>
          <p:spPr>
            <a:xfrm rot="10800000">
              <a:off x="8375923"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
            <p:cNvSpPr/>
            <p:nvPr/>
          </p:nvSpPr>
          <p:spPr>
            <a:xfrm rot="10800000">
              <a:off x="8883084"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7"/>
            <p:cNvSpPr/>
            <p:nvPr/>
          </p:nvSpPr>
          <p:spPr>
            <a:xfrm rot="10800000">
              <a:off x="8883084"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
            <p:cNvSpPr/>
            <p:nvPr/>
          </p:nvSpPr>
          <p:spPr>
            <a:xfrm rot="10800000">
              <a:off x="8883084"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7"/>
          <p:cNvGrpSpPr/>
          <p:nvPr/>
        </p:nvGrpSpPr>
        <p:grpSpPr>
          <a:xfrm>
            <a:off x="260856" y="264715"/>
            <a:ext cx="8875696" cy="4878688"/>
            <a:chOff x="260856" y="264715"/>
            <a:chExt cx="8875696" cy="4878688"/>
          </a:xfrm>
        </p:grpSpPr>
        <p:sp>
          <p:nvSpPr>
            <p:cNvPr id="204" name="Google Shape;204;p17"/>
            <p:cNvSpPr/>
            <p:nvPr/>
          </p:nvSpPr>
          <p:spPr>
            <a:xfrm rot="-5400000">
              <a:off x="259206"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7"/>
            <p:cNvSpPr/>
            <p:nvPr/>
          </p:nvSpPr>
          <p:spPr>
            <a:xfrm rot="-5400000">
              <a:off x="766417" y="4888253"/>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rot="-5400000">
              <a:off x="1780788" y="779887"/>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rot="-5400000">
              <a:off x="1780788"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p:nvPr/>
          </p:nvSpPr>
          <p:spPr>
            <a:xfrm rot="-5400000">
              <a:off x="2287949"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rot="-5400000">
              <a:off x="2287949" y="779887"/>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2543131" y="1291880"/>
              <a:ext cx="253500" cy="256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rot="-5400000">
              <a:off x="2795160"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rot="-5400000">
              <a:off x="3302321"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p:nvPr/>
          </p:nvSpPr>
          <p:spPr>
            <a:xfrm rot="-5400000">
              <a:off x="4316693"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rot="-5400000">
              <a:off x="4823916"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rot="-5400000">
              <a:off x="5331126" y="4888253"/>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rot="-5400000">
              <a:off x="6345498" y="779887"/>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rot="-5400000">
              <a:off x="6345498"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p:nvPr/>
          </p:nvSpPr>
          <p:spPr>
            <a:xfrm rot="-5400000">
              <a:off x="6852659"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rot="-5400000">
              <a:off x="7359870"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rot="-5400000">
              <a:off x="7867031"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rot="-5400000">
              <a:off x="8881402"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p:nvPr/>
          </p:nvSpPr>
          <p:spPr>
            <a:xfrm rot="-5400000">
              <a:off x="8881402"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7"/>
          <p:cNvGrpSpPr/>
          <p:nvPr/>
        </p:nvGrpSpPr>
        <p:grpSpPr>
          <a:xfrm>
            <a:off x="514419" y="7988"/>
            <a:ext cx="8368486" cy="4878688"/>
            <a:chOff x="514419" y="7988"/>
            <a:chExt cx="8368486" cy="4878688"/>
          </a:xfrm>
        </p:grpSpPr>
        <p:sp>
          <p:nvSpPr>
            <p:cNvPr id="224" name="Google Shape;224;p17"/>
            <p:cNvSpPr/>
            <p:nvPr/>
          </p:nvSpPr>
          <p:spPr>
            <a:xfrm rot="5400000">
              <a:off x="2034301" y="4631526"/>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rot="5400000">
              <a:off x="3048673"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rot="5400000">
              <a:off x="3555884"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7"/>
            <p:cNvSpPr/>
            <p:nvPr/>
          </p:nvSpPr>
          <p:spPr>
            <a:xfrm rot="5400000">
              <a:off x="4063045"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 name="Google Shape;228;p17"/>
            <p:cNvGrpSpPr/>
            <p:nvPr/>
          </p:nvGrpSpPr>
          <p:grpSpPr>
            <a:xfrm>
              <a:off x="514419" y="7988"/>
              <a:ext cx="8368486" cy="4878688"/>
              <a:chOff x="514419" y="7988"/>
              <a:chExt cx="8368486" cy="4878688"/>
            </a:xfrm>
          </p:grpSpPr>
          <p:sp>
            <p:nvSpPr>
              <p:cNvPr id="229" name="Google Shape;229;p17"/>
              <p:cNvSpPr/>
              <p:nvPr/>
            </p:nvSpPr>
            <p:spPr>
              <a:xfrm rot="5400000">
                <a:off x="512769"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p:nvPr/>
            </p:nvSpPr>
            <p:spPr>
              <a:xfrm rot="5400000">
                <a:off x="1019930" y="9638"/>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
              <p:cNvSpPr/>
              <p:nvPr/>
            </p:nvSpPr>
            <p:spPr>
              <a:xfrm rot="5400000">
                <a:off x="2034301"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7"/>
              <p:cNvSpPr/>
              <p:nvPr/>
            </p:nvSpPr>
            <p:spPr>
              <a:xfrm rot="5400000">
                <a:off x="2541512"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
              <p:cNvSpPr/>
              <p:nvPr/>
            </p:nvSpPr>
            <p:spPr>
              <a:xfrm rot="5400000">
                <a:off x="3048673"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
              <p:cNvSpPr/>
              <p:nvPr/>
            </p:nvSpPr>
            <p:spPr>
              <a:xfrm rot="5400000">
                <a:off x="4063045"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rot="5400000">
                <a:off x="5077478"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p:nvPr/>
            </p:nvSpPr>
            <p:spPr>
              <a:xfrm rot="5400000">
                <a:off x="5584639" y="9638"/>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p:nvPr/>
            </p:nvSpPr>
            <p:spPr>
              <a:xfrm rot="5400000">
                <a:off x="6599011"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
              <p:cNvSpPr/>
              <p:nvPr/>
            </p:nvSpPr>
            <p:spPr>
              <a:xfrm rot="5400000">
                <a:off x="7106222"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7"/>
              <p:cNvSpPr/>
              <p:nvPr/>
            </p:nvSpPr>
            <p:spPr>
              <a:xfrm rot="5400000">
                <a:off x="6599011" y="4631526"/>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
              <p:cNvSpPr/>
              <p:nvPr/>
            </p:nvSpPr>
            <p:spPr>
              <a:xfrm rot="5400000">
                <a:off x="7613383"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
              <p:cNvSpPr/>
              <p:nvPr/>
            </p:nvSpPr>
            <p:spPr>
              <a:xfrm rot="5400000">
                <a:off x="7613383"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7"/>
              <p:cNvSpPr/>
              <p:nvPr/>
            </p:nvSpPr>
            <p:spPr>
              <a:xfrm rot="5400000">
                <a:off x="8120593"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p:nvPr/>
            </p:nvSpPr>
            <p:spPr>
              <a:xfrm rot="5400000">
                <a:off x="8627754" y="9638"/>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
              <p:cNvSpPr/>
              <p:nvPr/>
            </p:nvSpPr>
            <p:spPr>
              <a:xfrm rot="5400000">
                <a:off x="8627754"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7"/>
              <p:cNvSpPr/>
              <p:nvPr/>
            </p:nvSpPr>
            <p:spPr>
              <a:xfrm rot="5400000">
                <a:off x="8627754"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7"/>
              <p:cNvSpPr/>
              <p:nvPr/>
            </p:nvSpPr>
            <p:spPr>
              <a:xfrm rot="5400000">
                <a:off x="8627754" y="4631526"/>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7" name="Google Shape;247;p17"/>
          <p:cNvSpPr txBox="1"/>
          <p:nvPr>
            <p:ph idx="1" type="body"/>
          </p:nvPr>
        </p:nvSpPr>
        <p:spPr>
          <a:xfrm>
            <a:off x="843275" y="1879850"/>
            <a:ext cx="7525200" cy="19020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000000"/>
              </a:buClr>
              <a:buSzPts val="1800"/>
              <a:buChar char="●"/>
              <a:defRPr sz="1800">
                <a:solidFill>
                  <a:srgbClr val="000000"/>
                </a:solidFill>
              </a:defRPr>
            </a:lvl1pPr>
            <a:lvl2pPr indent="-298450" lvl="1" marL="914400" algn="l">
              <a:lnSpc>
                <a:spcPct val="115000"/>
              </a:lnSpc>
              <a:spcBef>
                <a:spcPts val="1600"/>
              </a:spcBef>
              <a:spcAft>
                <a:spcPts val="0"/>
              </a:spcAft>
              <a:buClr>
                <a:srgbClr val="000000"/>
              </a:buClr>
              <a:buSzPts val="1100"/>
              <a:buChar char="○"/>
              <a:defRPr sz="1400">
                <a:solidFill>
                  <a:srgbClr val="000000"/>
                </a:solidFill>
              </a:defRPr>
            </a:lvl2pPr>
            <a:lvl3pPr indent="-298450" lvl="2" marL="1371600" algn="l">
              <a:lnSpc>
                <a:spcPct val="115000"/>
              </a:lnSpc>
              <a:spcBef>
                <a:spcPts val="1600"/>
              </a:spcBef>
              <a:spcAft>
                <a:spcPts val="0"/>
              </a:spcAft>
              <a:buClr>
                <a:srgbClr val="000000"/>
              </a:buClr>
              <a:buSzPts val="1100"/>
              <a:buChar char="■"/>
              <a:defRPr sz="1400">
                <a:solidFill>
                  <a:srgbClr val="000000"/>
                </a:solidFill>
              </a:defRPr>
            </a:lvl3pPr>
            <a:lvl4pPr indent="-298450" lvl="3" marL="1828800" algn="l">
              <a:lnSpc>
                <a:spcPct val="115000"/>
              </a:lnSpc>
              <a:spcBef>
                <a:spcPts val="1600"/>
              </a:spcBef>
              <a:spcAft>
                <a:spcPts val="0"/>
              </a:spcAft>
              <a:buClr>
                <a:srgbClr val="000000"/>
              </a:buClr>
              <a:buSzPts val="1100"/>
              <a:buChar char="●"/>
              <a:defRPr sz="1400">
                <a:solidFill>
                  <a:srgbClr val="000000"/>
                </a:solidFill>
              </a:defRPr>
            </a:lvl4pPr>
            <a:lvl5pPr indent="-298450" lvl="4" marL="2286000" algn="l">
              <a:lnSpc>
                <a:spcPct val="115000"/>
              </a:lnSpc>
              <a:spcBef>
                <a:spcPts val="1600"/>
              </a:spcBef>
              <a:spcAft>
                <a:spcPts val="0"/>
              </a:spcAft>
              <a:buClr>
                <a:srgbClr val="000000"/>
              </a:buClr>
              <a:buSzPts val="1100"/>
              <a:buChar char="○"/>
              <a:defRPr sz="1400">
                <a:solidFill>
                  <a:srgbClr val="000000"/>
                </a:solidFill>
              </a:defRPr>
            </a:lvl5pPr>
            <a:lvl6pPr indent="-298450" lvl="5" marL="2743200" algn="l">
              <a:lnSpc>
                <a:spcPct val="115000"/>
              </a:lnSpc>
              <a:spcBef>
                <a:spcPts val="1600"/>
              </a:spcBef>
              <a:spcAft>
                <a:spcPts val="0"/>
              </a:spcAft>
              <a:buClr>
                <a:srgbClr val="000000"/>
              </a:buClr>
              <a:buSzPts val="1100"/>
              <a:buChar char="■"/>
              <a:defRPr sz="1400">
                <a:solidFill>
                  <a:srgbClr val="000000"/>
                </a:solidFill>
              </a:defRPr>
            </a:lvl6pPr>
            <a:lvl7pPr indent="-298450" lvl="6" marL="3200400" algn="l">
              <a:lnSpc>
                <a:spcPct val="115000"/>
              </a:lnSpc>
              <a:spcBef>
                <a:spcPts val="1600"/>
              </a:spcBef>
              <a:spcAft>
                <a:spcPts val="0"/>
              </a:spcAft>
              <a:buClr>
                <a:srgbClr val="000000"/>
              </a:buClr>
              <a:buSzPts val="1100"/>
              <a:buChar char="●"/>
              <a:defRPr sz="1400">
                <a:solidFill>
                  <a:srgbClr val="000000"/>
                </a:solidFill>
              </a:defRPr>
            </a:lvl7pPr>
            <a:lvl8pPr indent="-298450" lvl="7" marL="3657600" algn="l">
              <a:lnSpc>
                <a:spcPct val="115000"/>
              </a:lnSpc>
              <a:spcBef>
                <a:spcPts val="1600"/>
              </a:spcBef>
              <a:spcAft>
                <a:spcPts val="0"/>
              </a:spcAft>
              <a:buClr>
                <a:srgbClr val="000000"/>
              </a:buClr>
              <a:buSzPts val="1100"/>
              <a:buChar char="○"/>
              <a:defRPr sz="1400">
                <a:solidFill>
                  <a:srgbClr val="000000"/>
                </a:solidFill>
              </a:defRPr>
            </a:lvl8pPr>
            <a:lvl9pPr indent="-298450" lvl="8" marL="4114800" algn="l">
              <a:lnSpc>
                <a:spcPct val="115000"/>
              </a:lnSpc>
              <a:spcBef>
                <a:spcPts val="1600"/>
              </a:spcBef>
              <a:spcAft>
                <a:spcPts val="1600"/>
              </a:spcAft>
              <a:buClr>
                <a:srgbClr val="000000"/>
              </a:buClr>
              <a:buSzPts val="1100"/>
              <a:buChar char="■"/>
              <a:defRPr sz="1400">
                <a:solidFill>
                  <a:srgbClr val="000000"/>
                </a:solidFill>
              </a:defRPr>
            </a:lvl9pPr>
          </a:lstStyle>
          <a:p/>
        </p:txBody>
      </p:sp>
      <p:sp>
        <p:nvSpPr>
          <p:cNvPr id="248" name="Google Shape;248;p17"/>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000000"/>
                </a:solidFill>
              </a:defRPr>
            </a:lvl1pPr>
            <a:lvl2pPr lvl="1" algn="r">
              <a:lnSpc>
                <a:spcPct val="100000"/>
              </a:lnSpc>
              <a:spcAft>
                <a:spcPts val="0"/>
              </a:spcAft>
              <a:buNone/>
              <a:defRPr sz="1000">
                <a:solidFill>
                  <a:srgbClr val="000000"/>
                </a:solidFill>
              </a:defRPr>
            </a:lvl2pPr>
            <a:lvl3pPr lvl="2" algn="r">
              <a:lnSpc>
                <a:spcPct val="100000"/>
              </a:lnSpc>
              <a:spcAft>
                <a:spcPts val="0"/>
              </a:spcAft>
              <a:buNone/>
              <a:defRPr sz="1000">
                <a:solidFill>
                  <a:srgbClr val="000000"/>
                </a:solidFill>
              </a:defRPr>
            </a:lvl3pPr>
            <a:lvl4pPr lvl="3" algn="r">
              <a:lnSpc>
                <a:spcPct val="100000"/>
              </a:lnSpc>
              <a:spcAft>
                <a:spcPts val="0"/>
              </a:spcAft>
              <a:buNone/>
              <a:defRPr sz="1000">
                <a:solidFill>
                  <a:srgbClr val="000000"/>
                </a:solidFill>
              </a:defRPr>
            </a:lvl4pPr>
            <a:lvl5pPr lvl="4" algn="r">
              <a:lnSpc>
                <a:spcPct val="100000"/>
              </a:lnSpc>
              <a:spcAft>
                <a:spcPts val="0"/>
              </a:spcAft>
              <a:buNone/>
              <a:defRPr sz="1000">
                <a:solidFill>
                  <a:srgbClr val="000000"/>
                </a:solidFill>
              </a:defRPr>
            </a:lvl5pPr>
            <a:lvl6pPr lvl="5" algn="r">
              <a:lnSpc>
                <a:spcPct val="100000"/>
              </a:lnSpc>
              <a:spcAft>
                <a:spcPts val="0"/>
              </a:spcAft>
              <a:buNone/>
              <a:defRPr sz="1000">
                <a:solidFill>
                  <a:srgbClr val="000000"/>
                </a:solidFill>
              </a:defRPr>
            </a:lvl6pPr>
            <a:lvl7pPr lvl="6" algn="r">
              <a:lnSpc>
                <a:spcPct val="100000"/>
              </a:lnSpc>
              <a:spcAft>
                <a:spcPts val="0"/>
              </a:spcAft>
              <a:buNone/>
              <a:defRPr sz="1000">
                <a:solidFill>
                  <a:srgbClr val="000000"/>
                </a:solidFill>
              </a:defRPr>
            </a:lvl7pPr>
            <a:lvl8pPr lvl="7" algn="r">
              <a:lnSpc>
                <a:spcPct val="100000"/>
              </a:lnSpc>
              <a:spcAft>
                <a:spcPts val="0"/>
              </a:spcAft>
              <a:buNone/>
              <a:defRPr sz="1000">
                <a:solidFill>
                  <a:srgbClr val="000000"/>
                </a:solidFill>
              </a:defRPr>
            </a:lvl8pPr>
            <a:lvl9pPr lvl="8" algn="r">
              <a:lnSpc>
                <a:spcPct val="100000"/>
              </a:lnSpc>
              <a:spcAft>
                <a:spcPts val="0"/>
              </a:spcAft>
              <a:buNone/>
              <a:defRPr sz="1000">
                <a:solidFill>
                  <a:srgbClr val="000000"/>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Özel düzen 5">
  <p:cSld name="AUTOLAYOUT_6">
    <p:bg>
      <p:bgPr>
        <a:solidFill>
          <a:srgbClr val="FFFFFF"/>
        </a:solidFill>
      </p:bgPr>
    </p:bg>
    <p:spTree>
      <p:nvGrpSpPr>
        <p:cNvPr id="249" name="Shape 249"/>
        <p:cNvGrpSpPr/>
        <p:nvPr/>
      </p:nvGrpSpPr>
      <p:grpSpPr>
        <a:xfrm>
          <a:off x="0" y="0"/>
          <a:ext cx="0" cy="0"/>
          <a:chOff x="0" y="0"/>
          <a:chExt cx="0" cy="0"/>
        </a:xfrm>
      </p:grpSpPr>
      <p:sp>
        <p:nvSpPr>
          <p:cNvPr id="250" name="Google Shape;250;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a:off x="1860600" y="0"/>
            <a:ext cx="72834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txBox="1"/>
          <p:nvPr>
            <p:ph idx="1" type="body"/>
          </p:nvPr>
        </p:nvSpPr>
        <p:spPr>
          <a:xfrm>
            <a:off x="2476825" y="625800"/>
            <a:ext cx="5870700" cy="3891900"/>
          </a:xfrm>
          <a:prstGeom prst="rect">
            <a:avLst/>
          </a:prstGeom>
          <a:noFill/>
        </p:spPr>
        <p:txBody>
          <a:bodyPr anchorCtr="0" anchor="t" bIns="91425" lIns="91425" spcFirstLastPara="1" rIns="91425" wrap="square" tIns="91425">
            <a:noAutofit/>
          </a:bodyPr>
          <a:lstStyle>
            <a:lvl1pPr indent="-355600" lvl="0" marL="457200" algn="l">
              <a:lnSpc>
                <a:spcPct val="115000"/>
              </a:lnSpc>
              <a:spcBef>
                <a:spcPts val="0"/>
              </a:spcBef>
              <a:spcAft>
                <a:spcPts val="0"/>
              </a:spcAft>
              <a:buClr>
                <a:schemeClr val="lt1"/>
              </a:buClr>
              <a:buSzPts val="2000"/>
              <a:buChar char="●"/>
              <a:defRPr sz="2000">
                <a:solidFill>
                  <a:schemeClr val="lt1"/>
                </a:solidFill>
              </a:defRPr>
            </a:lvl1pPr>
            <a:lvl2pPr indent="-330200" lvl="1" marL="914400" algn="l">
              <a:lnSpc>
                <a:spcPct val="115000"/>
              </a:lnSpc>
              <a:spcBef>
                <a:spcPts val="1600"/>
              </a:spcBef>
              <a:spcAft>
                <a:spcPts val="0"/>
              </a:spcAft>
              <a:buClr>
                <a:schemeClr val="lt1"/>
              </a:buClr>
              <a:buSzPts val="1600"/>
              <a:buChar char="○"/>
              <a:defRPr sz="1600">
                <a:solidFill>
                  <a:schemeClr val="lt1"/>
                </a:solidFill>
              </a:defRPr>
            </a:lvl2pPr>
            <a:lvl3pPr indent="-330200" lvl="2" marL="1371600" algn="l">
              <a:lnSpc>
                <a:spcPct val="115000"/>
              </a:lnSpc>
              <a:spcBef>
                <a:spcPts val="1600"/>
              </a:spcBef>
              <a:spcAft>
                <a:spcPts val="0"/>
              </a:spcAft>
              <a:buClr>
                <a:schemeClr val="lt1"/>
              </a:buClr>
              <a:buSzPts val="1600"/>
              <a:buChar char="■"/>
              <a:defRPr sz="1600">
                <a:solidFill>
                  <a:schemeClr val="lt1"/>
                </a:solidFill>
              </a:defRPr>
            </a:lvl3pPr>
            <a:lvl4pPr indent="-330200" lvl="3" marL="1828800" algn="l">
              <a:lnSpc>
                <a:spcPct val="115000"/>
              </a:lnSpc>
              <a:spcBef>
                <a:spcPts val="1600"/>
              </a:spcBef>
              <a:spcAft>
                <a:spcPts val="0"/>
              </a:spcAft>
              <a:buClr>
                <a:schemeClr val="lt1"/>
              </a:buClr>
              <a:buSzPts val="1600"/>
              <a:buChar char="●"/>
              <a:defRPr sz="1600">
                <a:solidFill>
                  <a:schemeClr val="lt1"/>
                </a:solidFill>
              </a:defRPr>
            </a:lvl4pPr>
            <a:lvl5pPr indent="-330200" lvl="4" marL="2286000" algn="l">
              <a:lnSpc>
                <a:spcPct val="115000"/>
              </a:lnSpc>
              <a:spcBef>
                <a:spcPts val="1600"/>
              </a:spcBef>
              <a:spcAft>
                <a:spcPts val="0"/>
              </a:spcAft>
              <a:buClr>
                <a:schemeClr val="lt1"/>
              </a:buClr>
              <a:buSzPts val="1600"/>
              <a:buChar char="○"/>
              <a:defRPr sz="1600">
                <a:solidFill>
                  <a:schemeClr val="lt1"/>
                </a:solidFill>
              </a:defRPr>
            </a:lvl5pPr>
            <a:lvl6pPr indent="-330200" lvl="5" marL="2743200" algn="l">
              <a:lnSpc>
                <a:spcPct val="115000"/>
              </a:lnSpc>
              <a:spcBef>
                <a:spcPts val="1600"/>
              </a:spcBef>
              <a:spcAft>
                <a:spcPts val="0"/>
              </a:spcAft>
              <a:buClr>
                <a:schemeClr val="lt1"/>
              </a:buClr>
              <a:buSzPts val="1600"/>
              <a:buChar char="■"/>
              <a:defRPr sz="1600">
                <a:solidFill>
                  <a:schemeClr val="lt1"/>
                </a:solidFill>
              </a:defRPr>
            </a:lvl6pPr>
            <a:lvl7pPr indent="-330200" lvl="6" marL="3200400" algn="l">
              <a:lnSpc>
                <a:spcPct val="115000"/>
              </a:lnSpc>
              <a:spcBef>
                <a:spcPts val="1600"/>
              </a:spcBef>
              <a:spcAft>
                <a:spcPts val="0"/>
              </a:spcAft>
              <a:buClr>
                <a:schemeClr val="lt1"/>
              </a:buClr>
              <a:buSzPts val="1600"/>
              <a:buChar char="●"/>
              <a:defRPr sz="1600">
                <a:solidFill>
                  <a:schemeClr val="lt1"/>
                </a:solidFill>
              </a:defRPr>
            </a:lvl7pPr>
            <a:lvl8pPr indent="-330200" lvl="7" marL="3657600" algn="l">
              <a:lnSpc>
                <a:spcPct val="115000"/>
              </a:lnSpc>
              <a:spcBef>
                <a:spcPts val="1600"/>
              </a:spcBef>
              <a:spcAft>
                <a:spcPts val="0"/>
              </a:spcAft>
              <a:buClr>
                <a:schemeClr val="lt1"/>
              </a:buClr>
              <a:buSzPts val="1600"/>
              <a:buChar char="○"/>
              <a:defRPr sz="1600">
                <a:solidFill>
                  <a:schemeClr val="lt1"/>
                </a:solidFill>
              </a:defRPr>
            </a:lvl8pPr>
            <a:lvl9pPr indent="-330200" lvl="8" marL="4114800" algn="l">
              <a:lnSpc>
                <a:spcPct val="115000"/>
              </a:lnSpc>
              <a:spcBef>
                <a:spcPts val="1600"/>
              </a:spcBef>
              <a:spcAft>
                <a:spcPts val="1600"/>
              </a:spcAft>
              <a:buClr>
                <a:schemeClr val="lt1"/>
              </a:buClr>
              <a:buSzPts val="1600"/>
              <a:buChar char="■"/>
              <a:defRPr sz="1600">
                <a:solidFill>
                  <a:schemeClr val="lt1"/>
                </a:solidFill>
              </a:defRPr>
            </a:lvl9pPr>
          </a:lstStyle>
          <a:p/>
        </p:txBody>
      </p:sp>
      <p:sp>
        <p:nvSpPr>
          <p:cNvPr id="253" name="Google Shape;25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Özel düzen 6">
  <p:cSld name="AUTOLAYOUT_7">
    <p:bg>
      <p:bgPr>
        <a:solidFill>
          <a:srgbClr val="FFFFFF"/>
        </a:solidFill>
      </p:bgPr>
    </p:bg>
    <p:spTree>
      <p:nvGrpSpPr>
        <p:cNvPr id="254" name="Shape 254"/>
        <p:cNvGrpSpPr/>
        <p:nvPr/>
      </p:nvGrpSpPr>
      <p:grpSpPr>
        <a:xfrm>
          <a:off x="0" y="0"/>
          <a:ext cx="0" cy="0"/>
          <a:chOff x="0" y="0"/>
          <a:chExt cx="0" cy="0"/>
        </a:xfrm>
      </p:grpSpPr>
      <p:sp>
        <p:nvSpPr>
          <p:cNvPr id="255" name="Google Shape;25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149"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521314"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192078"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rot="10800000">
            <a:off x="191890"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1042802"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1564118"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1234882"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rot="10800000">
            <a:off x="1234694"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149"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a:off x="521377"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p:nvPr/>
        </p:nvSpPr>
        <p:spPr>
          <a:xfrm>
            <a:off x="192078"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rot="10800000">
            <a:off x="191890"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1042802"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1564181"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p:nvPr/>
        </p:nvSpPr>
        <p:spPr>
          <a:xfrm>
            <a:off x="1234882"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
          <p:cNvSpPr/>
          <p:nvPr/>
        </p:nvSpPr>
        <p:spPr>
          <a:xfrm rot="10800000">
            <a:off x="1234694"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9"/>
          <p:cNvSpPr/>
          <p:nvPr/>
        </p:nvSpPr>
        <p:spPr>
          <a:xfrm>
            <a:off x="149"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521314"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p:nvPr/>
        </p:nvSpPr>
        <p:spPr>
          <a:xfrm>
            <a:off x="192078"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rot="10800000">
            <a:off x="191890"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
          <p:cNvSpPr/>
          <p:nvPr/>
        </p:nvSpPr>
        <p:spPr>
          <a:xfrm>
            <a:off x="1042802"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
          <p:cNvSpPr/>
          <p:nvPr/>
        </p:nvSpPr>
        <p:spPr>
          <a:xfrm>
            <a:off x="1564118"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9"/>
          <p:cNvSpPr/>
          <p:nvPr/>
        </p:nvSpPr>
        <p:spPr>
          <a:xfrm>
            <a:off x="1234882"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9"/>
          <p:cNvSpPr/>
          <p:nvPr/>
        </p:nvSpPr>
        <p:spPr>
          <a:xfrm rot="10800000">
            <a:off x="1234694"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149"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
          <p:cNvSpPr/>
          <p:nvPr/>
        </p:nvSpPr>
        <p:spPr>
          <a:xfrm>
            <a:off x="521314"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p:nvPr/>
        </p:nvSpPr>
        <p:spPr>
          <a:xfrm>
            <a:off x="192078"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p:nvPr/>
        </p:nvSpPr>
        <p:spPr>
          <a:xfrm rot="10800000">
            <a:off x="191890"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
          <p:cNvSpPr/>
          <p:nvPr/>
        </p:nvSpPr>
        <p:spPr>
          <a:xfrm>
            <a:off x="1042802"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9"/>
          <p:cNvSpPr/>
          <p:nvPr/>
        </p:nvSpPr>
        <p:spPr>
          <a:xfrm>
            <a:off x="1564118"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p:nvPr/>
        </p:nvSpPr>
        <p:spPr>
          <a:xfrm>
            <a:off x="1234882"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p:nvPr/>
        </p:nvSpPr>
        <p:spPr>
          <a:xfrm rot="10800000">
            <a:off x="1234694"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9"/>
          <p:cNvSpPr/>
          <p:nvPr/>
        </p:nvSpPr>
        <p:spPr>
          <a:xfrm>
            <a:off x="149"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p:nvPr/>
        </p:nvSpPr>
        <p:spPr>
          <a:xfrm>
            <a:off x="521314"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9"/>
          <p:cNvSpPr/>
          <p:nvPr/>
        </p:nvSpPr>
        <p:spPr>
          <a:xfrm>
            <a:off x="192078"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
          <p:cNvSpPr/>
          <p:nvPr/>
        </p:nvSpPr>
        <p:spPr>
          <a:xfrm rot="10800000">
            <a:off x="191890"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9"/>
          <p:cNvSpPr/>
          <p:nvPr/>
        </p:nvSpPr>
        <p:spPr>
          <a:xfrm>
            <a:off x="1042802"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9"/>
          <p:cNvSpPr/>
          <p:nvPr/>
        </p:nvSpPr>
        <p:spPr>
          <a:xfrm>
            <a:off x="1564118"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9"/>
          <p:cNvSpPr/>
          <p:nvPr/>
        </p:nvSpPr>
        <p:spPr>
          <a:xfrm>
            <a:off x="1234882"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9"/>
          <p:cNvSpPr/>
          <p:nvPr/>
        </p:nvSpPr>
        <p:spPr>
          <a:xfrm rot="10800000">
            <a:off x="1234694"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9"/>
          <p:cNvSpPr txBox="1"/>
          <p:nvPr>
            <p:ph idx="1" type="body"/>
          </p:nvPr>
        </p:nvSpPr>
        <p:spPr>
          <a:xfrm>
            <a:off x="2739225" y="612388"/>
            <a:ext cx="5696400" cy="3932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298450" lvl="1" marL="914400" algn="l">
              <a:lnSpc>
                <a:spcPct val="115000"/>
              </a:lnSpc>
              <a:spcBef>
                <a:spcPts val="1600"/>
              </a:spcBef>
              <a:spcAft>
                <a:spcPts val="0"/>
              </a:spcAft>
              <a:buClr>
                <a:schemeClr val="dk2"/>
              </a:buClr>
              <a:buSzPts val="1100"/>
              <a:buChar char="○"/>
              <a:defRPr sz="1400">
                <a:solidFill>
                  <a:schemeClr val="dk2"/>
                </a:solidFill>
              </a:defRPr>
            </a:lvl2pPr>
            <a:lvl3pPr indent="-298450" lvl="2" marL="1371600" algn="l">
              <a:lnSpc>
                <a:spcPct val="115000"/>
              </a:lnSpc>
              <a:spcBef>
                <a:spcPts val="1600"/>
              </a:spcBef>
              <a:spcAft>
                <a:spcPts val="0"/>
              </a:spcAft>
              <a:buClr>
                <a:schemeClr val="dk2"/>
              </a:buClr>
              <a:buSzPts val="1100"/>
              <a:buChar char="■"/>
              <a:defRPr sz="1400">
                <a:solidFill>
                  <a:schemeClr val="dk2"/>
                </a:solidFill>
              </a:defRPr>
            </a:lvl3pPr>
            <a:lvl4pPr indent="-298450" lvl="3" marL="1828800" algn="l">
              <a:lnSpc>
                <a:spcPct val="115000"/>
              </a:lnSpc>
              <a:spcBef>
                <a:spcPts val="1600"/>
              </a:spcBef>
              <a:spcAft>
                <a:spcPts val="0"/>
              </a:spcAft>
              <a:buClr>
                <a:schemeClr val="dk2"/>
              </a:buClr>
              <a:buSzPts val="1100"/>
              <a:buChar char="●"/>
              <a:defRPr sz="1400">
                <a:solidFill>
                  <a:schemeClr val="dk2"/>
                </a:solidFill>
              </a:defRPr>
            </a:lvl4pPr>
            <a:lvl5pPr indent="-298450" lvl="4" marL="2286000" algn="l">
              <a:lnSpc>
                <a:spcPct val="115000"/>
              </a:lnSpc>
              <a:spcBef>
                <a:spcPts val="1600"/>
              </a:spcBef>
              <a:spcAft>
                <a:spcPts val="0"/>
              </a:spcAft>
              <a:buClr>
                <a:schemeClr val="dk2"/>
              </a:buClr>
              <a:buSzPts val="1100"/>
              <a:buChar char="○"/>
              <a:defRPr sz="1400">
                <a:solidFill>
                  <a:schemeClr val="dk2"/>
                </a:solidFill>
              </a:defRPr>
            </a:lvl5pPr>
            <a:lvl6pPr indent="-298450" lvl="5" marL="2743200" algn="l">
              <a:lnSpc>
                <a:spcPct val="115000"/>
              </a:lnSpc>
              <a:spcBef>
                <a:spcPts val="1600"/>
              </a:spcBef>
              <a:spcAft>
                <a:spcPts val="0"/>
              </a:spcAft>
              <a:buClr>
                <a:schemeClr val="dk2"/>
              </a:buClr>
              <a:buSzPts val="1100"/>
              <a:buChar char="■"/>
              <a:defRPr sz="1400">
                <a:solidFill>
                  <a:schemeClr val="dk2"/>
                </a:solidFill>
              </a:defRPr>
            </a:lvl6pPr>
            <a:lvl7pPr indent="-298450" lvl="6" marL="3200400" algn="l">
              <a:lnSpc>
                <a:spcPct val="115000"/>
              </a:lnSpc>
              <a:spcBef>
                <a:spcPts val="1600"/>
              </a:spcBef>
              <a:spcAft>
                <a:spcPts val="0"/>
              </a:spcAft>
              <a:buClr>
                <a:schemeClr val="dk2"/>
              </a:buClr>
              <a:buSzPts val="1100"/>
              <a:buChar char="●"/>
              <a:defRPr sz="1400">
                <a:solidFill>
                  <a:schemeClr val="dk2"/>
                </a:solidFill>
              </a:defRPr>
            </a:lvl7pPr>
            <a:lvl8pPr indent="-298450" lvl="7" marL="3657600" algn="l">
              <a:lnSpc>
                <a:spcPct val="115000"/>
              </a:lnSpc>
              <a:spcBef>
                <a:spcPts val="1600"/>
              </a:spcBef>
              <a:spcAft>
                <a:spcPts val="0"/>
              </a:spcAft>
              <a:buClr>
                <a:schemeClr val="dk2"/>
              </a:buClr>
              <a:buSzPts val="1100"/>
              <a:buChar char="○"/>
              <a:defRPr sz="1400">
                <a:solidFill>
                  <a:schemeClr val="dk2"/>
                </a:solidFill>
              </a:defRPr>
            </a:lvl8pPr>
            <a:lvl9pPr indent="-298450" lvl="8" marL="4114800" algn="l">
              <a:lnSpc>
                <a:spcPct val="115000"/>
              </a:lnSpc>
              <a:spcBef>
                <a:spcPts val="1600"/>
              </a:spcBef>
              <a:spcAft>
                <a:spcPts val="1600"/>
              </a:spcAft>
              <a:buClr>
                <a:schemeClr val="dk2"/>
              </a:buClr>
              <a:buSzPts val="1100"/>
              <a:buChar char="■"/>
              <a:defRPr sz="1400">
                <a:solidFill>
                  <a:schemeClr val="dk2"/>
                </a:solidFill>
              </a:defRPr>
            </a:lvl9pPr>
          </a:lstStyle>
          <a:p/>
        </p:txBody>
      </p:sp>
      <p:sp>
        <p:nvSpPr>
          <p:cNvPr id="297" name="Google Shape;297;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Özel düzen 7">
  <p:cSld name="AUTOLAYOUT_8">
    <p:spTree>
      <p:nvGrpSpPr>
        <p:cNvPr id="298" name="Shape 298"/>
        <p:cNvGrpSpPr/>
        <p:nvPr/>
      </p:nvGrpSpPr>
      <p:grpSpPr>
        <a:xfrm>
          <a:off x="0" y="0"/>
          <a:ext cx="0" cy="0"/>
          <a:chOff x="0" y="0"/>
          <a:chExt cx="0" cy="0"/>
        </a:xfrm>
      </p:grpSpPr>
      <p:pic>
        <p:nvPicPr>
          <p:cNvPr id="299" name="Google Shape;299;p20"/>
          <p:cNvPicPr preferRelativeResize="0"/>
          <p:nvPr/>
        </p:nvPicPr>
        <p:blipFill>
          <a:blip r:embed="rId2">
            <a:alphaModFix/>
          </a:blip>
          <a:stretch>
            <a:fillRect/>
          </a:stretch>
        </p:blipFill>
        <p:spPr>
          <a:xfrm>
            <a:off x="-1" y="-3"/>
            <a:ext cx="9144007" cy="5143500"/>
          </a:xfrm>
          <a:prstGeom prst="rect">
            <a:avLst/>
          </a:prstGeom>
          <a:noFill/>
          <a:ln>
            <a:noFill/>
          </a:ln>
        </p:spPr>
      </p:pic>
      <p:sp>
        <p:nvSpPr>
          <p:cNvPr id="300" name="Google Shape;300;p20"/>
          <p:cNvSpPr txBox="1"/>
          <p:nvPr>
            <p:ph type="title"/>
          </p:nvPr>
        </p:nvSpPr>
        <p:spPr>
          <a:xfrm>
            <a:off x="3868225" y="406900"/>
            <a:ext cx="4482600" cy="1537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301" name="Google Shape;301;p20"/>
          <p:cNvSpPr txBox="1"/>
          <p:nvPr>
            <p:ph idx="1" type="body"/>
          </p:nvPr>
        </p:nvSpPr>
        <p:spPr>
          <a:xfrm>
            <a:off x="3868318" y="2053723"/>
            <a:ext cx="4482600" cy="2378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298450" lvl="1" marL="914400" algn="l">
              <a:lnSpc>
                <a:spcPct val="115000"/>
              </a:lnSpc>
              <a:spcBef>
                <a:spcPts val="1600"/>
              </a:spcBef>
              <a:spcAft>
                <a:spcPts val="0"/>
              </a:spcAft>
              <a:buClr>
                <a:srgbClr val="FFFFFF"/>
              </a:buClr>
              <a:buSzPts val="1100"/>
              <a:buChar char="○"/>
              <a:defRPr sz="1400">
                <a:solidFill>
                  <a:srgbClr val="FFFFFF"/>
                </a:solidFill>
              </a:defRPr>
            </a:lvl2pPr>
            <a:lvl3pPr indent="-298450" lvl="2" marL="1371600" algn="l">
              <a:lnSpc>
                <a:spcPct val="115000"/>
              </a:lnSpc>
              <a:spcBef>
                <a:spcPts val="1600"/>
              </a:spcBef>
              <a:spcAft>
                <a:spcPts val="0"/>
              </a:spcAft>
              <a:buClr>
                <a:srgbClr val="FFFFFF"/>
              </a:buClr>
              <a:buSzPts val="1100"/>
              <a:buChar char="■"/>
              <a:defRPr sz="1400">
                <a:solidFill>
                  <a:srgbClr val="FFFFFF"/>
                </a:solidFill>
              </a:defRPr>
            </a:lvl3pPr>
            <a:lvl4pPr indent="-298450" lvl="3" marL="1828800" algn="l">
              <a:lnSpc>
                <a:spcPct val="115000"/>
              </a:lnSpc>
              <a:spcBef>
                <a:spcPts val="1600"/>
              </a:spcBef>
              <a:spcAft>
                <a:spcPts val="0"/>
              </a:spcAft>
              <a:buClr>
                <a:srgbClr val="FFFFFF"/>
              </a:buClr>
              <a:buSzPts val="1100"/>
              <a:buChar char="●"/>
              <a:defRPr sz="1400">
                <a:solidFill>
                  <a:srgbClr val="FFFFFF"/>
                </a:solidFill>
              </a:defRPr>
            </a:lvl4pPr>
            <a:lvl5pPr indent="-298450" lvl="4" marL="2286000" algn="l">
              <a:lnSpc>
                <a:spcPct val="115000"/>
              </a:lnSpc>
              <a:spcBef>
                <a:spcPts val="1600"/>
              </a:spcBef>
              <a:spcAft>
                <a:spcPts val="0"/>
              </a:spcAft>
              <a:buClr>
                <a:srgbClr val="FFFFFF"/>
              </a:buClr>
              <a:buSzPts val="1100"/>
              <a:buChar char="○"/>
              <a:defRPr sz="1400">
                <a:solidFill>
                  <a:srgbClr val="FFFFFF"/>
                </a:solidFill>
              </a:defRPr>
            </a:lvl5pPr>
            <a:lvl6pPr indent="-298450" lvl="5" marL="2743200" algn="l">
              <a:lnSpc>
                <a:spcPct val="115000"/>
              </a:lnSpc>
              <a:spcBef>
                <a:spcPts val="1600"/>
              </a:spcBef>
              <a:spcAft>
                <a:spcPts val="0"/>
              </a:spcAft>
              <a:buClr>
                <a:srgbClr val="FFFFFF"/>
              </a:buClr>
              <a:buSzPts val="1100"/>
              <a:buChar char="■"/>
              <a:defRPr sz="1400">
                <a:solidFill>
                  <a:srgbClr val="FFFFFF"/>
                </a:solidFill>
              </a:defRPr>
            </a:lvl6pPr>
            <a:lvl7pPr indent="-298450" lvl="6" marL="3200400" algn="l">
              <a:lnSpc>
                <a:spcPct val="115000"/>
              </a:lnSpc>
              <a:spcBef>
                <a:spcPts val="1600"/>
              </a:spcBef>
              <a:spcAft>
                <a:spcPts val="0"/>
              </a:spcAft>
              <a:buClr>
                <a:srgbClr val="FFFFFF"/>
              </a:buClr>
              <a:buSzPts val="1100"/>
              <a:buChar char="●"/>
              <a:defRPr sz="1400">
                <a:solidFill>
                  <a:srgbClr val="FFFFFF"/>
                </a:solidFill>
              </a:defRPr>
            </a:lvl7pPr>
            <a:lvl8pPr indent="-298450" lvl="7" marL="3657600" algn="l">
              <a:lnSpc>
                <a:spcPct val="115000"/>
              </a:lnSpc>
              <a:spcBef>
                <a:spcPts val="1600"/>
              </a:spcBef>
              <a:spcAft>
                <a:spcPts val="0"/>
              </a:spcAft>
              <a:buClr>
                <a:srgbClr val="FFFFFF"/>
              </a:buClr>
              <a:buSzPts val="1100"/>
              <a:buChar char="○"/>
              <a:defRPr sz="1400">
                <a:solidFill>
                  <a:srgbClr val="FFFFFF"/>
                </a:solidFill>
              </a:defRPr>
            </a:lvl8pPr>
            <a:lvl9pPr indent="-298450" lvl="8" marL="4114800" algn="l">
              <a:lnSpc>
                <a:spcPct val="115000"/>
              </a:lnSpc>
              <a:spcBef>
                <a:spcPts val="1600"/>
              </a:spcBef>
              <a:spcAft>
                <a:spcPts val="1600"/>
              </a:spcAft>
              <a:buClr>
                <a:srgbClr val="FFFFFF"/>
              </a:buClr>
              <a:buSzPts val="1100"/>
              <a:buChar char="■"/>
              <a:defRPr sz="1400">
                <a:solidFill>
                  <a:srgbClr val="FFFFFF"/>
                </a:solidFill>
              </a:defRPr>
            </a:lvl9pPr>
          </a:lstStyle>
          <a:p/>
        </p:txBody>
      </p:sp>
      <p:sp>
        <p:nvSpPr>
          <p:cNvPr id="302" name="Google Shape;30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Özel düzen 8">
  <p:cSld name="AUTOLAYOUT_9">
    <p:bg>
      <p:bgPr>
        <a:solidFill>
          <a:srgbClr val="FFFFFF"/>
        </a:solidFill>
      </p:bgPr>
    </p:bg>
    <p:spTree>
      <p:nvGrpSpPr>
        <p:cNvPr id="303" name="Shape 303"/>
        <p:cNvGrpSpPr/>
        <p:nvPr/>
      </p:nvGrpSpPr>
      <p:grpSpPr>
        <a:xfrm>
          <a:off x="0" y="0"/>
          <a:ext cx="0" cy="0"/>
          <a:chOff x="0" y="0"/>
          <a:chExt cx="0" cy="0"/>
        </a:xfrm>
      </p:grpSpPr>
      <p:sp>
        <p:nvSpPr>
          <p:cNvPr id="304" name="Google Shape;304;p2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
          <p:cNvSpPr/>
          <p:nvPr/>
        </p:nvSpPr>
        <p:spPr>
          <a:xfrm rot="5400000">
            <a:off x="-47550" y="176194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
          <p:cNvSpPr/>
          <p:nvPr/>
        </p:nvSpPr>
        <p:spPr>
          <a:xfrm rot="5400000">
            <a:off x="-47550" y="47550"/>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p:nvPr/>
        </p:nvSpPr>
        <p:spPr>
          <a:xfrm rot="-5400000">
            <a:off x="-47416" y="476280"/>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1"/>
          <p:cNvSpPr/>
          <p:nvPr/>
        </p:nvSpPr>
        <p:spPr>
          <a:xfrm rot="5400000">
            <a:off x="1476378" y="176194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1"/>
          <p:cNvSpPr/>
          <p:nvPr/>
        </p:nvSpPr>
        <p:spPr>
          <a:xfrm rot="-5400000">
            <a:off x="1690750" y="4548000"/>
            <a:ext cx="428700" cy="762000"/>
          </a:xfrm>
          <a:prstGeom prst="rtTriangl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1"/>
          <p:cNvSpPr/>
          <p:nvPr/>
        </p:nvSpPr>
        <p:spPr>
          <a:xfrm rot="-5400000">
            <a:off x="1476512" y="47628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1"/>
          <p:cNvSpPr/>
          <p:nvPr/>
        </p:nvSpPr>
        <p:spPr>
          <a:xfrm flipH="1" rot="-5400000">
            <a:off x="714548" y="1761940"/>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1"/>
          <p:cNvSpPr/>
          <p:nvPr/>
        </p:nvSpPr>
        <p:spPr>
          <a:xfrm rot="5400000">
            <a:off x="-47550" y="90479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1"/>
          <p:cNvSpPr/>
          <p:nvPr/>
        </p:nvSpPr>
        <p:spPr>
          <a:xfrm rot="-5400000">
            <a:off x="1476512" y="133352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1"/>
          <p:cNvSpPr/>
          <p:nvPr/>
        </p:nvSpPr>
        <p:spPr>
          <a:xfrm flipH="1" rot="-5400000">
            <a:off x="714548" y="4755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1"/>
          <p:cNvSpPr/>
          <p:nvPr/>
        </p:nvSpPr>
        <p:spPr>
          <a:xfrm flipH="1" rot="-5400000">
            <a:off x="714548" y="904795"/>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1"/>
          <p:cNvSpPr/>
          <p:nvPr/>
        </p:nvSpPr>
        <p:spPr>
          <a:xfrm rot="-5400000">
            <a:off x="166784" y="4548000"/>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
          <p:cNvSpPr/>
          <p:nvPr/>
        </p:nvSpPr>
        <p:spPr>
          <a:xfrm flipH="1" rot="-5400000">
            <a:off x="166707" y="-166445"/>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1"/>
          <p:cNvSpPr/>
          <p:nvPr/>
        </p:nvSpPr>
        <p:spPr>
          <a:xfrm flipH="1" rot="-5400000">
            <a:off x="1690635" y="-166445"/>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
          <p:cNvSpPr/>
          <p:nvPr/>
        </p:nvSpPr>
        <p:spPr>
          <a:xfrm flipH="1" rot="5400000">
            <a:off x="714337" y="47628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
          <p:cNvSpPr/>
          <p:nvPr/>
        </p:nvSpPr>
        <p:spPr>
          <a:xfrm flipH="1" rot="5400000">
            <a:off x="714337" y="133352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p:nvPr/>
        </p:nvSpPr>
        <p:spPr>
          <a:xfrm rot="-5400000">
            <a:off x="-47416" y="1333525"/>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1"/>
          <p:cNvSpPr/>
          <p:nvPr/>
        </p:nvSpPr>
        <p:spPr>
          <a:xfrm rot="5400000">
            <a:off x="1476378" y="47550"/>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1"/>
          <p:cNvSpPr/>
          <p:nvPr/>
        </p:nvSpPr>
        <p:spPr>
          <a:xfrm rot="5400000">
            <a:off x="1476378" y="904795"/>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
          <p:cNvSpPr/>
          <p:nvPr/>
        </p:nvSpPr>
        <p:spPr>
          <a:xfrm flipH="1" rot="5400000">
            <a:off x="928614" y="4548000"/>
            <a:ext cx="4287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1"/>
          <p:cNvSpPr/>
          <p:nvPr/>
        </p:nvSpPr>
        <p:spPr>
          <a:xfrm rot="5400000">
            <a:off x="928614" y="-166445"/>
            <a:ext cx="4287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1"/>
          <p:cNvSpPr/>
          <p:nvPr/>
        </p:nvSpPr>
        <p:spPr>
          <a:xfrm rot="5400000">
            <a:off x="-47550" y="3476366"/>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1"/>
          <p:cNvSpPr/>
          <p:nvPr/>
        </p:nvSpPr>
        <p:spPr>
          <a:xfrm rot="-5400000">
            <a:off x="-47416" y="219070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1"/>
          <p:cNvSpPr/>
          <p:nvPr/>
        </p:nvSpPr>
        <p:spPr>
          <a:xfrm rot="5400000">
            <a:off x="1476378" y="3476366"/>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1"/>
          <p:cNvSpPr/>
          <p:nvPr/>
        </p:nvSpPr>
        <p:spPr>
          <a:xfrm rot="-5400000">
            <a:off x="1476512" y="2190706"/>
            <a:ext cx="857100" cy="7620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1"/>
          <p:cNvSpPr/>
          <p:nvPr/>
        </p:nvSpPr>
        <p:spPr>
          <a:xfrm flipH="1" rot="-5400000">
            <a:off x="714548" y="347636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1"/>
          <p:cNvSpPr/>
          <p:nvPr/>
        </p:nvSpPr>
        <p:spPr>
          <a:xfrm rot="5400000">
            <a:off x="-47550" y="2619221"/>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1"/>
          <p:cNvSpPr/>
          <p:nvPr/>
        </p:nvSpPr>
        <p:spPr>
          <a:xfrm rot="-5400000">
            <a:off x="1476512" y="304795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1"/>
          <p:cNvSpPr/>
          <p:nvPr/>
        </p:nvSpPr>
        <p:spPr>
          <a:xfrm flipH="1" rot="-5400000">
            <a:off x="714548" y="2619221"/>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1"/>
          <p:cNvSpPr/>
          <p:nvPr/>
        </p:nvSpPr>
        <p:spPr>
          <a:xfrm flipH="1" rot="5400000">
            <a:off x="714337" y="2190706"/>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1"/>
          <p:cNvSpPr/>
          <p:nvPr/>
        </p:nvSpPr>
        <p:spPr>
          <a:xfrm flipH="1" rot="5400000">
            <a:off x="714337" y="304795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
          <p:cNvSpPr/>
          <p:nvPr/>
        </p:nvSpPr>
        <p:spPr>
          <a:xfrm rot="-5400000">
            <a:off x="-47416" y="3047950"/>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1"/>
          <p:cNvSpPr/>
          <p:nvPr/>
        </p:nvSpPr>
        <p:spPr>
          <a:xfrm rot="5400000">
            <a:off x="1476378" y="2619221"/>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1"/>
          <p:cNvSpPr/>
          <p:nvPr/>
        </p:nvSpPr>
        <p:spPr>
          <a:xfrm rot="-5400000">
            <a:off x="-47416" y="390532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1"/>
          <p:cNvSpPr/>
          <p:nvPr/>
        </p:nvSpPr>
        <p:spPr>
          <a:xfrm rot="-5400000">
            <a:off x="1476512" y="3905326"/>
            <a:ext cx="857100" cy="7620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1"/>
          <p:cNvSpPr/>
          <p:nvPr/>
        </p:nvSpPr>
        <p:spPr>
          <a:xfrm rot="5400000">
            <a:off x="-47550" y="4333841"/>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1"/>
          <p:cNvSpPr/>
          <p:nvPr/>
        </p:nvSpPr>
        <p:spPr>
          <a:xfrm flipH="1" rot="-5400000">
            <a:off x="714548" y="4333841"/>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1"/>
          <p:cNvSpPr/>
          <p:nvPr/>
        </p:nvSpPr>
        <p:spPr>
          <a:xfrm flipH="1" rot="5400000">
            <a:off x="714337" y="3905326"/>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p:nvPr/>
        </p:nvSpPr>
        <p:spPr>
          <a:xfrm rot="5400000">
            <a:off x="1476416" y="4333549"/>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1"/>
          <p:cNvSpPr txBox="1"/>
          <p:nvPr>
            <p:ph type="title"/>
          </p:nvPr>
        </p:nvSpPr>
        <p:spPr>
          <a:xfrm>
            <a:off x="2894475" y="450971"/>
            <a:ext cx="5740800" cy="1442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3600">
                <a:solidFill>
                  <a:srgbClr val="212121"/>
                </a:solidFill>
              </a:defRPr>
            </a:lvl1pPr>
            <a:lvl2pPr lvl="1" algn="l">
              <a:lnSpc>
                <a:spcPct val="100000"/>
              </a:lnSpc>
              <a:spcBef>
                <a:spcPts val="0"/>
              </a:spcBef>
              <a:spcAft>
                <a:spcPts val="0"/>
              </a:spcAft>
              <a:buNone/>
              <a:defRPr b="1" sz="3600">
                <a:solidFill>
                  <a:srgbClr val="212121"/>
                </a:solidFill>
              </a:defRPr>
            </a:lvl2pPr>
            <a:lvl3pPr lvl="2" algn="l">
              <a:lnSpc>
                <a:spcPct val="100000"/>
              </a:lnSpc>
              <a:spcBef>
                <a:spcPts val="0"/>
              </a:spcBef>
              <a:spcAft>
                <a:spcPts val="0"/>
              </a:spcAft>
              <a:buNone/>
              <a:defRPr b="1" sz="3600">
                <a:solidFill>
                  <a:srgbClr val="212121"/>
                </a:solidFill>
              </a:defRPr>
            </a:lvl3pPr>
            <a:lvl4pPr lvl="3" algn="l">
              <a:lnSpc>
                <a:spcPct val="100000"/>
              </a:lnSpc>
              <a:spcBef>
                <a:spcPts val="0"/>
              </a:spcBef>
              <a:spcAft>
                <a:spcPts val="0"/>
              </a:spcAft>
              <a:buNone/>
              <a:defRPr b="1" sz="3600">
                <a:solidFill>
                  <a:srgbClr val="212121"/>
                </a:solidFill>
              </a:defRPr>
            </a:lvl4pPr>
            <a:lvl5pPr lvl="4" algn="l">
              <a:lnSpc>
                <a:spcPct val="100000"/>
              </a:lnSpc>
              <a:spcBef>
                <a:spcPts val="0"/>
              </a:spcBef>
              <a:spcAft>
                <a:spcPts val="0"/>
              </a:spcAft>
              <a:buNone/>
              <a:defRPr b="1" sz="3600">
                <a:solidFill>
                  <a:srgbClr val="212121"/>
                </a:solidFill>
              </a:defRPr>
            </a:lvl5pPr>
            <a:lvl6pPr lvl="5" algn="l">
              <a:lnSpc>
                <a:spcPct val="100000"/>
              </a:lnSpc>
              <a:spcBef>
                <a:spcPts val="0"/>
              </a:spcBef>
              <a:spcAft>
                <a:spcPts val="0"/>
              </a:spcAft>
              <a:buNone/>
              <a:defRPr b="1" sz="3600">
                <a:solidFill>
                  <a:srgbClr val="212121"/>
                </a:solidFill>
              </a:defRPr>
            </a:lvl6pPr>
            <a:lvl7pPr lvl="6" algn="l">
              <a:lnSpc>
                <a:spcPct val="100000"/>
              </a:lnSpc>
              <a:spcBef>
                <a:spcPts val="0"/>
              </a:spcBef>
              <a:spcAft>
                <a:spcPts val="0"/>
              </a:spcAft>
              <a:buNone/>
              <a:defRPr b="1" sz="3600">
                <a:solidFill>
                  <a:srgbClr val="212121"/>
                </a:solidFill>
              </a:defRPr>
            </a:lvl7pPr>
            <a:lvl8pPr lvl="7" algn="l">
              <a:lnSpc>
                <a:spcPct val="100000"/>
              </a:lnSpc>
              <a:spcBef>
                <a:spcPts val="0"/>
              </a:spcBef>
              <a:spcAft>
                <a:spcPts val="0"/>
              </a:spcAft>
              <a:buNone/>
              <a:defRPr b="1" sz="3600">
                <a:solidFill>
                  <a:srgbClr val="212121"/>
                </a:solidFill>
              </a:defRPr>
            </a:lvl8pPr>
            <a:lvl9pPr lvl="8" algn="l">
              <a:lnSpc>
                <a:spcPct val="100000"/>
              </a:lnSpc>
              <a:spcBef>
                <a:spcPts val="0"/>
              </a:spcBef>
              <a:spcAft>
                <a:spcPts val="0"/>
              </a:spcAft>
              <a:buNone/>
              <a:defRPr b="1" sz="3600">
                <a:solidFill>
                  <a:srgbClr val="212121"/>
                </a:solidFill>
              </a:defRPr>
            </a:lvl9pPr>
          </a:lstStyle>
          <a:p/>
        </p:txBody>
      </p:sp>
      <p:sp>
        <p:nvSpPr>
          <p:cNvPr id="345" name="Google Shape;345;p21"/>
          <p:cNvSpPr txBox="1"/>
          <p:nvPr>
            <p:ph idx="1" type="body"/>
          </p:nvPr>
        </p:nvSpPr>
        <p:spPr>
          <a:xfrm>
            <a:off x="2894475" y="1938950"/>
            <a:ext cx="5740800" cy="2649000"/>
          </a:xfrm>
          <a:prstGeom prst="rect">
            <a:avLst/>
          </a:prstGeom>
          <a:noFill/>
        </p:spPr>
        <p:txBody>
          <a:bodyPr anchorCtr="0" anchor="t" bIns="91425" lIns="91425" spcFirstLastPara="1" rIns="91425" wrap="square" tIns="91425">
            <a:noAutofit/>
          </a:bodyPr>
          <a:lstStyle>
            <a:lvl1pPr indent="-355600" lvl="0" marL="457200" algn="l">
              <a:lnSpc>
                <a:spcPct val="115000"/>
              </a:lnSpc>
              <a:spcBef>
                <a:spcPts val="0"/>
              </a:spcBef>
              <a:spcAft>
                <a:spcPts val="0"/>
              </a:spcAft>
              <a:buClr>
                <a:srgbClr val="616161"/>
              </a:buClr>
              <a:buSzPts val="2000"/>
              <a:buChar char="●"/>
              <a:defRPr sz="2000">
                <a:solidFill>
                  <a:srgbClr val="616161"/>
                </a:solidFill>
              </a:defRPr>
            </a:lvl1pPr>
            <a:lvl2pPr indent="-330200" lvl="1" marL="914400" algn="l">
              <a:lnSpc>
                <a:spcPct val="115000"/>
              </a:lnSpc>
              <a:spcBef>
                <a:spcPts val="1600"/>
              </a:spcBef>
              <a:spcAft>
                <a:spcPts val="0"/>
              </a:spcAft>
              <a:buClr>
                <a:srgbClr val="616161"/>
              </a:buClr>
              <a:buSzPts val="1600"/>
              <a:buChar char="○"/>
              <a:defRPr sz="1600">
                <a:solidFill>
                  <a:srgbClr val="616161"/>
                </a:solidFill>
              </a:defRPr>
            </a:lvl2pPr>
            <a:lvl3pPr indent="-330200" lvl="2" marL="1371600" algn="l">
              <a:lnSpc>
                <a:spcPct val="115000"/>
              </a:lnSpc>
              <a:spcBef>
                <a:spcPts val="1600"/>
              </a:spcBef>
              <a:spcAft>
                <a:spcPts val="0"/>
              </a:spcAft>
              <a:buClr>
                <a:srgbClr val="616161"/>
              </a:buClr>
              <a:buSzPts val="1600"/>
              <a:buChar char="■"/>
              <a:defRPr sz="1600">
                <a:solidFill>
                  <a:srgbClr val="616161"/>
                </a:solidFill>
              </a:defRPr>
            </a:lvl3pPr>
            <a:lvl4pPr indent="-330200" lvl="3" marL="1828800" algn="l">
              <a:lnSpc>
                <a:spcPct val="115000"/>
              </a:lnSpc>
              <a:spcBef>
                <a:spcPts val="1600"/>
              </a:spcBef>
              <a:spcAft>
                <a:spcPts val="0"/>
              </a:spcAft>
              <a:buClr>
                <a:srgbClr val="616161"/>
              </a:buClr>
              <a:buSzPts val="1600"/>
              <a:buChar char="●"/>
              <a:defRPr sz="1600">
                <a:solidFill>
                  <a:srgbClr val="616161"/>
                </a:solidFill>
              </a:defRPr>
            </a:lvl4pPr>
            <a:lvl5pPr indent="-330200" lvl="4" marL="2286000" algn="l">
              <a:lnSpc>
                <a:spcPct val="115000"/>
              </a:lnSpc>
              <a:spcBef>
                <a:spcPts val="1600"/>
              </a:spcBef>
              <a:spcAft>
                <a:spcPts val="0"/>
              </a:spcAft>
              <a:buClr>
                <a:srgbClr val="616161"/>
              </a:buClr>
              <a:buSzPts val="1600"/>
              <a:buChar char="○"/>
              <a:defRPr sz="1600">
                <a:solidFill>
                  <a:srgbClr val="616161"/>
                </a:solidFill>
              </a:defRPr>
            </a:lvl5pPr>
            <a:lvl6pPr indent="-330200" lvl="5" marL="2743200" algn="l">
              <a:lnSpc>
                <a:spcPct val="115000"/>
              </a:lnSpc>
              <a:spcBef>
                <a:spcPts val="1600"/>
              </a:spcBef>
              <a:spcAft>
                <a:spcPts val="0"/>
              </a:spcAft>
              <a:buClr>
                <a:srgbClr val="616161"/>
              </a:buClr>
              <a:buSzPts val="1600"/>
              <a:buChar char="■"/>
              <a:defRPr sz="1600">
                <a:solidFill>
                  <a:srgbClr val="616161"/>
                </a:solidFill>
              </a:defRPr>
            </a:lvl6pPr>
            <a:lvl7pPr indent="-330200" lvl="6" marL="3200400" algn="l">
              <a:lnSpc>
                <a:spcPct val="115000"/>
              </a:lnSpc>
              <a:spcBef>
                <a:spcPts val="1600"/>
              </a:spcBef>
              <a:spcAft>
                <a:spcPts val="0"/>
              </a:spcAft>
              <a:buClr>
                <a:srgbClr val="616161"/>
              </a:buClr>
              <a:buSzPts val="1600"/>
              <a:buChar char="●"/>
              <a:defRPr sz="1600">
                <a:solidFill>
                  <a:srgbClr val="616161"/>
                </a:solidFill>
              </a:defRPr>
            </a:lvl7pPr>
            <a:lvl8pPr indent="-330200" lvl="7" marL="3657600" algn="l">
              <a:lnSpc>
                <a:spcPct val="115000"/>
              </a:lnSpc>
              <a:spcBef>
                <a:spcPts val="1600"/>
              </a:spcBef>
              <a:spcAft>
                <a:spcPts val="0"/>
              </a:spcAft>
              <a:buClr>
                <a:srgbClr val="616161"/>
              </a:buClr>
              <a:buSzPts val="1600"/>
              <a:buChar char="○"/>
              <a:defRPr sz="1600">
                <a:solidFill>
                  <a:srgbClr val="616161"/>
                </a:solidFill>
              </a:defRPr>
            </a:lvl8pPr>
            <a:lvl9pPr indent="-330200" lvl="8" marL="4114800" algn="l">
              <a:lnSpc>
                <a:spcPct val="115000"/>
              </a:lnSpc>
              <a:spcBef>
                <a:spcPts val="1600"/>
              </a:spcBef>
              <a:spcAft>
                <a:spcPts val="1600"/>
              </a:spcAft>
              <a:buClr>
                <a:srgbClr val="616161"/>
              </a:buClr>
              <a:buSzPts val="1600"/>
              <a:buChar char="■"/>
              <a:defRPr sz="1600">
                <a:solidFill>
                  <a:srgbClr val="616161"/>
                </a:solidFill>
              </a:defRPr>
            </a:lvl9pPr>
          </a:lstStyle>
          <a:p/>
        </p:txBody>
      </p:sp>
      <p:sp>
        <p:nvSpPr>
          <p:cNvPr id="346" name="Google Shape;346;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Özel düzen 9">
  <p:cSld name="AUTOLAYOUT_10">
    <p:bg>
      <p:bgPr>
        <a:solidFill>
          <a:srgbClr val="FFFFFF"/>
        </a:solidFill>
      </p:bgPr>
    </p:bg>
    <p:spTree>
      <p:nvGrpSpPr>
        <p:cNvPr id="347" name="Shape 347"/>
        <p:cNvGrpSpPr/>
        <p:nvPr/>
      </p:nvGrpSpPr>
      <p:grpSpPr>
        <a:xfrm>
          <a:off x="0" y="0"/>
          <a:ext cx="0" cy="0"/>
          <a:chOff x="0" y="0"/>
          <a:chExt cx="0" cy="0"/>
        </a:xfrm>
      </p:grpSpPr>
      <p:sp>
        <p:nvSpPr>
          <p:cNvPr id="348" name="Google Shape;348;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 name="Google Shape;349;p22"/>
          <p:cNvGrpSpPr/>
          <p:nvPr/>
        </p:nvGrpSpPr>
        <p:grpSpPr>
          <a:xfrm>
            <a:off x="809650" y="887725"/>
            <a:ext cx="7524600" cy="3641441"/>
            <a:chOff x="809650" y="887725"/>
            <a:chExt cx="7524600" cy="3641441"/>
          </a:xfrm>
        </p:grpSpPr>
        <p:sp>
          <p:nvSpPr>
            <p:cNvPr id="350" name="Google Shape;350;p22"/>
            <p:cNvSpPr/>
            <p:nvPr/>
          </p:nvSpPr>
          <p:spPr>
            <a:xfrm>
              <a:off x="809650" y="887725"/>
              <a:ext cx="7524600" cy="3456650"/>
            </a:xfrm>
            <a:prstGeom prst="flowChartProcess">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2"/>
            <p:cNvSpPr/>
            <p:nvPr/>
          </p:nvSpPr>
          <p:spPr>
            <a:xfrm rot="10800000">
              <a:off x="1076300" y="4212066"/>
              <a:ext cx="548700" cy="3171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2" name="Google Shape;352;p22"/>
          <p:cNvSpPr txBox="1"/>
          <p:nvPr>
            <p:ph idx="1" type="body"/>
          </p:nvPr>
        </p:nvSpPr>
        <p:spPr>
          <a:xfrm>
            <a:off x="1219225" y="1373750"/>
            <a:ext cx="6705300" cy="2484600"/>
          </a:xfrm>
          <a:prstGeom prst="rect">
            <a:avLst/>
          </a:prstGeom>
          <a:noFill/>
        </p:spPr>
        <p:txBody>
          <a:bodyPr anchorCtr="0" anchor="t" bIns="91425" lIns="91425" spcFirstLastPara="1" rIns="91425" wrap="square" tIns="91425">
            <a:noAutofit/>
          </a:bodyPr>
          <a:lstStyle>
            <a:lvl1pPr indent="-355600" lvl="0" marL="457200" algn="l">
              <a:lnSpc>
                <a:spcPct val="115000"/>
              </a:lnSpc>
              <a:spcBef>
                <a:spcPts val="0"/>
              </a:spcBef>
              <a:spcAft>
                <a:spcPts val="0"/>
              </a:spcAft>
              <a:buClr>
                <a:schemeClr val="lt1"/>
              </a:buClr>
              <a:buSzPts val="2000"/>
              <a:buChar char="●"/>
              <a:defRPr sz="2000">
                <a:solidFill>
                  <a:schemeClr val="lt1"/>
                </a:solidFill>
              </a:defRPr>
            </a:lvl1pPr>
            <a:lvl2pPr indent="-330200" lvl="1" marL="914400" algn="l">
              <a:lnSpc>
                <a:spcPct val="115000"/>
              </a:lnSpc>
              <a:spcBef>
                <a:spcPts val="1600"/>
              </a:spcBef>
              <a:spcAft>
                <a:spcPts val="0"/>
              </a:spcAft>
              <a:buClr>
                <a:schemeClr val="lt1"/>
              </a:buClr>
              <a:buSzPts val="1600"/>
              <a:buChar char="○"/>
              <a:defRPr sz="1600">
                <a:solidFill>
                  <a:schemeClr val="lt1"/>
                </a:solidFill>
              </a:defRPr>
            </a:lvl2pPr>
            <a:lvl3pPr indent="-330200" lvl="2" marL="1371600" algn="l">
              <a:lnSpc>
                <a:spcPct val="115000"/>
              </a:lnSpc>
              <a:spcBef>
                <a:spcPts val="1600"/>
              </a:spcBef>
              <a:spcAft>
                <a:spcPts val="0"/>
              </a:spcAft>
              <a:buClr>
                <a:schemeClr val="lt1"/>
              </a:buClr>
              <a:buSzPts val="1600"/>
              <a:buChar char="■"/>
              <a:defRPr sz="1600">
                <a:solidFill>
                  <a:schemeClr val="lt1"/>
                </a:solidFill>
              </a:defRPr>
            </a:lvl3pPr>
            <a:lvl4pPr indent="-330200" lvl="3" marL="1828800" algn="l">
              <a:lnSpc>
                <a:spcPct val="115000"/>
              </a:lnSpc>
              <a:spcBef>
                <a:spcPts val="1600"/>
              </a:spcBef>
              <a:spcAft>
                <a:spcPts val="0"/>
              </a:spcAft>
              <a:buClr>
                <a:schemeClr val="lt1"/>
              </a:buClr>
              <a:buSzPts val="1600"/>
              <a:buChar char="●"/>
              <a:defRPr sz="1600">
                <a:solidFill>
                  <a:schemeClr val="lt1"/>
                </a:solidFill>
              </a:defRPr>
            </a:lvl4pPr>
            <a:lvl5pPr indent="-330200" lvl="4" marL="2286000" algn="l">
              <a:lnSpc>
                <a:spcPct val="115000"/>
              </a:lnSpc>
              <a:spcBef>
                <a:spcPts val="1600"/>
              </a:spcBef>
              <a:spcAft>
                <a:spcPts val="0"/>
              </a:spcAft>
              <a:buClr>
                <a:schemeClr val="lt1"/>
              </a:buClr>
              <a:buSzPts val="1600"/>
              <a:buChar char="○"/>
              <a:defRPr sz="1600">
                <a:solidFill>
                  <a:schemeClr val="lt1"/>
                </a:solidFill>
              </a:defRPr>
            </a:lvl5pPr>
            <a:lvl6pPr indent="-330200" lvl="5" marL="2743200" algn="l">
              <a:lnSpc>
                <a:spcPct val="115000"/>
              </a:lnSpc>
              <a:spcBef>
                <a:spcPts val="1600"/>
              </a:spcBef>
              <a:spcAft>
                <a:spcPts val="0"/>
              </a:spcAft>
              <a:buClr>
                <a:schemeClr val="lt1"/>
              </a:buClr>
              <a:buSzPts val="1600"/>
              <a:buChar char="■"/>
              <a:defRPr sz="1600">
                <a:solidFill>
                  <a:schemeClr val="lt1"/>
                </a:solidFill>
              </a:defRPr>
            </a:lvl6pPr>
            <a:lvl7pPr indent="-330200" lvl="6" marL="3200400" algn="l">
              <a:lnSpc>
                <a:spcPct val="115000"/>
              </a:lnSpc>
              <a:spcBef>
                <a:spcPts val="1600"/>
              </a:spcBef>
              <a:spcAft>
                <a:spcPts val="0"/>
              </a:spcAft>
              <a:buClr>
                <a:schemeClr val="lt1"/>
              </a:buClr>
              <a:buSzPts val="1600"/>
              <a:buChar char="●"/>
              <a:defRPr sz="1600">
                <a:solidFill>
                  <a:schemeClr val="lt1"/>
                </a:solidFill>
              </a:defRPr>
            </a:lvl7pPr>
            <a:lvl8pPr indent="-330200" lvl="7" marL="3657600" algn="l">
              <a:lnSpc>
                <a:spcPct val="115000"/>
              </a:lnSpc>
              <a:spcBef>
                <a:spcPts val="1600"/>
              </a:spcBef>
              <a:spcAft>
                <a:spcPts val="0"/>
              </a:spcAft>
              <a:buClr>
                <a:schemeClr val="lt1"/>
              </a:buClr>
              <a:buSzPts val="1600"/>
              <a:buChar char="○"/>
              <a:defRPr sz="1600">
                <a:solidFill>
                  <a:schemeClr val="lt1"/>
                </a:solidFill>
              </a:defRPr>
            </a:lvl8pPr>
            <a:lvl9pPr indent="-330200" lvl="8" marL="4114800" algn="l">
              <a:lnSpc>
                <a:spcPct val="115000"/>
              </a:lnSpc>
              <a:spcBef>
                <a:spcPts val="1600"/>
              </a:spcBef>
              <a:spcAft>
                <a:spcPts val="1600"/>
              </a:spcAft>
              <a:buClr>
                <a:schemeClr val="lt1"/>
              </a:buClr>
              <a:buSzPts val="1600"/>
              <a:buChar char="■"/>
              <a:defRPr sz="1600">
                <a:solidFill>
                  <a:schemeClr val="lt1"/>
                </a:solidFill>
              </a:defRPr>
            </a:lvl9pPr>
          </a:lstStyle>
          <a:p/>
        </p:txBody>
      </p:sp>
      <p:sp>
        <p:nvSpPr>
          <p:cNvPr id="353" name="Google Shape;353;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hyperlink" Target="http://choigroup.wixsite.com/nmrl/2d-materia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s://pubs.rsc.org/en/content/articlelanding/2019/cc/c9cc01205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hyperlink" Target="https://blog.iglcoatings.com/the-science-of-graphene-based-protective-coating/" TargetMode="External"/><Relationship Id="rId6" Type="http://schemas.openxmlformats.org/officeDocument/2006/relationships/hyperlink" Target="https://www.youtube.com/watch?v=ck66C0ngfh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s://pubs.rsc.org/en/content/articlelanding/2015/nr/c5nr03398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hyperlink" Target="https://onlinelibrary.wiley.com/doi/abs/10.1002/adfm.20180540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hyperlink" Target="https://www.researchgate.net/publication/51182206_Graphene-Based_Materials_Synthesis_Characterization_Properties_and_Application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23"/>
          <p:cNvSpPr txBox="1"/>
          <p:nvPr>
            <p:ph type="ctrTitle"/>
          </p:nvPr>
        </p:nvSpPr>
        <p:spPr>
          <a:xfrm>
            <a:off x="311700" y="270725"/>
            <a:ext cx="8520600" cy="130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tr" sz="2400">
                <a:solidFill>
                  <a:srgbClr val="575F6D"/>
                </a:solidFill>
                <a:highlight>
                  <a:srgbClr val="FFFFFF"/>
                </a:highlight>
                <a:latin typeface="Lato"/>
                <a:ea typeface="Lato"/>
                <a:cs typeface="Lato"/>
                <a:sym typeface="Lato"/>
              </a:rPr>
              <a:t>BIOCOMPATIBILITY AND BIODEGRADABILITY OF 2D MATERIALS : GRAPHENE AND BEYOND</a:t>
            </a:r>
            <a:endParaRPr sz="2400">
              <a:highlight>
                <a:srgbClr val="FFFFFF"/>
              </a:highlight>
              <a:latin typeface="Lato"/>
              <a:ea typeface="Lato"/>
              <a:cs typeface="Lato"/>
              <a:sym typeface="Lato"/>
            </a:endParaRPr>
          </a:p>
        </p:txBody>
      </p:sp>
      <p:pic>
        <p:nvPicPr>
          <p:cNvPr id="359" name="Google Shape;359;p23"/>
          <p:cNvPicPr preferRelativeResize="0"/>
          <p:nvPr/>
        </p:nvPicPr>
        <p:blipFill>
          <a:blip r:embed="rId3">
            <a:alphaModFix/>
          </a:blip>
          <a:stretch>
            <a:fillRect/>
          </a:stretch>
        </p:blipFill>
        <p:spPr>
          <a:xfrm>
            <a:off x="2761250" y="1501275"/>
            <a:ext cx="3771900" cy="2600325"/>
          </a:xfrm>
          <a:prstGeom prst="rect">
            <a:avLst/>
          </a:prstGeom>
          <a:noFill/>
          <a:ln>
            <a:noFill/>
          </a:ln>
        </p:spPr>
      </p:pic>
      <p:sp>
        <p:nvSpPr>
          <p:cNvPr id="360" name="Google Shape;360;p23"/>
          <p:cNvSpPr txBox="1"/>
          <p:nvPr/>
        </p:nvSpPr>
        <p:spPr>
          <a:xfrm>
            <a:off x="2773050" y="4101600"/>
            <a:ext cx="3597900" cy="3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tr" sz="900" u="sng">
                <a:highlight>
                  <a:srgbClr val="FFFFFF"/>
                </a:highlight>
                <a:latin typeface="Times New Roman"/>
                <a:ea typeface="Times New Roman"/>
                <a:cs typeface="Times New Roman"/>
                <a:sym typeface="Times New Roman"/>
                <a:hlinkClick r:id="rId4"/>
              </a:rPr>
              <a:t>http://choigroup.wixsite.com/nmrl/2d-material</a:t>
            </a:r>
            <a:r>
              <a:rPr lang="tr" sz="900">
                <a:highlight>
                  <a:srgbClr val="FFFFFF"/>
                </a:highlight>
                <a:latin typeface="Times New Roman"/>
                <a:ea typeface="Times New Roman"/>
                <a:cs typeface="Times New Roman"/>
                <a:sym typeface="Times New Roman"/>
              </a:rPr>
              <a:t>​</a:t>
            </a:r>
            <a:endParaRPr sz="900">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32"/>
          <p:cNvSpPr txBox="1"/>
          <p:nvPr>
            <p:ph idx="1" type="body"/>
          </p:nvPr>
        </p:nvSpPr>
        <p:spPr>
          <a:xfrm>
            <a:off x="1884750" y="1825575"/>
            <a:ext cx="6947700" cy="274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tr"/>
              <a:t>Regarding graphene-based materials (GBMs), Pinto et al. reviewed in 2013 their biocompatibility based on existing work. The authors concluded that some studies reported the decrease or the slight decrease of bacterial and mammalian cell viability, after GBMs exposure. However, systematic studies of the effect of the particle size on cell viability were still lacking.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33"/>
          <p:cNvSpPr txBox="1"/>
          <p:nvPr>
            <p:ph idx="1" type="body"/>
          </p:nvPr>
        </p:nvSpPr>
        <p:spPr>
          <a:xfrm>
            <a:off x="843275" y="1879850"/>
            <a:ext cx="7525200" cy="1902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tr"/>
              <a:t>Gurunathan et al. described the synthesis of graphene and GBMs, and highlighted their biocompatibility in the context of biological applications. The authors concluded that more studies on systematic toxicity versus biocompatibility were needed, especially using in vivo models.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34"/>
          <p:cNvSpPr txBox="1"/>
          <p:nvPr>
            <p:ph idx="1" type="body"/>
          </p:nvPr>
        </p:nvSpPr>
        <p:spPr>
          <a:xfrm>
            <a:off x="2553875" y="625800"/>
            <a:ext cx="6179100" cy="424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solidFill>
                  <a:schemeClr val="dk2"/>
                </a:solidFill>
              </a:rPr>
              <a:t> The general conclusion of this comprehensive work is that GBMs can be categorised according to their physicochemical characteristics and cannot be considered as a single type of materials. Indeed, GBMs differ according to three key parameters: </a:t>
            </a:r>
            <a:endParaRPr>
              <a:solidFill>
                <a:schemeClr val="dk2"/>
              </a:solidFill>
            </a:endParaRPr>
          </a:p>
          <a:p>
            <a:pPr indent="-355600" lvl="0" marL="457200" rtl="0" algn="l">
              <a:spcBef>
                <a:spcPts val="1600"/>
              </a:spcBef>
              <a:spcAft>
                <a:spcPts val="0"/>
              </a:spcAft>
              <a:buClr>
                <a:schemeClr val="dk2"/>
              </a:buClr>
              <a:buSzPts val="2000"/>
              <a:buChar char="●"/>
            </a:pPr>
            <a:r>
              <a:rPr lang="tr">
                <a:solidFill>
                  <a:schemeClr val="dk2"/>
                </a:solidFill>
              </a:rPr>
              <a:t>the number of layers, </a:t>
            </a:r>
            <a:endParaRPr>
              <a:solidFill>
                <a:schemeClr val="dk2"/>
              </a:solidFill>
            </a:endParaRPr>
          </a:p>
          <a:p>
            <a:pPr indent="-355600" lvl="0" marL="457200" rtl="0" algn="l">
              <a:spcBef>
                <a:spcPts val="0"/>
              </a:spcBef>
              <a:spcAft>
                <a:spcPts val="0"/>
              </a:spcAft>
              <a:buClr>
                <a:schemeClr val="dk2"/>
              </a:buClr>
              <a:buSzPts val="2000"/>
              <a:buChar char="●"/>
            </a:pPr>
            <a:r>
              <a:rPr lang="tr">
                <a:solidFill>
                  <a:schemeClr val="dk2"/>
                </a:solidFill>
              </a:rPr>
              <a:t>dimension, and </a:t>
            </a:r>
            <a:endParaRPr>
              <a:solidFill>
                <a:schemeClr val="dk2"/>
              </a:solidFill>
            </a:endParaRPr>
          </a:p>
          <a:p>
            <a:pPr indent="-355600" lvl="0" marL="457200" rtl="0" algn="l">
              <a:spcBef>
                <a:spcPts val="0"/>
              </a:spcBef>
              <a:spcAft>
                <a:spcPts val="0"/>
              </a:spcAft>
              <a:buClr>
                <a:schemeClr val="dk2"/>
              </a:buClr>
              <a:buSzPts val="2000"/>
              <a:buChar char="●"/>
            </a:pPr>
            <a:r>
              <a:rPr lang="tr">
                <a:solidFill>
                  <a:schemeClr val="dk2"/>
                </a:solidFill>
              </a:rPr>
              <a:t>carbon-to-oxygen atomic ratio, </a:t>
            </a:r>
            <a:endParaRPr>
              <a:solidFill>
                <a:schemeClr val="dk2"/>
              </a:solidFill>
            </a:endParaRPr>
          </a:p>
          <a:p>
            <a:pPr indent="0" lvl="0" marL="457200" rtl="0" algn="l">
              <a:spcBef>
                <a:spcPts val="1600"/>
              </a:spcBef>
              <a:spcAft>
                <a:spcPts val="1600"/>
              </a:spcAft>
              <a:buNone/>
            </a:pPr>
            <a:r>
              <a:rPr lang="tr">
                <a:solidFill>
                  <a:schemeClr val="dk2"/>
                </a:solidFill>
              </a:rPr>
              <a:t>and these parameters modulate the toxicity of each </a:t>
            </a:r>
            <a:r>
              <a:rPr lang="tr">
                <a:solidFill>
                  <a:schemeClr val="dk2"/>
                </a:solidFill>
              </a:rPr>
              <a:t>specific</a:t>
            </a:r>
            <a:r>
              <a:rPr lang="tr">
                <a:solidFill>
                  <a:schemeClr val="dk2"/>
                </a:solidFill>
              </a:rPr>
              <a:t> GBM.</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35"/>
          <p:cNvSpPr txBox="1"/>
          <p:nvPr>
            <p:ph idx="1" type="body"/>
          </p:nvPr>
        </p:nvSpPr>
        <p:spPr>
          <a:xfrm>
            <a:off x="286975" y="866075"/>
            <a:ext cx="4798800" cy="39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sz="1500"/>
              <a:t>It has been demonstrated that reduced graphene oxide (rGO) functionalised with a biocompatible biopolymer, which makes it highly stable in water, showed good cytocompatibility towards endothelial cells even at very high concentrations (i.e. 100 µg mL-1).</a:t>
            </a:r>
            <a:endParaRPr sz="1500"/>
          </a:p>
          <a:p>
            <a:pPr indent="0" lvl="0" marL="0" rtl="0" algn="l">
              <a:spcBef>
                <a:spcPts val="1600"/>
              </a:spcBef>
              <a:spcAft>
                <a:spcPts val="1600"/>
              </a:spcAft>
              <a:buNone/>
            </a:pPr>
            <a:r>
              <a:rPr lang="tr" sz="1500"/>
              <a:t>In another work, graphene nanoplatelets were modified with poly(vinyl alcohol) (PVA), hydroxyethyl cellulose (HEC), poly(ethylene glycol) (PEG), poly(vinyl pyrrolidone), chondroitin, glucosamine, and hyaluronic acid. All materials resulted in low haemolysis up to 500 µg mL-1 , which further decreased after polymer adsorption, reaching the best results with PVA and HEC. </a:t>
            </a:r>
            <a:endParaRPr sz="1500"/>
          </a:p>
        </p:txBody>
      </p:sp>
      <p:pic>
        <p:nvPicPr>
          <p:cNvPr id="442" name="Google Shape;442;p35"/>
          <p:cNvPicPr preferRelativeResize="0"/>
          <p:nvPr/>
        </p:nvPicPr>
        <p:blipFill>
          <a:blip r:embed="rId3">
            <a:alphaModFix/>
          </a:blip>
          <a:stretch>
            <a:fillRect/>
          </a:stretch>
        </p:blipFill>
        <p:spPr>
          <a:xfrm>
            <a:off x="5226000" y="1017713"/>
            <a:ext cx="3613201" cy="2536928"/>
          </a:xfrm>
          <a:prstGeom prst="rect">
            <a:avLst/>
          </a:prstGeom>
          <a:noFill/>
          <a:ln>
            <a:noFill/>
          </a:ln>
        </p:spPr>
      </p:pic>
      <p:sp>
        <p:nvSpPr>
          <p:cNvPr id="443" name="Google Shape;443;p35"/>
          <p:cNvSpPr txBox="1"/>
          <p:nvPr/>
        </p:nvSpPr>
        <p:spPr>
          <a:xfrm>
            <a:off x="5423750" y="3758700"/>
            <a:ext cx="3415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latin typeface="Lato"/>
                <a:ea typeface="Lato"/>
                <a:cs typeface="Lato"/>
                <a:sym typeface="Lato"/>
              </a:rPr>
              <a:t>Functionalization strategies to enhance the biocompatibility of GBMs</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36"/>
          <p:cNvSpPr txBox="1"/>
          <p:nvPr>
            <p:ph idx="1" type="body"/>
          </p:nvPr>
        </p:nvSpPr>
        <p:spPr>
          <a:xfrm>
            <a:off x="2739225" y="612388"/>
            <a:ext cx="5696400" cy="39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The concentration of the 2D nanomaterial or the type of cell lines used in the experiments play also an important role. In fact, a few studies have shown a dose-dependent toxicity using different cell lines.</a:t>
            </a:r>
            <a:endParaRPr/>
          </a:p>
          <a:p>
            <a:pPr indent="0" lvl="0" marL="0" rtl="0" algn="l">
              <a:spcBef>
                <a:spcPts val="1600"/>
              </a:spcBef>
              <a:spcAft>
                <a:spcPts val="1600"/>
              </a:spcAft>
              <a:buNone/>
            </a:pPr>
            <a:r>
              <a:rPr lang="tr"/>
              <a:t>Concerning the in vivo impact of this type of materials, the most important studies today have focused on </a:t>
            </a:r>
            <a:r>
              <a:rPr lang="tr"/>
              <a:t>functionalized</a:t>
            </a:r>
            <a:r>
              <a:rPr lang="tr"/>
              <a:t> 2D materials. For example, iron oxide decorated MoS2 PEGylated nanosheets have been used for chelator-free radiolabelling and multimodal imaging guided photothermal therapy.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37"/>
          <p:cNvSpPr txBox="1"/>
          <p:nvPr>
            <p:ph idx="1" type="body"/>
          </p:nvPr>
        </p:nvSpPr>
        <p:spPr>
          <a:xfrm>
            <a:off x="3778418" y="1206123"/>
            <a:ext cx="4482600" cy="237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tr"/>
              <a:t>In conclusion, the mechanisms and material parameters responsible for tissue damage induced by 2D materials still need to be thoroughly examined. More investigations need to be performed to reveal the possible health risks of both 2D nanomaterials and related composites and hydrids.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WHAT IS BIODEGRADABILITY?</a:t>
            </a:r>
            <a:endParaRPr/>
          </a:p>
        </p:txBody>
      </p:sp>
      <p:sp>
        <p:nvSpPr>
          <p:cNvPr id="459" name="Google Shape;459;p38"/>
          <p:cNvSpPr txBox="1"/>
          <p:nvPr>
            <p:ph idx="1" type="body"/>
          </p:nvPr>
        </p:nvSpPr>
        <p:spPr>
          <a:xfrm>
            <a:off x="729450" y="2078875"/>
            <a:ext cx="7997700" cy="2789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tr"/>
              <a:t>Biodegradability is the capacity for biological degradation of organic materials by living organisms down to the base substances such as water, carbon dioxide, methane, basic elements and biomass</a:t>
            </a:r>
            <a:endParaRPr/>
          </a:p>
          <a:p>
            <a:pPr indent="-311150" lvl="0" marL="457200" rtl="0" algn="l">
              <a:spcBef>
                <a:spcPts val="0"/>
              </a:spcBef>
              <a:spcAft>
                <a:spcPts val="0"/>
              </a:spcAft>
              <a:buSzPts val="1300"/>
              <a:buChar char="●"/>
            </a:pPr>
            <a:r>
              <a:rPr lang="tr"/>
              <a:t>Degradation of biomaterials is a serious issue for any medical device whether it is preventing degradation of implantable devices or predicting the quantity of degredation of tissue engineering scaffolds or drug releasing elements. Nanofiber scaffolds are used for orthopaedic tissue repair and regeneration</a:t>
            </a:r>
            <a:endParaRPr/>
          </a:p>
          <a:p>
            <a:pPr indent="-311150" lvl="0" marL="457200" rtl="0" algn="l">
              <a:spcBef>
                <a:spcPts val="0"/>
              </a:spcBef>
              <a:spcAft>
                <a:spcPts val="0"/>
              </a:spcAft>
              <a:buSzPts val="1300"/>
              <a:buChar char="●"/>
            </a:pPr>
            <a:r>
              <a:rPr lang="tr"/>
              <a:t>Biodegradable metals will be mostly magnesium based or iron-based alloys. They are chiefly useful for cardiovascular implants as stents and orthopaedics. Hydrogels are the polymeric materials encompassing water, that was the primary biomaterials used. They aid in tissue engineering, implantable devices, biosensors, materials controlling the activity of enzymes.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39"/>
          <p:cNvSpPr txBox="1"/>
          <p:nvPr>
            <p:ph type="title"/>
          </p:nvPr>
        </p:nvSpPr>
        <p:spPr>
          <a:xfrm>
            <a:off x="727650" y="496750"/>
            <a:ext cx="7889700" cy="82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tr"/>
              <a:t>Schematic </a:t>
            </a:r>
            <a:r>
              <a:rPr lang="tr"/>
              <a:t>Representation</a:t>
            </a:r>
            <a:r>
              <a:rPr lang="tr"/>
              <a:t> of 2D Material Degradation</a:t>
            </a:r>
            <a:endParaRPr/>
          </a:p>
        </p:txBody>
      </p:sp>
      <p:pic>
        <p:nvPicPr>
          <p:cNvPr id="465" name="Google Shape;465;p39"/>
          <p:cNvPicPr preferRelativeResize="0"/>
          <p:nvPr/>
        </p:nvPicPr>
        <p:blipFill>
          <a:blip r:embed="rId3">
            <a:alphaModFix/>
          </a:blip>
          <a:stretch>
            <a:fillRect/>
          </a:stretch>
        </p:blipFill>
        <p:spPr>
          <a:xfrm>
            <a:off x="1624725" y="1658588"/>
            <a:ext cx="6305550" cy="2905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4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Some Techniques</a:t>
            </a:r>
            <a:endParaRPr/>
          </a:p>
        </p:txBody>
      </p:sp>
      <p:sp>
        <p:nvSpPr>
          <p:cNvPr id="471" name="Google Shape;471;p40"/>
          <p:cNvSpPr txBox="1"/>
          <p:nvPr>
            <p:ph idx="1" type="body"/>
          </p:nvPr>
        </p:nvSpPr>
        <p:spPr>
          <a:xfrm>
            <a:off x="552225" y="1759450"/>
            <a:ext cx="8039700" cy="3056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tr"/>
              <a:t>Raman, mass spectrometry and transmission electron microscopy can be used to follow biodegradation particularly following the morphological and structural changes of the nanomaterials during biodegradation.</a:t>
            </a:r>
            <a:endParaRPr/>
          </a:p>
          <a:p>
            <a:pPr indent="-311150" lvl="0" marL="457200" rtl="0" algn="l">
              <a:spcBef>
                <a:spcPts val="0"/>
              </a:spcBef>
              <a:spcAft>
                <a:spcPts val="0"/>
              </a:spcAft>
              <a:buSzPts val="1300"/>
              <a:buChar char="●"/>
            </a:pPr>
            <a:r>
              <a:rPr lang="tr"/>
              <a:t>Raman spectroscopy is a spectroscopic technique based on inelastic scattering of monochromatic light, usually from a laser source. Inelastic scattering means that the frequency of photons in monochromatic light changes upon interaction with a sample. Photons of the laser light are absorbed by the sample and then reemitted. Frequency of the reemitted photons is shifted up or down in comparison with original monochromatic frequency, which is called the Raman effect. This shift provides information about vibrational, rotational and other low frequency transitions in molecules. Raman spectroscopy can be used to study solid, liquid and gaseous samples.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41"/>
          <p:cNvSpPr txBox="1"/>
          <p:nvPr>
            <p:ph type="title"/>
          </p:nvPr>
        </p:nvSpPr>
        <p:spPr>
          <a:xfrm>
            <a:off x="727650" y="599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Biodegradation of Graphene-based materials</a:t>
            </a:r>
            <a:endParaRPr/>
          </a:p>
        </p:txBody>
      </p:sp>
      <p:sp>
        <p:nvSpPr>
          <p:cNvPr id="477" name="Google Shape;477;p41"/>
          <p:cNvSpPr txBox="1"/>
          <p:nvPr>
            <p:ph idx="1" type="body"/>
          </p:nvPr>
        </p:nvSpPr>
        <p:spPr>
          <a:xfrm>
            <a:off x="616450" y="1232900"/>
            <a:ext cx="7801800" cy="3107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tr"/>
              <a:t>Biodegradation of nanomaterials by enzymes has been reported involving plant-derived horseradish peroxidase and animal-derived neutrophil myeloperoxidase</a:t>
            </a:r>
            <a:endParaRPr/>
          </a:p>
          <a:p>
            <a:pPr indent="-311150" lvl="0" marL="457200" rtl="0" algn="l">
              <a:spcBef>
                <a:spcPts val="0"/>
              </a:spcBef>
              <a:spcAft>
                <a:spcPts val="0"/>
              </a:spcAft>
              <a:buSzPts val="1300"/>
              <a:buChar char="●"/>
            </a:pPr>
            <a:r>
              <a:rPr lang="tr"/>
              <a:t>The scientists planned a new system to “attract” enzymes toward graphene oxide by funcitonalising the nanomaterial with coumarin and catechol, which are natural ligands of horseradish peroxidase</a:t>
            </a:r>
            <a:endParaRPr/>
          </a:p>
          <a:p>
            <a:pPr indent="-311150" lvl="0" marL="457200" rtl="0" algn="l">
              <a:spcBef>
                <a:spcPts val="0"/>
              </a:spcBef>
              <a:spcAft>
                <a:spcPts val="0"/>
              </a:spcAft>
              <a:buSzPts val="1300"/>
              <a:buChar char="●"/>
            </a:pPr>
            <a:r>
              <a:rPr lang="tr"/>
              <a:t>They studied the biodegradability materials with human myeloperoxidase and in the presence of degranulating human neutrophils, cells that are able to secrete high concentration of MPO when activated</a:t>
            </a:r>
            <a:endParaRPr/>
          </a:p>
          <a:p>
            <a:pPr indent="-311150" lvl="0" marL="457200" rtl="0" algn="l">
              <a:spcBef>
                <a:spcPts val="0"/>
              </a:spcBef>
              <a:spcAft>
                <a:spcPts val="0"/>
              </a:spcAft>
              <a:buSzPts val="1300"/>
              <a:buChar char="●"/>
            </a:pPr>
            <a:r>
              <a:rPr lang="tr"/>
              <a:t>Graphene oxide has versatile surface modification and the aqueos dispersibility</a:t>
            </a:r>
            <a:endParaRPr/>
          </a:p>
          <a:p>
            <a:pPr indent="-311150" lvl="0" marL="457200" rtl="0" algn="l">
              <a:spcBef>
                <a:spcPts val="0"/>
              </a:spcBef>
              <a:spcAft>
                <a:spcPts val="0"/>
              </a:spcAft>
              <a:buSzPts val="1300"/>
              <a:buChar char="●"/>
            </a:pPr>
            <a:r>
              <a:rPr lang="tr"/>
              <a:t>MoS2 nanosheets are thermodynamically and kinetically unstable to O2, being degraded under ambient conditions in various oxidising aqueous environments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24"/>
          <p:cNvSpPr txBox="1"/>
          <p:nvPr>
            <p:ph type="title"/>
          </p:nvPr>
        </p:nvSpPr>
        <p:spPr>
          <a:xfrm>
            <a:off x="474475" y="450125"/>
            <a:ext cx="3163200" cy="206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a:t>WHAT WILL BE TALK ABOUT ?</a:t>
            </a:r>
            <a:r>
              <a:rPr lang="tr"/>
              <a:t>​</a:t>
            </a:r>
            <a:endParaRPr/>
          </a:p>
        </p:txBody>
      </p:sp>
      <p:sp>
        <p:nvSpPr>
          <p:cNvPr id="366" name="Google Shape;366;p24"/>
          <p:cNvSpPr txBox="1"/>
          <p:nvPr>
            <p:ph idx="1" type="body"/>
          </p:nvPr>
        </p:nvSpPr>
        <p:spPr>
          <a:xfrm>
            <a:off x="3828775" y="450125"/>
            <a:ext cx="4863000" cy="4115400"/>
          </a:xfrm>
          <a:prstGeom prst="rect">
            <a:avLst/>
          </a:prstGeom>
        </p:spPr>
        <p:txBody>
          <a:bodyPr anchorCtr="0" anchor="t" bIns="91425" lIns="91425" spcFirstLastPara="1" rIns="91425" wrap="square" tIns="91425">
            <a:noAutofit/>
          </a:bodyPr>
          <a:lstStyle/>
          <a:p>
            <a:pPr indent="-152400" lvl="0" marL="152400" rtl="0" algn="l">
              <a:spcBef>
                <a:spcPts val="0"/>
              </a:spcBef>
              <a:spcAft>
                <a:spcPts val="0"/>
              </a:spcAft>
              <a:buNone/>
            </a:pPr>
            <a:r>
              <a:rPr lang="tr"/>
              <a:t>​</a:t>
            </a:r>
            <a:endParaRPr/>
          </a:p>
          <a:p>
            <a:pPr indent="-342900" lvl="0" marL="609600" rtl="0" algn="l">
              <a:spcBef>
                <a:spcPts val="1600"/>
              </a:spcBef>
              <a:spcAft>
                <a:spcPts val="0"/>
              </a:spcAft>
              <a:buSzPts val="1800"/>
              <a:buChar char="●"/>
            </a:pPr>
            <a:r>
              <a:rPr lang="tr"/>
              <a:t>The potential risks associated with 2D nanomaterials may cause serious concerns about their real applications and impact in biological systems.​</a:t>
            </a:r>
            <a:endParaRPr/>
          </a:p>
          <a:p>
            <a:pPr indent="0" lvl="0" marL="0" rtl="0" algn="l">
              <a:spcBef>
                <a:spcPts val="1600"/>
              </a:spcBef>
              <a:spcAft>
                <a:spcPts val="0"/>
              </a:spcAft>
              <a:buNone/>
            </a:pPr>
            <a:r>
              <a:t/>
            </a:r>
            <a:endParaRPr/>
          </a:p>
          <a:p>
            <a:pPr indent="-342900" lvl="0" marL="609600" rtl="0" algn="l">
              <a:spcBef>
                <a:spcPts val="1600"/>
              </a:spcBef>
              <a:spcAft>
                <a:spcPts val="0"/>
              </a:spcAft>
              <a:buSzPts val="1800"/>
              <a:buChar char="●"/>
            </a:pPr>
            <a:r>
              <a:rPr lang="tr"/>
              <a:t>We summarise the new technology in the field of biocompatibility and biodegradability of graphene- related materials</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42"/>
          <p:cNvSpPr txBox="1"/>
          <p:nvPr>
            <p:ph type="title"/>
          </p:nvPr>
        </p:nvSpPr>
        <p:spPr>
          <a:xfrm>
            <a:off x="729450" y="436650"/>
            <a:ext cx="3444300" cy="82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sz="1800"/>
              <a:t>The Scientist investigated the material according to:</a:t>
            </a:r>
            <a:endParaRPr sz="1800"/>
          </a:p>
        </p:txBody>
      </p:sp>
      <p:sp>
        <p:nvSpPr>
          <p:cNvPr id="483" name="Google Shape;483;p42"/>
          <p:cNvSpPr txBox="1"/>
          <p:nvPr>
            <p:ph idx="1" type="body"/>
          </p:nvPr>
        </p:nvSpPr>
        <p:spPr>
          <a:xfrm>
            <a:off x="685200" y="1511025"/>
            <a:ext cx="3532800" cy="2624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tr"/>
              <a:t>Number of layers</a:t>
            </a:r>
            <a:endParaRPr/>
          </a:p>
          <a:p>
            <a:pPr indent="-311150" lvl="0" marL="457200" rtl="0" algn="l">
              <a:spcBef>
                <a:spcPts val="0"/>
              </a:spcBef>
              <a:spcAft>
                <a:spcPts val="0"/>
              </a:spcAft>
              <a:buSzPts val="1300"/>
              <a:buChar char="➢"/>
            </a:pPr>
            <a:r>
              <a:rPr lang="tr"/>
              <a:t>Lateral dimensions</a:t>
            </a:r>
            <a:endParaRPr/>
          </a:p>
          <a:p>
            <a:pPr indent="-311150" lvl="0" marL="457200" rtl="0" algn="l">
              <a:spcBef>
                <a:spcPts val="0"/>
              </a:spcBef>
              <a:spcAft>
                <a:spcPts val="0"/>
              </a:spcAft>
              <a:buSzPts val="1300"/>
              <a:buChar char="➢"/>
            </a:pPr>
            <a:r>
              <a:rPr lang="tr"/>
              <a:t>The </a:t>
            </a:r>
            <a:r>
              <a:rPr lang="tr"/>
              <a:t>C/O ratio</a:t>
            </a:r>
            <a:endParaRPr/>
          </a:p>
          <a:p>
            <a:pPr indent="-311150" lvl="0" marL="457200" rtl="0" algn="l">
              <a:spcBef>
                <a:spcPts val="0"/>
              </a:spcBef>
              <a:spcAft>
                <a:spcPts val="0"/>
              </a:spcAft>
              <a:buSzPts val="1300"/>
              <a:buChar char="➢"/>
            </a:pPr>
            <a:r>
              <a:rPr lang="tr"/>
              <a:t>Surface coatings on materials</a:t>
            </a:r>
            <a:endParaRPr/>
          </a:p>
          <a:p>
            <a:pPr indent="0" lvl="0" marL="0" rtl="0" algn="l">
              <a:spcBef>
                <a:spcPts val="1600"/>
              </a:spcBef>
              <a:spcAft>
                <a:spcPts val="1600"/>
              </a:spcAft>
              <a:buNone/>
            </a:pPr>
            <a:r>
              <a:rPr lang="tr"/>
              <a:t>The degradation of both single- and few-layer graphene was proved, concluding that these water-dispersed pristine carbon nanostructures are not biopersistent.</a:t>
            </a:r>
            <a:endParaRPr/>
          </a:p>
        </p:txBody>
      </p:sp>
      <p:pic>
        <p:nvPicPr>
          <p:cNvPr id="484" name="Google Shape;484;p42"/>
          <p:cNvPicPr preferRelativeResize="0"/>
          <p:nvPr/>
        </p:nvPicPr>
        <p:blipFill>
          <a:blip r:embed="rId3">
            <a:alphaModFix/>
          </a:blip>
          <a:stretch>
            <a:fillRect/>
          </a:stretch>
        </p:blipFill>
        <p:spPr>
          <a:xfrm>
            <a:off x="4713273" y="231248"/>
            <a:ext cx="4131350" cy="354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4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sz="2200">
                <a:solidFill>
                  <a:srgbClr val="000000"/>
                </a:solidFill>
                <a:latin typeface="Calibri"/>
                <a:ea typeface="Calibri"/>
                <a:cs typeface="Calibri"/>
                <a:sym typeface="Calibri"/>
              </a:rPr>
              <a:t>4-Conclusion and future prospects</a:t>
            </a:r>
            <a:endParaRPr/>
          </a:p>
        </p:txBody>
      </p:sp>
      <p:sp>
        <p:nvSpPr>
          <p:cNvPr id="490" name="Google Shape;490;p4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635000" rtl="0" algn="l">
              <a:spcBef>
                <a:spcPts val="0"/>
              </a:spcBef>
              <a:spcAft>
                <a:spcPts val="0"/>
              </a:spcAft>
              <a:buClr>
                <a:srgbClr val="000000"/>
              </a:buClr>
              <a:buSzPts val="1300"/>
              <a:buFont typeface="Lato"/>
              <a:buChar char="●"/>
            </a:pPr>
            <a:r>
              <a:rPr lang="tr" sz="1600">
                <a:solidFill>
                  <a:srgbClr val="000000"/>
                </a:solidFill>
                <a:highlight>
                  <a:srgbClr val="FFFFFF"/>
                </a:highlight>
              </a:rPr>
              <a:t>Their safety evaluation should not only comprise the most recent GBMs.​</a:t>
            </a:r>
            <a:endParaRPr sz="1600">
              <a:solidFill>
                <a:srgbClr val="000000"/>
              </a:solidFill>
              <a:highlight>
                <a:srgbClr val="FFFFFF"/>
              </a:highlight>
            </a:endParaRPr>
          </a:p>
          <a:p>
            <a:pPr indent="-301625" lvl="0" marL="825500" rtl="0" algn="l">
              <a:spcBef>
                <a:spcPts val="0"/>
              </a:spcBef>
              <a:spcAft>
                <a:spcPts val="0"/>
              </a:spcAft>
              <a:buClr>
                <a:srgbClr val="000000"/>
              </a:buClr>
              <a:buSzPts val="1150"/>
              <a:buFont typeface="Lato"/>
              <a:buChar char="●"/>
            </a:pPr>
            <a:r>
              <a:rPr lang="tr" sz="1400">
                <a:solidFill>
                  <a:srgbClr val="000000"/>
                </a:solidFill>
                <a:highlight>
                  <a:srgbClr val="FFFFFF"/>
                </a:highlight>
              </a:rPr>
              <a:t>Also 2D materials like Si2BN, borophene, ZnO​</a:t>
            </a:r>
            <a:endParaRPr sz="1400">
              <a:solidFill>
                <a:srgbClr val="000000"/>
              </a:solidFill>
              <a:highlight>
                <a:srgbClr val="FFFFFF"/>
              </a:highlight>
            </a:endParaRPr>
          </a:p>
          <a:p>
            <a:pPr indent="0" lvl="0" marL="0" rtl="0" algn="l">
              <a:spcBef>
                <a:spcPts val="0"/>
              </a:spcBef>
              <a:spcAft>
                <a:spcPts val="0"/>
              </a:spcAft>
              <a:buNone/>
            </a:pPr>
            <a:r>
              <a:t/>
            </a:r>
            <a:endParaRPr sz="1400">
              <a:solidFill>
                <a:srgbClr val="000000"/>
              </a:solidFill>
              <a:highlight>
                <a:srgbClr val="FFFFFF"/>
              </a:highlight>
            </a:endParaRPr>
          </a:p>
          <a:p>
            <a:pPr indent="-311150" lvl="0" marL="635000" rtl="0" algn="l">
              <a:spcBef>
                <a:spcPts val="0"/>
              </a:spcBef>
              <a:spcAft>
                <a:spcPts val="0"/>
              </a:spcAft>
              <a:buClr>
                <a:srgbClr val="000000"/>
              </a:buClr>
              <a:buSzPts val="1300"/>
              <a:buFont typeface="Lato"/>
              <a:buChar char="●"/>
            </a:pPr>
            <a:r>
              <a:rPr lang="tr" sz="1600">
                <a:solidFill>
                  <a:srgbClr val="000000"/>
                </a:solidFill>
                <a:highlight>
                  <a:srgbClr val="FFFFFF"/>
                </a:highlight>
              </a:rPr>
              <a:t>Validation tests should be extended to whole organisms </a:t>
            </a:r>
            <a:r>
              <a:rPr lang="tr" sz="1200">
                <a:solidFill>
                  <a:srgbClr val="000000"/>
                </a:solidFill>
                <a:highlight>
                  <a:srgbClr val="FFFFFF"/>
                </a:highlight>
              </a:rPr>
              <a:t>(</a:t>
            </a:r>
            <a:r>
              <a:rPr i="1" lang="tr" sz="1200">
                <a:solidFill>
                  <a:srgbClr val="000000"/>
                </a:solidFill>
                <a:highlight>
                  <a:srgbClr val="FFFFFF"/>
                </a:highlight>
              </a:rPr>
              <a:t>in vitro            </a:t>
            </a:r>
            <a:r>
              <a:rPr i="1" lang="tr" sz="1250">
                <a:solidFill>
                  <a:srgbClr val="000000"/>
                </a:solidFill>
                <a:highlight>
                  <a:srgbClr val="FFFFFF"/>
                </a:highlight>
              </a:rPr>
              <a:t>in vivo</a:t>
            </a:r>
            <a:r>
              <a:rPr lang="tr" sz="1250">
                <a:solidFill>
                  <a:srgbClr val="000000"/>
                </a:solidFill>
                <a:highlight>
                  <a:srgbClr val="FFFFFF"/>
                </a:highlight>
              </a:rPr>
              <a:t>)​</a:t>
            </a:r>
            <a:endParaRPr sz="1250">
              <a:solidFill>
                <a:srgbClr val="000000"/>
              </a:solidFill>
              <a:highlight>
                <a:srgbClr val="FFFFFF"/>
              </a:highlight>
            </a:endParaRPr>
          </a:p>
          <a:p>
            <a:pPr indent="-177800" lvl="0" marL="177800" rtl="0" algn="l">
              <a:spcBef>
                <a:spcPts val="0"/>
              </a:spcBef>
              <a:spcAft>
                <a:spcPts val="0"/>
              </a:spcAft>
              <a:buNone/>
            </a:pPr>
            <a:r>
              <a:rPr lang="tr" sz="1250">
                <a:solidFill>
                  <a:srgbClr val="000000"/>
                </a:solidFill>
                <a:highlight>
                  <a:srgbClr val="FFFFFF"/>
                </a:highlight>
              </a:rPr>
              <a:t>​</a:t>
            </a:r>
            <a:endParaRPr sz="1250">
              <a:solidFill>
                <a:srgbClr val="000000"/>
              </a:solidFill>
              <a:highlight>
                <a:srgbClr val="FFFFFF"/>
              </a:highlight>
            </a:endParaRPr>
          </a:p>
          <a:p>
            <a:pPr indent="-311150" lvl="0" marL="635000" rtl="0" algn="l">
              <a:spcBef>
                <a:spcPts val="0"/>
              </a:spcBef>
              <a:spcAft>
                <a:spcPts val="0"/>
              </a:spcAft>
              <a:buClr>
                <a:srgbClr val="000000"/>
              </a:buClr>
              <a:buSzPts val="1300"/>
              <a:buFont typeface="Lato"/>
              <a:buChar char="●"/>
            </a:pPr>
            <a:r>
              <a:rPr lang="tr" sz="1600">
                <a:solidFill>
                  <a:srgbClr val="000000"/>
                </a:solidFill>
                <a:highlight>
                  <a:srgbClr val="FFFFFF"/>
                </a:highlight>
              </a:rPr>
              <a:t>Mechanisms of their biological effects are still poorly understood. </a:t>
            </a:r>
            <a:endParaRPr sz="1600">
              <a:solidFill>
                <a:srgbClr val="000000"/>
              </a:solidFill>
              <a:highlight>
                <a:srgbClr val="FFFFFF"/>
              </a:highlight>
            </a:endParaRPr>
          </a:p>
          <a:p>
            <a:pPr indent="0" lvl="0" marL="0" rtl="0" algn="l">
              <a:spcBef>
                <a:spcPts val="0"/>
              </a:spcBef>
              <a:spcAft>
                <a:spcPts val="1600"/>
              </a:spcAft>
              <a:buNone/>
            </a:pPr>
            <a:r>
              <a:t/>
            </a:r>
            <a:endParaRPr>
              <a:highlight>
                <a:srgbClr val="FFFFFF"/>
              </a:highlight>
            </a:endParaRPr>
          </a:p>
        </p:txBody>
      </p:sp>
      <p:cxnSp>
        <p:nvCxnSpPr>
          <p:cNvPr id="491" name="Google Shape;491;p43"/>
          <p:cNvCxnSpPr/>
          <p:nvPr/>
        </p:nvCxnSpPr>
        <p:spPr>
          <a:xfrm>
            <a:off x="6876800" y="3114275"/>
            <a:ext cx="3381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44"/>
          <p:cNvSpPr txBox="1"/>
          <p:nvPr>
            <p:ph idx="1" type="body"/>
          </p:nvPr>
        </p:nvSpPr>
        <p:spPr>
          <a:xfrm>
            <a:off x="1219225" y="1373750"/>
            <a:ext cx="6705300" cy="2484600"/>
          </a:xfrm>
          <a:prstGeom prst="rect">
            <a:avLst/>
          </a:prstGeom>
        </p:spPr>
        <p:txBody>
          <a:bodyPr anchorCtr="0" anchor="t" bIns="91425" lIns="91425" spcFirstLastPara="1" rIns="91425" wrap="square" tIns="91425">
            <a:noAutofit/>
          </a:bodyPr>
          <a:lstStyle/>
          <a:p>
            <a:pPr indent="-355600" lvl="0" marL="635000" rtl="0" algn="l">
              <a:spcBef>
                <a:spcPts val="0"/>
              </a:spcBef>
              <a:spcAft>
                <a:spcPts val="0"/>
              </a:spcAft>
              <a:buSzPts val="2000"/>
              <a:buChar char="●"/>
            </a:pPr>
            <a:r>
              <a:rPr lang="tr">
                <a:solidFill>
                  <a:schemeClr val="dk2"/>
                </a:solidFill>
              </a:rPr>
              <a:t>The design of new artificial enzymes mimicking natural systems could help fulfill this purpose.​</a:t>
            </a:r>
            <a:endParaRPr>
              <a:solidFill>
                <a:schemeClr val="dk2"/>
              </a:solidFill>
            </a:endParaRPr>
          </a:p>
          <a:p>
            <a:pPr indent="-177800" lvl="0" marL="177800" rtl="0" algn="l">
              <a:spcBef>
                <a:spcPts val="1600"/>
              </a:spcBef>
              <a:spcAft>
                <a:spcPts val="0"/>
              </a:spcAft>
              <a:buNone/>
            </a:pPr>
            <a:r>
              <a:rPr lang="tr">
                <a:solidFill>
                  <a:schemeClr val="dk2"/>
                </a:solidFill>
              </a:rPr>
              <a:t>​</a:t>
            </a:r>
            <a:endParaRPr>
              <a:solidFill>
                <a:schemeClr val="dk2"/>
              </a:solidFill>
            </a:endParaRPr>
          </a:p>
          <a:p>
            <a:pPr indent="-355600" lvl="0" marL="635000" rtl="0" algn="l">
              <a:spcBef>
                <a:spcPts val="1600"/>
              </a:spcBef>
              <a:spcAft>
                <a:spcPts val="0"/>
              </a:spcAft>
              <a:buSzPts val="2000"/>
              <a:buChar char="●"/>
            </a:pPr>
            <a:r>
              <a:rPr lang="tr">
                <a:solidFill>
                  <a:schemeClr val="dk2"/>
                </a:solidFill>
              </a:rPr>
              <a:t>More research has to be performed to measure the safety of 2D materials.</a:t>
            </a:r>
            <a:endParaRPr>
              <a:solidFill>
                <a:schemeClr val="dk2"/>
              </a:solidFill>
            </a:endParaRPr>
          </a:p>
          <a:p>
            <a:pPr indent="0" lvl="0" marL="0" rtl="0" algn="l">
              <a:spcBef>
                <a:spcPts val="1600"/>
              </a:spcBef>
              <a:spcAft>
                <a:spcPts val="1600"/>
              </a:spcAft>
              <a:buNone/>
            </a:pPr>
            <a:r>
              <a:t/>
            </a:r>
            <a:endParaRPr>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45"/>
          <p:cNvSpPr txBox="1"/>
          <p:nvPr>
            <p:ph type="title"/>
          </p:nvPr>
        </p:nvSpPr>
        <p:spPr>
          <a:xfrm>
            <a:off x="2894475" y="450971"/>
            <a:ext cx="5740800" cy="144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tr"/>
              <a:t>THANK YOU FOR LISTENING US...</a:t>
            </a:r>
            <a:endParaRPr/>
          </a:p>
        </p:txBody>
      </p:sp>
      <p:sp>
        <p:nvSpPr>
          <p:cNvPr id="502" name="Google Shape;502;p45"/>
          <p:cNvSpPr txBox="1"/>
          <p:nvPr>
            <p:ph idx="1" type="body"/>
          </p:nvPr>
        </p:nvSpPr>
        <p:spPr>
          <a:xfrm>
            <a:off x="2894475" y="1938950"/>
            <a:ext cx="5740800" cy="264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B</a:t>
            </a:r>
            <a:r>
              <a:rPr lang="tr">
                <a:latin typeface="Arial"/>
                <a:ea typeface="Arial"/>
                <a:cs typeface="Arial"/>
                <a:sym typeface="Arial"/>
              </a:rPr>
              <a:t>üşra Nur Yeşilyurt - 15290192</a:t>
            </a:r>
            <a:endParaRPr>
              <a:latin typeface="Arial"/>
              <a:ea typeface="Arial"/>
              <a:cs typeface="Arial"/>
              <a:sym typeface="Arial"/>
            </a:endParaRPr>
          </a:p>
          <a:p>
            <a:pPr indent="0" lvl="0" marL="0" rtl="0" algn="l">
              <a:spcBef>
                <a:spcPts val="1600"/>
              </a:spcBef>
              <a:spcAft>
                <a:spcPts val="0"/>
              </a:spcAft>
              <a:buNone/>
            </a:pPr>
            <a:r>
              <a:rPr lang="tr">
                <a:latin typeface="Arial"/>
                <a:ea typeface="Arial"/>
                <a:cs typeface="Arial"/>
                <a:sym typeface="Arial"/>
              </a:rPr>
              <a:t>Dilara Tokuç - 15290182</a:t>
            </a:r>
            <a:endParaRPr>
              <a:latin typeface="Arial"/>
              <a:ea typeface="Arial"/>
              <a:cs typeface="Arial"/>
              <a:sym typeface="Arial"/>
            </a:endParaRPr>
          </a:p>
          <a:p>
            <a:pPr indent="0" lvl="0" marL="0" rtl="0" algn="l">
              <a:spcBef>
                <a:spcPts val="1600"/>
              </a:spcBef>
              <a:spcAft>
                <a:spcPts val="0"/>
              </a:spcAft>
              <a:buNone/>
            </a:pPr>
            <a:r>
              <a:rPr lang="tr">
                <a:latin typeface="Arial"/>
                <a:ea typeface="Arial"/>
                <a:cs typeface="Arial"/>
                <a:sym typeface="Arial"/>
              </a:rPr>
              <a:t>Elif Görücü - 15290159</a:t>
            </a:r>
            <a:endParaRPr>
              <a:latin typeface="Arial"/>
              <a:ea typeface="Arial"/>
              <a:cs typeface="Arial"/>
              <a:sym typeface="Arial"/>
            </a:endParaRPr>
          </a:p>
          <a:p>
            <a:pPr indent="0" lvl="0" marL="0" rtl="0" algn="l">
              <a:spcBef>
                <a:spcPts val="1600"/>
              </a:spcBef>
              <a:spcAft>
                <a:spcPts val="1600"/>
              </a:spcAft>
              <a:buNone/>
            </a:pPr>
            <a:r>
              <a:rPr lang="tr">
                <a:latin typeface="Arial"/>
                <a:ea typeface="Arial"/>
                <a:cs typeface="Arial"/>
                <a:sym typeface="Arial"/>
              </a:rPr>
              <a:t>Mihriban Özdemir - 15290171</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25"/>
          <p:cNvSpPr txBox="1"/>
          <p:nvPr>
            <p:ph idx="1" type="body"/>
          </p:nvPr>
        </p:nvSpPr>
        <p:spPr>
          <a:xfrm>
            <a:off x="311700" y="330550"/>
            <a:ext cx="8520600" cy="1634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500">
              <a:solidFill>
                <a:schemeClr val="dk1"/>
              </a:solidFill>
              <a:highlight>
                <a:srgbClr val="FFFFFF"/>
              </a:highlight>
            </a:endParaRPr>
          </a:p>
          <a:p>
            <a:pPr indent="-323850" lvl="0" marL="457200" rtl="0" algn="l">
              <a:spcBef>
                <a:spcPts val="0"/>
              </a:spcBef>
              <a:spcAft>
                <a:spcPts val="0"/>
              </a:spcAft>
              <a:buClr>
                <a:schemeClr val="dk1"/>
              </a:buClr>
              <a:buSzPts val="1500"/>
              <a:buChar char="❖"/>
            </a:pPr>
            <a:r>
              <a:rPr lang="tr" sz="1500">
                <a:solidFill>
                  <a:schemeClr val="dk1"/>
                </a:solidFill>
                <a:highlight>
                  <a:srgbClr val="FFFFFF"/>
                </a:highlight>
              </a:rPr>
              <a:t>The development of 2D materials has stimulated enormous interest for their unique properties.​</a:t>
            </a:r>
            <a:endParaRPr sz="1500">
              <a:solidFill>
                <a:schemeClr val="dk1"/>
              </a:solidFill>
              <a:highlight>
                <a:srgbClr val="FFFFFF"/>
              </a:highlight>
            </a:endParaRPr>
          </a:p>
          <a:p>
            <a:pPr indent="0" lvl="0" marL="457200" rtl="0" algn="l">
              <a:spcBef>
                <a:spcPts val="0"/>
              </a:spcBef>
              <a:spcAft>
                <a:spcPts val="0"/>
              </a:spcAft>
              <a:buNone/>
            </a:pPr>
            <a:r>
              <a:t/>
            </a:r>
            <a:endParaRPr sz="1500">
              <a:solidFill>
                <a:schemeClr val="dk1"/>
              </a:solidFill>
              <a:highlight>
                <a:srgbClr val="FFFFFF"/>
              </a:highlight>
            </a:endParaRPr>
          </a:p>
          <a:p>
            <a:pPr indent="-323850" lvl="0" marL="457200" rtl="0" algn="l">
              <a:spcBef>
                <a:spcPts val="0"/>
              </a:spcBef>
              <a:spcAft>
                <a:spcPts val="0"/>
              </a:spcAft>
              <a:buClr>
                <a:schemeClr val="dk1"/>
              </a:buClr>
              <a:buSzPts val="1500"/>
              <a:buChar char="❖"/>
            </a:pPr>
            <a:r>
              <a:rPr lang="tr" sz="1500">
                <a:solidFill>
                  <a:schemeClr val="dk1"/>
                </a:solidFill>
                <a:highlight>
                  <a:srgbClr val="FFFFFF"/>
                </a:highlight>
              </a:rPr>
              <a:t>2D materials =&gt; graphene, MoS2, BN, WS2</a:t>
            </a:r>
            <a:endParaRPr sz="1500">
              <a:solidFill>
                <a:schemeClr val="dk1"/>
              </a:solidFill>
              <a:highlight>
                <a:srgbClr val="FFFFFF"/>
              </a:highlight>
            </a:endParaRPr>
          </a:p>
          <a:p>
            <a:pPr indent="0" lvl="0" marL="0" rtl="0" algn="l">
              <a:spcBef>
                <a:spcPts val="0"/>
              </a:spcBef>
              <a:spcAft>
                <a:spcPts val="1600"/>
              </a:spcAft>
              <a:buNone/>
            </a:pPr>
            <a:r>
              <a:t/>
            </a:r>
            <a:endParaRPr/>
          </a:p>
        </p:txBody>
      </p:sp>
      <p:pic>
        <p:nvPicPr>
          <p:cNvPr id="372" name="Google Shape;372;p25"/>
          <p:cNvPicPr preferRelativeResize="0"/>
          <p:nvPr/>
        </p:nvPicPr>
        <p:blipFill>
          <a:blip r:embed="rId3">
            <a:alphaModFix/>
          </a:blip>
          <a:stretch>
            <a:fillRect/>
          </a:stretch>
        </p:blipFill>
        <p:spPr>
          <a:xfrm>
            <a:off x="2353300" y="1667850"/>
            <a:ext cx="4437408" cy="2873750"/>
          </a:xfrm>
          <a:prstGeom prst="rect">
            <a:avLst/>
          </a:prstGeom>
          <a:noFill/>
          <a:ln>
            <a:noFill/>
          </a:ln>
        </p:spPr>
      </p:pic>
      <p:sp>
        <p:nvSpPr>
          <p:cNvPr id="373" name="Google Shape;373;p25"/>
          <p:cNvSpPr txBox="1"/>
          <p:nvPr/>
        </p:nvSpPr>
        <p:spPr>
          <a:xfrm>
            <a:off x="1503300" y="4236550"/>
            <a:ext cx="5777100" cy="34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tr" sz="900" u="sng">
                <a:highlight>
                  <a:srgbClr val="FFFFFF"/>
                </a:highlight>
                <a:latin typeface="Times New Roman"/>
                <a:ea typeface="Times New Roman"/>
                <a:cs typeface="Times New Roman"/>
                <a:sym typeface="Times New Roman"/>
                <a:hlinkClick r:id="rId4"/>
              </a:rPr>
              <a:t>https://pubs.rsc.org/en/content/articlelanding/2019/cc/c9cc01205b#!divAbstract</a:t>
            </a:r>
            <a:r>
              <a:rPr lang="tr" sz="900">
                <a:highlight>
                  <a:srgbClr val="FFFFFF"/>
                </a:highlight>
                <a:latin typeface="Times New Roman"/>
                <a:ea typeface="Times New Roman"/>
                <a:cs typeface="Times New Roman"/>
                <a:sym typeface="Times New Roman"/>
              </a:rPr>
              <a:t>​</a:t>
            </a:r>
            <a:endParaRPr sz="900">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2050">
                <a:solidFill>
                  <a:srgbClr val="575F6D"/>
                </a:solidFill>
                <a:latin typeface="Times New Roman"/>
                <a:ea typeface="Times New Roman"/>
                <a:cs typeface="Times New Roman"/>
                <a:sym typeface="Times New Roman"/>
              </a:rPr>
              <a:t>WHAT IS GRAPHENE?</a:t>
            </a:r>
            <a:endParaRPr/>
          </a:p>
        </p:txBody>
      </p:sp>
      <p:sp>
        <p:nvSpPr>
          <p:cNvPr id="379" name="Google Shape;379;p26"/>
          <p:cNvSpPr txBox="1"/>
          <p:nvPr>
            <p:ph idx="1" type="body"/>
          </p:nvPr>
        </p:nvSpPr>
        <p:spPr>
          <a:xfrm>
            <a:off x="311700" y="3592200"/>
            <a:ext cx="8269200" cy="976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tr" sz="1800">
                <a:solidFill>
                  <a:schemeClr val="dk1"/>
                </a:solidFill>
                <a:highlight>
                  <a:srgbClr val="FFFFFF"/>
                </a:highlight>
              </a:rPr>
              <a:t> Graphene is a one-atom-thick layer of carbon atoms arranged in a hexagonal lattice. It is the building-block of Graphite.</a:t>
            </a:r>
            <a:endParaRPr sz="1800">
              <a:solidFill>
                <a:srgbClr val="000000"/>
              </a:solidFill>
              <a:highlight>
                <a:srgbClr val="FFFFFF"/>
              </a:highlight>
            </a:endParaRPr>
          </a:p>
        </p:txBody>
      </p:sp>
      <p:pic>
        <p:nvPicPr>
          <p:cNvPr id="380" name="Google Shape;380;p26"/>
          <p:cNvPicPr preferRelativeResize="0"/>
          <p:nvPr/>
        </p:nvPicPr>
        <p:blipFill>
          <a:blip r:embed="rId3">
            <a:alphaModFix/>
          </a:blip>
          <a:stretch>
            <a:fillRect/>
          </a:stretch>
        </p:blipFill>
        <p:spPr>
          <a:xfrm>
            <a:off x="451300" y="1310350"/>
            <a:ext cx="3533775" cy="1685925"/>
          </a:xfrm>
          <a:prstGeom prst="rect">
            <a:avLst/>
          </a:prstGeom>
          <a:noFill/>
          <a:ln>
            <a:noFill/>
          </a:ln>
        </p:spPr>
      </p:pic>
      <p:sp>
        <p:nvSpPr>
          <p:cNvPr id="381" name="Google Shape;381;p26"/>
          <p:cNvSpPr txBox="1"/>
          <p:nvPr/>
        </p:nvSpPr>
        <p:spPr>
          <a:xfrm>
            <a:off x="603700" y="4450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tr"/>
              <a:t> </a:t>
            </a:r>
            <a:endParaRPr/>
          </a:p>
        </p:txBody>
      </p:sp>
      <p:pic>
        <p:nvPicPr>
          <p:cNvPr id="382" name="Google Shape;382;p26"/>
          <p:cNvPicPr preferRelativeResize="0"/>
          <p:nvPr/>
        </p:nvPicPr>
        <p:blipFill>
          <a:blip r:embed="rId4">
            <a:alphaModFix/>
          </a:blip>
          <a:stretch>
            <a:fillRect/>
          </a:stretch>
        </p:blipFill>
        <p:spPr>
          <a:xfrm>
            <a:off x="4182325" y="1377025"/>
            <a:ext cx="2781300" cy="1552575"/>
          </a:xfrm>
          <a:prstGeom prst="rect">
            <a:avLst/>
          </a:prstGeom>
          <a:noFill/>
          <a:ln>
            <a:noFill/>
          </a:ln>
        </p:spPr>
      </p:pic>
      <p:sp>
        <p:nvSpPr>
          <p:cNvPr id="383" name="Google Shape;383;p26"/>
          <p:cNvSpPr txBox="1"/>
          <p:nvPr/>
        </p:nvSpPr>
        <p:spPr>
          <a:xfrm>
            <a:off x="1182325"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tr"/>
              <a:t> </a:t>
            </a:r>
            <a:endParaRPr/>
          </a:p>
        </p:txBody>
      </p:sp>
      <p:sp>
        <p:nvSpPr>
          <p:cNvPr id="384" name="Google Shape;384;p26"/>
          <p:cNvSpPr txBox="1"/>
          <p:nvPr/>
        </p:nvSpPr>
        <p:spPr>
          <a:xfrm>
            <a:off x="1170675" y="2857425"/>
            <a:ext cx="20424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sz="900" u="sng">
                <a:highlight>
                  <a:srgbClr val="FFFFFF"/>
                </a:highlight>
                <a:latin typeface="Times New Roman"/>
                <a:ea typeface="Times New Roman"/>
                <a:cs typeface="Times New Roman"/>
                <a:sym typeface="Times New Roman"/>
                <a:hlinkClick r:id="rId5"/>
              </a:rPr>
              <a:t>https://blog.iglcoatings.com/the-science-of-graphene-based-protective-coating/</a:t>
            </a:r>
            <a:endParaRPr sz="900">
              <a:highlight>
                <a:srgbClr val="FFFFFF"/>
              </a:highlight>
            </a:endParaRPr>
          </a:p>
        </p:txBody>
      </p:sp>
      <p:sp>
        <p:nvSpPr>
          <p:cNvPr id="385" name="Google Shape;385;p26"/>
          <p:cNvSpPr txBox="1"/>
          <p:nvPr/>
        </p:nvSpPr>
        <p:spPr>
          <a:xfrm>
            <a:off x="3739600" y="2969325"/>
            <a:ext cx="3453900" cy="22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tr" sz="900" u="sng">
                <a:highlight>
                  <a:srgbClr val="FFFFFF"/>
                </a:highlight>
                <a:latin typeface="Times New Roman"/>
                <a:ea typeface="Times New Roman"/>
                <a:cs typeface="Times New Roman"/>
                <a:sym typeface="Times New Roman"/>
                <a:hlinkClick r:id="rId6"/>
              </a:rPr>
              <a:t>https://www.youtube.com/watch?v=ck66C0ngfhQ</a:t>
            </a:r>
            <a:r>
              <a:rPr lang="tr" sz="900">
                <a:highlight>
                  <a:srgbClr val="FFFFFF"/>
                </a:highlight>
                <a:latin typeface="Times New Roman"/>
                <a:ea typeface="Times New Roman"/>
                <a:cs typeface="Times New Roman"/>
                <a:sym typeface="Times New Roman"/>
              </a:rPr>
              <a:t>​</a:t>
            </a:r>
            <a:endParaRPr sz="900">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pic>
        <p:nvPicPr>
          <p:cNvPr id="390" name="Google Shape;390;p27"/>
          <p:cNvPicPr preferRelativeResize="0"/>
          <p:nvPr/>
        </p:nvPicPr>
        <p:blipFill rotWithShape="1">
          <a:blip r:embed="rId3">
            <a:alphaModFix/>
          </a:blip>
          <a:srcRect b="0" l="3746" r="3746" t="0"/>
          <a:stretch/>
        </p:blipFill>
        <p:spPr>
          <a:xfrm>
            <a:off x="2705775" y="-9"/>
            <a:ext cx="6438225" cy="5143500"/>
          </a:xfrm>
          <a:prstGeom prst="rect">
            <a:avLst/>
          </a:prstGeom>
          <a:noFill/>
          <a:ln>
            <a:noFill/>
          </a:ln>
        </p:spPr>
      </p:pic>
      <p:sp>
        <p:nvSpPr>
          <p:cNvPr id="391" name="Google Shape;391;p27"/>
          <p:cNvSpPr txBox="1"/>
          <p:nvPr>
            <p:ph type="title"/>
          </p:nvPr>
        </p:nvSpPr>
        <p:spPr>
          <a:xfrm>
            <a:off x="304800" y="710000"/>
            <a:ext cx="2089800" cy="75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tr"/>
              <a:t>GRAPHENE IN NANOMEDICINE</a:t>
            </a:r>
            <a:endParaRPr/>
          </a:p>
        </p:txBody>
      </p:sp>
      <p:sp>
        <p:nvSpPr>
          <p:cNvPr id="392" name="Google Shape;392;p27"/>
          <p:cNvSpPr txBox="1"/>
          <p:nvPr>
            <p:ph idx="1" type="body"/>
          </p:nvPr>
        </p:nvSpPr>
        <p:spPr>
          <a:xfrm>
            <a:off x="304800" y="1554150"/>
            <a:ext cx="2089800" cy="3310500"/>
          </a:xfrm>
          <a:prstGeom prst="rect">
            <a:avLst/>
          </a:prstGeom>
        </p:spPr>
        <p:txBody>
          <a:bodyPr anchorCtr="0" anchor="t" bIns="91425" lIns="91425" spcFirstLastPara="1" rIns="91425" wrap="square" tIns="91425">
            <a:noAutofit/>
          </a:bodyPr>
          <a:lstStyle/>
          <a:p>
            <a:pPr indent="-298450" lvl="0" marL="609600" rtl="0" algn="l">
              <a:spcBef>
                <a:spcPts val="0"/>
              </a:spcBef>
              <a:spcAft>
                <a:spcPts val="0"/>
              </a:spcAft>
              <a:buClr>
                <a:schemeClr val="dk1"/>
              </a:buClr>
              <a:buSzPts val="1100"/>
              <a:buFont typeface="Lato"/>
              <a:buChar char="●"/>
            </a:pPr>
            <a:r>
              <a:rPr lang="tr" sz="1350">
                <a:solidFill>
                  <a:schemeClr val="dk1"/>
                </a:solidFill>
                <a:highlight>
                  <a:srgbClr val="FFFFFF"/>
                </a:highlight>
              </a:rPr>
              <a:t>Cancer​</a:t>
            </a:r>
            <a:endParaRPr sz="1350">
              <a:solidFill>
                <a:schemeClr val="dk1"/>
              </a:solidFill>
              <a:highlight>
                <a:srgbClr val="FFFFFF"/>
              </a:highlight>
            </a:endParaRPr>
          </a:p>
          <a:p>
            <a:pPr indent="-298450" lvl="0" marL="609600" rtl="0" algn="l">
              <a:spcBef>
                <a:spcPts val="0"/>
              </a:spcBef>
              <a:spcAft>
                <a:spcPts val="0"/>
              </a:spcAft>
              <a:buClr>
                <a:schemeClr val="dk1"/>
              </a:buClr>
              <a:buSzPts val="1100"/>
              <a:buFont typeface="Lato"/>
              <a:buChar char="●"/>
            </a:pPr>
            <a:r>
              <a:rPr lang="tr" sz="1350">
                <a:solidFill>
                  <a:schemeClr val="dk1"/>
                </a:solidFill>
                <a:highlight>
                  <a:srgbClr val="FFFFFF"/>
                </a:highlight>
              </a:rPr>
              <a:t>Neurological disorder​</a:t>
            </a:r>
            <a:endParaRPr sz="1350">
              <a:solidFill>
                <a:schemeClr val="dk1"/>
              </a:solidFill>
              <a:highlight>
                <a:srgbClr val="FFFFFF"/>
              </a:highlight>
            </a:endParaRPr>
          </a:p>
          <a:p>
            <a:pPr indent="-298450" lvl="0" marL="609600" rtl="0" algn="l">
              <a:spcBef>
                <a:spcPts val="0"/>
              </a:spcBef>
              <a:spcAft>
                <a:spcPts val="0"/>
              </a:spcAft>
              <a:buClr>
                <a:schemeClr val="dk1"/>
              </a:buClr>
              <a:buSzPts val="1100"/>
              <a:buFont typeface="Lato"/>
              <a:buChar char="●"/>
            </a:pPr>
            <a:r>
              <a:rPr lang="tr" sz="1350">
                <a:solidFill>
                  <a:schemeClr val="dk1"/>
                </a:solidFill>
                <a:highlight>
                  <a:srgbClr val="FFFFFF"/>
                </a:highlight>
              </a:rPr>
              <a:t>Wound infections</a:t>
            </a:r>
            <a:endParaRPr>
              <a:solidFill>
                <a:schemeClr val="dk1"/>
              </a:solidFill>
              <a:highlight>
                <a:srgbClr val="FFFFFF"/>
              </a:highlight>
            </a:endParaRPr>
          </a:p>
        </p:txBody>
      </p:sp>
      <p:sp>
        <p:nvSpPr>
          <p:cNvPr id="393" name="Google Shape;393;p27"/>
          <p:cNvSpPr txBox="1"/>
          <p:nvPr/>
        </p:nvSpPr>
        <p:spPr>
          <a:xfrm>
            <a:off x="166950" y="4443575"/>
            <a:ext cx="2227800" cy="4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sz="900" u="sng">
                <a:solidFill>
                  <a:schemeClr val="dk1"/>
                </a:solidFill>
                <a:highlight>
                  <a:srgbClr val="FFFFFF"/>
                </a:highlight>
                <a:latin typeface="Times New Roman"/>
                <a:ea typeface="Times New Roman"/>
                <a:cs typeface="Times New Roman"/>
                <a:sym typeface="Times New Roman"/>
                <a:hlinkClick r:id="rId4"/>
              </a:rPr>
              <a:t>https://pubs.rsc.org/en/content/articlelanding/2015/nr/c5nr03398e#!divAbstract</a:t>
            </a:r>
            <a:r>
              <a:rPr lang="tr" sz="900">
                <a:solidFill>
                  <a:schemeClr val="dk1"/>
                </a:solidFill>
                <a:highlight>
                  <a:srgbClr val="FFFFFF"/>
                </a:highlight>
                <a:latin typeface="Times New Roman"/>
                <a:ea typeface="Times New Roman"/>
                <a:cs typeface="Times New Roman"/>
                <a:sym typeface="Times New Roman"/>
              </a:rPr>
              <a:t>​</a:t>
            </a:r>
            <a:endParaRPr sz="900">
              <a:solidFill>
                <a:schemeClr val="dk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28"/>
          <p:cNvSpPr txBox="1"/>
          <p:nvPr>
            <p:ph type="title"/>
          </p:nvPr>
        </p:nvSpPr>
        <p:spPr>
          <a:xfrm>
            <a:off x="7276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2050">
                <a:solidFill>
                  <a:srgbClr val="575F6D"/>
                </a:solidFill>
                <a:latin typeface="Times New Roman"/>
                <a:ea typeface="Times New Roman"/>
                <a:cs typeface="Times New Roman"/>
                <a:sym typeface="Times New Roman"/>
              </a:rPr>
              <a:t>WHY WE USE ?</a:t>
            </a:r>
            <a:endParaRPr/>
          </a:p>
        </p:txBody>
      </p:sp>
      <p:sp>
        <p:nvSpPr>
          <p:cNvPr id="399" name="Google Shape;399;p28"/>
          <p:cNvSpPr txBox="1"/>
          <p:nvPr>
            <p:ph idx="1" type="body"/>
          </p:nvPr>
        </p:nvSpPr>
        <p:spPr>
          <a:xfrm>
            <a:off x="729450" y="1853850"/>
            <a:ext cx="8020800" cy="2985300"/>
          </a:xfrm>
          <a:prstGeom prst="rect">
            <a:avLst/>
          </a:prstGeom>
        </p:spPr>
        <p:txBody>
          <a:bodyPr anchorCtr="0" anchor="t" bIns="91425" lIns="91425" spcFirstLastPara="1" rIns="91425" wrap="square" tIns="91425">
            <a:noAutofit/>
          </a:bodyPr>
          <a:lstStyle/>
          <a:p>
            <a:pPr indent="-381000" lvl="0" marL="609600" rtl="0" algn="l">
              <a:spcBef>
                <a:spcPts val="0"/>
              </a:spcBef>
              <a:spcAft>
                <a:spcPts val="0"/>
              </a:spcAft>
              <a:buClr>
                <a:srgbClr val="000000"/>
              </a:buClr>
              <a:buSzPts val="2400"/>
              <a:buFont typeface="Lato"/>
              <a:buChar char="➢"/>
            </a:pPr>
            <a:r>
              <a:rPr lang="tr" sz="2400">
                <a:solidFill>
                  <a:srgbClr val="000000"/>
                </a:solidFill>
                <a:highlight>
                  <a:srgbClr val="FFFFFF"/>
                </a:highlight>
              </a:rPr>
              <a:t>Scalable and cost effective preparation​</a:t>
            </a:r>
            <a:endParaRPr sz="2400">
              <a:solidFill>
                <a:srgbClr val="000000"/>
              </a:solidFill>
              <a:highlight>
                <a:srgbClr val="FFFFFF"/>
              </a:highlight>
            </a:endParaRPr>
          </a:p>
          <a:p>
            <a:pPr indent="0" lvl="0" marL="457200" rtl="0" algn="l">
              <a:spcBef>
                <a:spcPts val="0"/>
              </a:spcBef>
              <a:spcAft>
                <a:spcPts val="0"/>
              </a:spcAft>
              <a:buNone/>
            </a:pPr>
            <a:r>
              <a:t/>
            </a:r>
            <a:endParaRPr sz="2400">
              <a:solidFill>
                <a:srgbClr val="000000"/>
              </a:solidFill>
              <a:highlight>
                <a:srgbClr val="FFFFFF"/>
              </a:highlight>
            </a:endParaRPr>
          </a:p>
          <a:p>
            <a:pPr indent="-381000" lvl="0" marL="609600" rtl="0" algn="l">
              <a:spcBef>
                <a:spcPts val="0"/>
              </a:spcBef>
              <a:spcAft>
                <a:spcPts val="0"/>
              </a:spcAft>
              <a:buClr>
                <a:srgbClr val="000000"/>
              </a:buClr>
              <a:buSzPts val="2400"/>
              <a:buFont typeface="Lato"/>
              <a:buChar char="➢"/>
            </a:pPr>
            <a:r>
              <a:rPr lang="tr" sz="2400">
                <a:solidFill>
                  <a:srgbClr val="000000"/>
                </a:solidFill>
                <a:highlight>
                  <a:srgbClr val="FFFFFF"/>
                </a:highlight>
              </a:rPr>
              <a:t>Physiochemical features ​</a:t>
            </a:r>
            <a:endParaRPr sz="2400">
              <a:solidFill>
                <a:srgbClr val="000000"/>
              </a:solidFill>
              <a:highlight>
                <a:srgbClr val="FFFFFF"/>
              </a:highlight>
            </a:endParaRPr>
          </a:p>
          <a:p>
            <a:pPr indent="0" lvl="0" marL="0" rtl="0" algn="l">
              <a:spcBef>
                <a:spcPts val="0"/>
              </a:spcBef>
              <a:spcAft>
                <a:spcPts val="0"/>
              </a:spcAft>
              <a:buNone/>
            </a:pPr>
            <a:r>
              <a:rPr lang="tr" sz="2400">
                <a:solidFill>
                  <a:srgbClr val="000000"/>
                </a:solidFill>
                <a:highlight>
                  <a:srgbClr val="FFFFFF"/>
                </a:highlight>
              </a:rPr>
              <a:t>                                                                                                                  ​</a:t>
            </a:r>
            <a:endParaRPr sz="2400">
              <a:solidFill>
                <a:srgbClr val="000000"/>
              </a:solidFill>
              <a:highlight>
                <a:srgbClr val="FFFFFF"/>
              </a:highlight>
            </a:endParaRPr>
          </a:p>
          <a:p>
            <a:pPr indent="-381000" lvl="0" marL="812800" rtl="0" algn="l">
              <a:spcBef>
                <a:spcPts val="0"/>
              </a:spcBef>
              <a:spcAft>
                <a:spcPts val="0"/>
              </a:spcAft>
              <a:buClr>
                <a:srgbClr val="000000"/>
              </a:buClr>
              <a:buSzPts val="2400"/>
              <a:buFont typeface="Lato"/>
              <a:buChar char="➢"/>
            </a:pPr>
            <a:r>
              <a:rPr lang="tr" sz="2400">
                <a:solidFill>
                  <a:srgbClr val="000000"/>
                </a:solidFill>
                <a:highlight>
                  <a:srgbClr val="FFFFFF"/>
                </a:highlight>
              </a:rPr>
              <a:t>High specific surface area​</a:t>
            </a:r>
            <a:endParaRPr sz="2400">
              <a:solidFill>
                <a:srgbClr val="000000"/>
              </a:solidFill>
              <a:highlight>
                <a:srgbClr val="FFFFFF"/>
              </a:highlight>
            </a:endParaRPr>
          </a:p>
          <a:p>
            <a:pPr indent="-381000" lvl="0" marL="812800" rtl="0" algn="l">
              <a:spcBef>
                <a:spcPts val="0"/>
              </a:spcBef>
              <a:spcAft>
                <a:spcPts val="0"/>
              </a:spcAft>
              <a:buClr>
                <a:srgbClr val="000000"/>
              </a:buClr>
              <a:buSzPts val="2400"/>
              <a:buFont typeface="Lato"/>
              <a:buChar char="➢"/>
            </a:pPr>
            <a:r>
              <a:rPr lang="tr" sz="2400">
                <a:solidFill>
                  <a:srgbClr val="000000"/>
                </a:solidFill>
                <a:highlight>
                  <a:srgbClr val="FFFFFF"/>
                </a:highlight>
              </a:rPr>
              <a:t>Ease in conjugation to peptides/antibodies/proteins and biocompatability​</a:t>
            </a:r>
            <a:endParaRPr sz="2400">
              <a:solidFill>
                <a:srgbClr val="000000"/>
              </a:solidFill>
              <a:highlight>
                <a:srgbClr val="FFFFFF"/>
              </a:highlight>
            </a:endParaRPr>
          </a:p>
          <a:p>
            <a:pPr indent="0" lvl="0" marL="457200" rtl="0" algn="l">
              <a:spcBef>
                <a:spcPts val="0"/>
              </a:spcBef>
              <a:spcAft>
                <a:spcPts val="0"/>
              </a:spcAft>
              <a:buNone/>
            </a:pPr>
            <a:r>
              <a:t/>
            </a:r>
            <a:endParaRPr sz="2400">
              <a:solidFill>
                <a:srgbClr val="000000"/>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29"/>
          <p:cNvSpPr txBox="1"/>
          <p:nvPr>
            <p:ph idx="1" type="body"/>
          </p:nvPr>
        </p:nvSpPr>
        <p:spPr>
          <a:xfrm>
            <a:off x="311700" y="3387900"/>
            <a:ext cx="8537700" cy="1507800"/>
          </a:xfrm>
          <a:prstGeom prst="rect">
            <a:avLst/>
          </a:prstGeom>
        </p:spPr>
        <p:txBody>
          <a:bodyPr anchorCtr="0" anchor="t" bIns="91425" lIns="91425" spcFirstLastPara="1" rIns="91425" wrap="square" tIns="91425">
            <a:noAutofit/>
          </a:bodyPr>
          <a:lstStyle/>
          <a:p>
            <a:pPr indent="-323850" lvl="0" marL="609600" rtl="0" algn="l">
              <a:spcBef>
                <a:spcPts val="0"/>
              </a:spcBef>
              <a:spcAft>
                <a:spcPts val="0"/>
              </a:spcAft>
              <a:buClr>
                <a:schemeClr val="dk1"/>
              </a:buClr>
              <a:buSzPts val="1500"/>
              <a:buFont typeface="Lato"/>
              <a:buChar char="●"/>
            </a:pPr>
            <a:r>
              <a:rPr lang="tr" sz="1500">
                <a:solidFill>
                  <a:schemeClr val="dk1"/>
                </a:solidFill>
                <a:highlight>
                  <a:srgbClr val="FFFFFF"/>
                </a:highlight>
              </a:rPr>
              <a:t>Being aware of the environmental impact and possible risks on health of 2D materials.​</a:t>
            </a:r>
            <a:endParaRPr sz="1500">
              <a:solidFill>
                <a:schemeClr val="dk1"/>
              </a:solidFill>
              <a:highlight>
                <a:srgbClr val="FFFFFF"/>
              </a:highlight>
            </a:endParaRPr>
          </a:p>
          <a:p>
            <a:pPr indent="0" lvl="0" marL="0" rtl="0" algn="l">
              <a:spcBef>
                <a:spcPts val="0"/>
              </a:spcBef>
              <a:spcAft>
                <a:spcPts val="0"/>
              </a:spcAft>
              <a:buNone/>
            </a:pPr>
            <a:r>
              <a:t/>
            </a:r>
            <a:endParaRPr sz="1500">
              <a:solidFill>
                <a:schemeClr val="dk1"/>
              </a:solidFill>
              <a:highlight>
                <a:srgbClr val="FFFFFF"/>
              </a:highlight>
            </a:endParaRPr>
          </a:p>
          <a:p>
            <a:pPr indent="-323850" lvl="0" marL="609600" rtl="0" algn="l">
              <a:spcBef>
                <a:spcPts val="0"/>
              </a:spcBef>
              <a:spcAft>
                <a:spcPts val="0"/>
              </a:spcAft>
              <a:buClr>
                <a:schemeClr val="dk1"/>
              </a:buClr>
              <a:buSzPts val="1500"/>
              <a:buFont typeface="Lato"/>
              <a:buChar char="●"/>
            </a:pPr>
            <a:r>
              <a:rPr lang="tr" sz="1500">
                <a:solidFill>
                  <a:schemeClr val="dk1"/>
                </a:solidFill>
                <a:highlight>
                  <a:srgbClr val="FFFFFF"/>
                </a:highlight>
              </a:rPr>
              <a:t>Focus on the biocompatibility and the biodegradation ability of 2D nanostructures</a:t>
            </a:r>
            <a:endParaRPr sz="1500">
              <a:solidFill>
                <a:schemeClr val="dk1"/>
              </a:solidFill>
              <a:highlight>
                <a:srgbClr val="FFFFFF"/>
              </a:highlight>
            </a:endParaRPr>
          </a:p>
          <a:p>
            <a:pPr indent="0" lvl="0" marL="0" rtl="0" algn="l">
              <a:spcBef>
                <a:spcPts val="0"/>
              </a:spcBef>
              <a:spcAft>
                <a:spcPts val="1600"/>
              </a:spcAft>
              <a:buNone/>
            </a:pPr>
            <a:r>
              <a:t/>
            </a:r>
            <a:endParaRPr>
              <a:highlight>
                <a:srgbClr val="FFFFFF"/>
              </a:highlight>
            </a:endParaRPr>
          </a:p>
        </p:txBody>
      </p:sp>
      <p:pic>
        <p:nvPicPr>
          <p:cNvPr id="405" name="Google Shape;405;p29"/>
          <p:cNvPicPr preferRelativeResize="0"/>
          <p:nvPr/>
        </p:nvPicPr>
        <p:blipFill>
          <a:blip r:embed="rId3">
            <a:alphaModFix/>
          </a:blip>
          <a:stretch>
            <a:fillRect/>
          </a:stretch>
        </p:blipFill>
        <p:spPr>
          <a:xfrm>
            <a:off x="2628900" y="387900"/>
            <a:ext cx="3886200" cy="2409825"/>
          </a:xfrm>
          <a:prstGeom prst="rect">
            <a:avLst/>
          </a:prstGeom>
          <a:noFill/>
          <a:ln>
            <a:noFill/>
          </a:ln>
        </p:spPr>
      </p:pic>
      <p:sp>
        <p:nvSpPr>
          <p:cNvPr id="406" name="Google Shape;406;p29"/>
          <p:cNvSpPr txBox="1"/>
          <p:nvPr/>
        </p:nvSpPr>
        <p:spPr>
          <a:xfrm>
            <a:off x="3072000" y="3879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tr"/>
              <a:t> </a:t>
            </a:r>
            <a:endParaRPr/>
          </a:p>
        </p:txBody>
      </p:sp>
      <p:sp>
        <p:nvSpPr>
          <p:cNvPr id="407" name="Google Shape;407;p29"/>
          <p:cNvSpPr txBox="1"/>
          <p:nvPr/>
        </p:nvSpPr>
        <p:spPr>
          <a:xfrm>
            <a:off x="2751750" y="2756788"/>
            <a:ext cx="3640500" cy="5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sz="900" u="sng">
                <a:highlight>
                  <a:srgbClr val="FFFFFF"/>
                </a:highlight>
                <a:latin typeface="Times New Roman"/>
                <a:ea typeface="Times New Roman"/>
                <a:cs typeface="Times New Roman"/>
                <a:sym typeface="Times New Roman"/>
                <a:hlinkClick r:id="rId4"/>
              </a:rPr>
              <a:t>https://onlinelibrary.wiley.com/doi/abs/10.1002/adfm.201805402</a:t>
            </a:r>
            <a:endParaRPr sz="900">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30"/>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tr"/>
              <a:t>WHAT IS BIOCOMPATIBILITY?</a:t>
            </a:r>
            <a:endParaRPr/>
          </a:p>
        </p:txBody>
      </p:sp>
      <p:sp>
        <p:nvSpPr>
          <p:cNvPr id="413" name="Google Shape;413;p30"/>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The ability of materials to interact with cells, tissues or a living body without causing harmful effects is known as biocompatibility.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tr"/>
              <a:t>Comparing the biocompatibility by cytotoxicity studies of 2D nanomaterials, which differ in composition, size, number of layers, or functionalization degree, helps to better understand the mechanisms responsible of any toxic effect, really assessing the hazard potential of these materials.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31"/>
          <p:cNvSpPr txBox="1"/>
          <p:nvPr>
            <p:ph type="title"/>
          </p:nvPr>
        </p:nvSpPr>
        <p:spPr>
          <a:xfrm>
            <a:off x="729450" y="6123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Graphene Based Materials (GBMs)</a:t>
            </a:r>
            <a:endParaRPr/>
          </a:p>
        </p:txBody>
      </p:sp>
      <p:sp>
        <p:nvSpPr>
          <p:cNvPr id="419" name="Google Shape;419;p31"/>
          <p:cNvSpPr txBox="1"/>
          <p:nvPr>
            <p:ph idx="1" type="body"/>
          </p:nvPr>
        </p:nvSpPr>
        <p:spPr>
          <a:xfrm>
            <a:off x="423800" y="1204450"/>
            <a:ext cx="4032600" cy="367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sz="1200">
                <a:solidFill>
                  <a:srgbClr val="231F20"/>
                </a:solidFill>
                <a:highlight>
                  <a:srgbClr val="FFFFFF"/>
                </a:highlight>
                <a:latin typeface="Arial"/>
                <a:ea typeface="Arial"/>
                <a:cs typeface="Arial"/>
                <a:sym typeface="Arial"/>
              </a:rPr>
              <a:t>Graphene, a two-dimensional, single-layer sheet of sp2</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hybridized carbon atoms, has attracted tremendous</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attention and research interest, owing to its exceptional</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physical properties, such as high electronic conductivity,</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good thermal stability, and excellent mechanical strength.</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Other forms of graphene-related materials, including</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graphene oxide, reduced graphene oxide, and exfoliated</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graphite, have been reliably produced in large scale.</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The promising properties together with the ease of</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processibility and functionalization make graphene-</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based materials ideal candidates for incorporation into</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a variety of functional materials. Importantly, graphene</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and its derivatives have been explored in a wide</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range of applications, such as electronic and photonic</a:t>
            </a:r>
            <a:endParaRPr sz="1200">
              <a:solidFill>
                <a:srgbClr val="231F20"/>
              </a:solidFill>
              <a:highlight>
                <a:srgbClr val="FFFFFF"/>
              </a:highlight>
              <a:latin typeface="Arial"/>
              <a:ea typeface="Arial"/>
              <a:cs typeface="Arial"/>
              <a:sym typeface="Arial"/>
            </a:endParaRPr>
          </a:p>
          <a:p>
            <a:pPr indent="0" lvl="0" marL="0" rtl="0" algn="l">
              <a:lnSpc>
                <a:spcPct val="115300"/>
              </a:lnSpc>
              <a:spcBef>
                <a:spcPts val="0"/>
              </a:spcBef>
              <a:spcAft>
                <a:spcPts val="0"/>
              </a:spcAft>
              <a:buNone/>
            </a:pPr>
            <a:r>
              <a:rPr lang="tr" sz="1200">
                <a:solidFill>
                  <a:srgbClr val="231F20"/>
                </a:solidFill>
                <a:highlight>
                  <a:srgbClr val="FFFFFF"/>
                </a:highlight>
                <a:latin typeface="Arial"/>
                <a:ea typeface="Arial"/>
                <a:cs typeface="Arial"/>
                <a:sym typeface="Arial"/>
              </a:rPr>
              <a:t>devices, clean energy, and sensors.</a:t>
            </a:r>
            <a:endParaRPr sz="1200">
              <a:solidFill>
                <a:srgbClr val="231F20"/>
              </a:solidFill>
              <a:highlight>
                <a:srgbClr val="FFFFFF"/>
              </a:highlight>
              <a:latin typeface="Arial"/>
              <a:ea typeface="Arial"/>
              <a:cs typeface="Arial"/>
              <a:sym typeface="Arial"/>
            </a:endParaRPr>
          </a:p>
          <a:p>
            <a:pPr indent="0" lvl="0" marL="0" rtl="0" algn="l">
              <a:spcBef>
                <a:spcPts val="0"/>
              </a:spcBef>
              <a:spcAft>
                <a:spcPts val="1600"/>
              </a:spcAft>
              <a:buNone/>
            </a:pPr>
            <a:r>
              <a:t/>
            </a:r>
            <a:endParaRPr sz="1200"/>
          </a:p>
        </p:txBody>
      </p:sp>
      <p:pic>
        <p:nvPicPr>
          <p:cNvPr id="420" name="Google Shape;420;p31"/>
          <p:cNvPicPr preferRelativeResize="0"/>
          <p:nvPr/>
        </p:nvPicPr>
        <p:blipFill>
          <a:blip r:embed="rId3">
            <a:alphaModFix/>
          </a:blip>
          <a:stretch>
            <a:fillRect/>
          </a:stretch>
        </p:blipFill>
        <p:spPr>
          <a:xfrm>
            <a:off x="4686974" y="1325025"/>
            <a:ext cx="3573524" cy="3289649"/>
          </a:xfrm>
          <a:prstGeom prst="rect">
            <a:avLst/>
          </a:prstGeom>
          <a:noFill/>
          <a:ln>
            <a:noFill/>
          </a:ln>
        </p:spPr>
      </p:pic>
      <p:sp>
        <p:nvSpPr>
          <p:cNvPr id="421" name="Google Shape;421;p31"/>
          <p:cNvSpPr txBox="1"/>
          <p:nvPr/>
        </p:nvSpPr>
        <p:spPr>
          <a:xfrm>
            <a:off x="4686975" y="4469350"/>
            <a:ext cx="4032600" cy="4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sz="900" u="sng">
                <a:solidFill>
                  <a:schemeClr val="hlink"/>
                </a:solidFill>
                <a:hlinkClick r:id="rId4"/>
              </a:rPr>
              <a:t>https://www.researchgate.net/publication/51182206_Graphene-Based_Materials_Synthesis_Characterization_Properties_and_Applications</a:t>
            </a:r>
            <a:endParaRPr sz="9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