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54C31F-A2B9-499D-A14B-EDE5E6210593}" type="doc">
      <dgm:prSet loTypeId="urn:microsoft.com/office/officeart/2005/8/layout/venn3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D7C055A-B655-411D-B73F-2C864713F9AC}">
      <dgm:prSet phldrT="[Metin]" custT="1"/>
      <dgm:spPr/>
      <dgm:t>
        <a:bodyPr/>
        <a:lstStyle/>
        <a:p>
          <a:r>
            <a:rPr lang="tr-TR" sz="2000" dirty="0" smtClean="0"/>
            <a:t>Homojen olması</a:t>
          </a:r>
          <a:endParaRPr lang="tr-TR" sz="2000" dirty="0"/>
        </a:p>
      </dgm:t>
    </dgm:pt>
    <dgm:pt modelId="{49B72128-15E6-4746-B3BE-F60D7D1A5019}" type="parTrans" cxnId="{6B926B81-B8E6-4994-B7C9-0876C03EE93B}">
      <dgm:prSet/>
      <dgm:spPr/>
      <dgm:t>
        <a:bodyPr/>
        <a:lstStyle/>
        <a:p>
          <a:endParaRPr lang="tr-TR"/>
        </a:p>
      </dgm:t>
    </dgm:pt>
    <dgm:pt modelId="{E53876F4-4105-4C97-BFCD-AF4FE2D8EA6A}" type="sibTrans" cxnId="{6B926B81-B8E6-4994-B7C9-0876C03EE93B}">
      <dgm:prSet/>
      <dgm:spPr/>
      <dgm:t>
        <a:bodyPr/>
        <a:lstStyle/>
        <a:p>
          <a:endParaRPr lang="tr-TR"/>
        </a:p>
      </dgm:t>
    </dgm:pt>
    <dgm:pt modelId="{8B601E52-ADBA-4B0C-B153-020E9DCCF98E}">
      <dgm:prSet phldrT="[Metin]" custT="1"/>
      <dgm:spPr/>
      <dgm:t>
        <a:bodyPr/>
        <a:lstStyle/>
        <a:p>
          <a:r>
            <a:rPr lang="tr-TR" sz="2000" dirty="0" smtClean="0"/>
            <a:t>Taşınabilir olması</a:t>
          </a:r>
          <a:endParaRPr lang="tr-TR" sz="2000" dirty="0"/>
        </a:p>
      </dgm:t>
    </dgm:pt>
    <dgm:pt modelId="{8FE04258-7D0D-46A9-8451-C5BD6E4B6024}" type="parTrans" cxnId="{00EF51B6-426E-4959-9A4A-BDFF808871C3}">
      <dgm:prSet/>
      <dgm:spPr/>
      <dgm:t>
        <a:bodyPr/>
        <a:lstStyle/>
        <a:p>
          <a:endParaRPr lang="tr-TR"/>
        </a:p>
      </dgm:t>
    </dgm:pt>
    <dgm:pt modelId="{47423ECC-5226-4ED0-9B14-087D9A2E84B7}" type="sibTrans" cxnId="{00EF51B6-426E-4959-9A4A-BDFF808871C3}">
      <dgm:prSet/>
      <dgm:spPr/>
      <dgm:t>
        <a:bodyPr/>
        <a:lstStyle/>
        <a:p>
          <a:endParaRPr lang="tr-TR"/>
        </a:p>
      </dgm:t>
    </dgm:pt>
    <dgm:pt modelId="{E7D1F8A2-510A-410C-92FB-2D1E5988E412}">
      <dgm:prSet phldrT="[Metin]" custT="1"/>
      <dgm:spPr/>
      <dgm:t>
        <a:bodyPr/>
        <a:lstStyle/>
        <a:p>
          <a:r>
            <a:rPr lang="tr-TR" sz="2000" dirty="0" smtClean="0"/>
            <a:t>Dayanıklı olması</a:t>
          </a:r>
          <a:endParaRPr lang="tr-TR" sz="2000" dirty="0"/>
        </a:p>
      </dgm:t>
    </dgm:pt>
    <dgm:pt modelId="{F6544418-80E2-4B62-B66D-6B5930C42A65}" type="parTrans" cxnId="{3AAD6231-56BF-451A-A384-D2F514ADFB4E}">
      <dgm:prSet/>
      <dgm:spPr/>
      <dgm:t>
        <a:bodyPr/>
        <a:lstStyle/>
        <a:p>
          <a:endParaRPr lang="tr-TR"/>
        </a:p>
      </dgm:t>
    </dgm:pt>
    <dgm:pt modelId="{6F8BFD3F-5A10-4D4A-AB2E-42354924114C}" type="sibTrans" cxnId="{3AAD6231-56BF-451A-A384-D2F514ADFB4E}">
      <dgm:prSet/>
      <dgm:spPr/>
      <dgm:t>
        <a:bodyPr/>
        <a:lstStyle/>
        <a:p>
          <a:endParaRPr lang="tr-TR"/>
        </a:p>
      </dgm:t>
    </dgm:pt>
    <dgm:pt modelId="{85BEA80E-3DDE-401D-A1EE-95F08DFAD8B5}">
      <dgm:prSet phldrT="[Metin]" custT="1"/>
      <dgm:spPr/>
      <dgm:t>
        <a:bodyPr/>
        <a:lstStyle/>
        <a:p>
          <a:r>
            <a:rPr lang="tr-TR" sz="2000" dirty="0" smtClean="0"/>
            <a:t>Bölünebilir olması</a:t>
          </a:r>
          <a:endParaRPr lang="tr-TR" sz="2000" dirty="0"/>
        </a:p>
      </dgm:t>
    </dgm:pt>
    <dgm:pt modelId="{98C667D4-92F0-4073-B28A-0BBB247969E6}" type="parTrans" cxnId="{7BA3081E-7C08-4B68-9967-17CA08DB5A66}">
      <dgm:prSet/>
      <dgm:spPr/>
      <dgm:t>
        <a:bodyPr/>
        <a:lstStyle/>
        <a:p>
          <a:endParaRPr lang="tr-TR"/>
        </a:p>
      </dgm:t>
    </dgm:pt>
    <dgm:pt modelId="{5C2EC8C2-7ECA-4AA1-B427-45069C47F88C}" type="sibTrans" cxnId="{7BA3081E-7C08-4B68-9967-17CA08DB5A66}">
      <dgm:prSet/>
      <dgm:spPr/>
      <dgm:t>
        <a:bodyPr/>
        <a:lstStyle/>
        <a:p>
          <a:endParaRPr lang="tr-TR"/>
        </a:p>
      </dgm:t>
    </dgm:pt>
    <dgm:pt modelId="{DE516F6F-CC4F-4375-99F6-8C905618B096}">
      <dgm:prSet phldrT="[Metin]" custT="1"/>
      <dgm:spPr/>
      <dgm:t>
        <a:bodyPr/>
        <a:lstStyle/>
        <a:p>
          <a:r>
            <a:rPr lang="tr-TR" sz="2000" dirty="0" smtClean="0"/>
            <a:t>Taklit edilememesi</a:t>
          </a:r>
          <a:endParaRPr lang="tr-TR" sz="2000" dirty="0"/>
        </a:p>
      </dgm:t>
    </dgm:pt>
    <dgm:pt modelId="{BFB27225-AFE4-4966-AFFD-08F4C2A0C7C7}" type="parTrans" cxnId="{F224CAD7-E5CE-44D5-B165-443DFB248782}">
      <dgm:prSet/>
      <dgm:spPr/>
      <dgm:t>
        <a:bodyPr/>
        <a:lstStyle/>
        <a:p>
          <a:endParaRPr lang="tr-TR"/>
        </a:p>
      </dgm:t>
    </dgm:pt>
    <dgm:pt modelId="{1AF86223-257B-422A-91A2-A85ACACAD57B}" type="sibTrans" cxnId="{F224CAD7-E5CE-44D5-B165-443DFB248782}">
      <dgm:prSet/>
      <dgm:spPr/>
      <dgm:t>
        <a:bodyPr/>
        <a:lstStyle/>
        <a:p>
          <a:endParaRPr lang="tr-TR"/>
        </a:p>
      </dgm:t>
    </dgm:pt>
    <dgm:pt modelId="{D77833E1-7C71-453D-A951-E23CCB23CF48}" type="pres">
      <dgm:prSet presAssocID="{1854C31F-A2B9-499D-A14B-EDE5E621059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B94B74-72D9-49DC-A6EB-091DE0ABD71C}" type="pres">
      <dgm:prSet presAssocID="{9D7C055A-B655-411D-B73F-2C864713F9AC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F41B9B-621F-4186-963B-B3827A492970}" type="pres">
      <dgm:prSet presAssocID="{E53876F4-4105-4C97-BFCD-AF4FE2D8EA6A}" presName="space" presStyleCnt="0"/>
      <dgm:spPr/>
    </dgm:pt>
    <dgm:pt modelId="{607C8D7B-3DF2-43F6-97C2-59EBE12845FC}" type="pres">
      <dgm:prSet presAssocID="{8B601E52-ADBA-4B0C-B153-020E9DCCF98E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F44837-434A-4536-B966-67D30C804467}" type="pres">
      <dgm:prSet presAssocID="{47423ECC-5226-4ED0-9B14-087D9A2E84B7}" presName="space" presStyleCnt="0"/>
      <dgm:spPr/>
    </dgm:pt>
    <dgm:pt modelId="{222C4A11-D9F0-4CB2-938F-8DC44F429E74}" type="pres">
      <dgm:prSet presAssocID="{E7D1F8A2-510A-410C-92FB-2D1E5988E412}" presName="Name5" presStyleLbl="vennNode1" presStyleIdx="2" presStyleCnt="5" custLinFactNeighborX="71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8D0B66-F1C3-4798-8CBC-FD8DA3AD3B0C}" type="pres">
      <dgm:prSet presAssocID="{6F8BFD3F-5A10-4D4A-AB2E-42354924114C}" presName="space" presStyleCnt="0"/>
      <dgm:spPr/>
    </dgm:pt>
    <dgm:pt modelId="{C5A5032A-A605-43CB-9AB7-4FBEE8300202}" type="pres">
      <dgm:prSet presAssocID="{85BEA80E-3DDE-401D-A1EE-95F08DFAD8B5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C4E963-1330-4A3E-AF9F-48FD5E493959}" type="pres">
      <dgm:prSet presAssocID="{5C2EC8C2-7ECA-4AA1-B427-45069C47F88C}" presName="space" presStyleCnt="0"/>
      <dgm:spPr/>
    </dgm:pt>
    <dgm:pt modelId="{EB77A58B-4C7D-4033-ABC3-69CD89F3EA2B}" type="pres">
      <dgm:prSet presAssocID="{DE516F6F-CC4F-4375-99F6-8C905618B096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BA3081E-7C08-4B68-9967-17CA08DB5A66}" srcId="{1854C31F-A2B9-499D-A14B-EDE5E6210593}" destId="{85BEA80E-3DDE-401D-A1EE-95F08DFAD8B5}" srcOrd="3" destOrd="0" parTransId="{98C667D4-92F0-4073-B28A-0BBB247969E6}" sibTransId="{5C2EC8C2-7ECA-4AA1-B427-45069C47F88C}"/>
    <dgm:cxn modelId="{DAC6647B-0466-48DC-8932-2393F8C70C4C}" type="presOf" srcId="{9D7C055A-B655-411D-B73F-2C864713F9AC}" destId="{96B94B74-72D9-49DC-A6EB-091DE0ABD71C}" srcOrd="0" destOrd="0" presId="urn:microsoft.com/office/officeart/2005/8/layout/venn3"/>
    <dgm:cxn modelId="{00EF51B6-426E-4959-9A4A-BDFF808871C3}" srcId="{1854C31F-A2B9-499D-A14B-EDE5E6210593}" destId="{8B601E52-ADBA-4B0C-B153-020E9DCCF98E}" srcOrd="1" destOrd="0" parTransId="{8FE04258-7D0D-46A9-8451-C5BD6E4B6024}" sibTransId="{47423ECC-5226-4ED0-9B14-087D9A2E84B7}"/>
    <dgm:cxn modelId="{7CB493EC-1C04-4349-902D-20A64D9916E0}" type="presOf" srcId="{E7D1F8A2-510A-410C-92FB-2D1E5988E412}" destId="{222C4A11-D9F0-4CB2-938F-8DC44F429E74}" srcOrd="0" destOrd="0" presId="urn:microsoft.com/office/officeart/2005/8/layout/venn3"/>
    <dgm:cxn modelId="{F224CAD7-E5CE-44D5-B165-443DFB248782}" srcId="{1854C31F-A2B9-499D-A14B-EDE5E6210593}" destId="{DE516F6F-CC4F-4375-99F6-8C905618B096}" srcOrd="4" destOrd="0" parTransId="{BFB27225-AFE4-4966-AFFD-08F4C2A0C7C7}" sibTransId="{1AF86223-257B-422A-91A2-A85ACACAD57B}"/>
    <dgm:cxn modelId="{6B926B81-B8E6-4994-B7C9-0876C03EE93B}" srcId="{1854C31F-A2B9-499D-A14B-EDE5E6210593}" destId="{9D7C055A-B655-411D-B73F-2C864713F9AC}" srcOrd="0" destOrd="0" parTransId="{49B72128-15E6-4746-B3BE-F60D7D1A5019}" sibTransId="{E53876F4-4105-4C97-BFCD-AF4FE2D8EA6A}"/>
    <dgm:cxn modelId="{FC95AC20-699A-43BC-906E-DEE199D4E423}" type="presOf" srcId="{85BEA80E-3DDE-401D-A1EE-95F08DFAD8B5}" destId="{C5A5032A-A605-43CB-9AB7-4FBEE8300202}" srcOrd="0" destOrd="0" presId="urn:microsoft.com/office/officeart/2005/8/layout/venn3"/>
    <dgm:cxn modelId="{A8C46A79-2F4C-4E8B-8EDA-84144F6C213F}" type="presOf" srcId="{8B601E52-ADBA-4B0C-B153-020E9DCCF98E}" destId="{607C8D7B-3DF2-43F6-97C2-59EBE12845FC}" srcOrd="0" destOrd="0" presId="urn:microsoft.com/office/officeart/2005/8/layout/venn3"/>
    <dgm:cxn modelId="{A7F00A7F-15AC-4FBE-9EE7-413945837F79}" type="presOf" srcId="{DE516F6F-CC4F-4375-99F6-8C905618B096}" destId="{EB77A58B-4C7D-4033-ABC3-69CD89F3EA2B}" srcOrd="0" destOrd="0" presId="urn:microsoft.com/office/officeart/2005/8/layout/venn3"/>
    <dgm:cxn modelId="{3AAD6231-56BF-451A-A384-D2F514ADFB4E}" srcId="{1854C31F-A2B9-499D-A14B-EDE5E6210593}" destId="{E7D1F8A2-510A-410C-92FB-2D1E5988E412}" srcOrd="2" destOrd="0" parTransId="{F6544418-80E2-4B62-B66D-6B5930C42A65}" sibTransId="{6F8BFD3F-5A10-4D4A-AB2E-42354924114C}"/>
    <dgm:cxn modelId="{ABCD086A-749D-4126-A25D-B84765A44639}" type="presOf" srcId="{1854C31F-A2B9-499D-A14B-EDE5E6210593}" destId="{D77833E1-7C71-453D-A951-E23CCB23CF48}" srcOrd="0" destOrd="0" presId="urn:microsoft.com/office/officeart/2005/8/layout/venn3"/>
    <dgm:cxn modelId="{5A2F0872-920E-4C95-86C9-19B4605AB302}" type="presParOf" srcId="{D77833E1-7C71-453D-A951-E23CCB23CF48}" destId="{96B94B74-72D9-49DC-A6EB-091DE0ABD71C}" srcOrd="0" destOrd="0" presId="urn:microsoft.com/office/officeart/2005/8/layout/venn3"/>
    <dgm:cxn modelId="{E18D04D3-BF27-4CFA-A83A-0572F51631D8}" type="presParOf" srcId="{D77833E1-7C71-453D-A951-E23CCB23CF48}" destId="{79F41B9B-621F-4186-963B-B3827A492970}" srcOrd="1" destOrd="0" presId="urn:microsoft.com/office/officeart/2005/8/layout/venn3"/>
    <dgm:cxn modelId="{6BF55823-B7FB-4D79-834B-9F4FEEEE65F9}" type="presParOf" srcId="{D77833E1-7C71-453D-A951-E23CCB23CF48}" destId="{607C8D7B-3DF2-43F6-97C2-59EBE12845FC}" srcOrd="2" destOrd="0" presId="urn:microsoft.com/office/officeart/2005/8/layout/venn3"/>
    <dgm:cxn modelId="{1084F2A5-9573-4D03-8951-13F0FA8EC9AB}" type="presParOf" srcId="{D77833E1-7C71-453D-A951-E23CCB23CF48}" destId="{10F44837-434A-4536-B966-67D30C804467}" srcOrd="3" destOrd="0" presId="urn:microsoft.com/office/officeart/2005/8/layout/venn3"/>
    <dgm:cxn modelId="{452B7C86-7E2C-40A3-9FDB-6A4593A473FC}" type="presParOf" srcId="{D77833E1-7C71-453D-A951-E23CCB23CF48}" destId="{222C4A11-D9F0-4CB2-938F-8DC44F429E74}" srcOrd="4" destOrd="0" presId="urn:microsoft.com/office/officeart/2005/8/layout/venn3"/>
    <dgm:cxn modelId="{409A8A00-4EE2-4909-AD50-CF47591E7C5A}" type="presParOf" srcId="{D77833E1-7C71-453D-A951-E23CCB23CF48}" destId="{AB8D0B66-F1C3-4798-8CBC-FD8DA3AD3B0C}" srcOrd="5" destOrd="0" presId="urn:microsoft.com/office/officeart/2005/8/layout/venn3"/>
    <dgm:cxn modelId="{618D32BB-583B-4282-BDB8-5495777B3A8C}" type="presParOf" srcId="{D77833E1-7C71-453D-A951-E23CCB23CF48}" destId="{C5A5032A-A605-43CB-9AB7-4FBEE8300202}" srcOrd="6" destOrd="0" presId="urn:microsoft.com/office/officeart/2005/8/layout/venn3"/>
    <dgm:cxn modelId="{132A94AF-A54A-4E2E-8909-2881C9BE4093}" type="presParOf" srcId="{D77833E1-7C71-453D-A951-E23CCB23CF48}" destId="{07C4E963-1330-4A3E-AF9F-48FD5E493959}" srcOrd="7" destOrd="0" presId="urn:microsoft.com/office/officeart/2005/8/layout/venn3"/>
    <dgm:cxn modelId="{A40680D7-07B0-4CE9-B9B8-E8AD293D909D}" type="presParOf" srcId="{D77833E1-7C71-453D-A951-E23CCB23CF48}" destId="{EB77A58B-4C7D-4033-ABC3-69CD89F3EA2B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A548A9-1012-4D98-8538-D65102CBCE2F}" type="doc">
      <dgm:prSet loTypeId="urn:microsoft.com/office/officeart/2005/8/layout/cycle2" loCatId="cycle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C52B31A-9E80-4AE6-931A-24876BB13D0A}">
      <dgm:prSet phldrT="[Metin]"/>
      <dgm:spPr/>
      <dgm:t>
        <a:bodyPr/>
        <a:lstStyle/>
        <a:p>
          <a:r>
            <a:rPr lang="tr-TR" dirty="0" smtClean="0"/>
            <a:t>Mal Para</a:t>
          </a:r>
          <a:endParaRPr lang="tr-TR" dirty="0"/>
        </a:p>
      </dgm:t>
    </dgm:pt>
    <dgm:pt modelId="{F229EBCD-DEC0-4632-A2AB-E08CD76F5FF3}" type="parTrans" cxnId="{6EC56A17-BABB-4657-90DD-E98CC9FB5CE5}">
      <dgm:prSet/>
      <dgm:spPr/>
      <dgm:t>
        <a:bodyPr/>
        <a:lstStyle/>
        <a:p>
          <a:endParaRPr lang="tr-TR"/>
        </a:p>
      </dgm:t>
    </dgm:pt>
    <dgm:pt modelId="{39D6BC54-BE0A-40C2-B31A-5E16CEFD1BFC}" type="sibTrans" cxnId="{6EC56A17-BABB-4657-90DD-E98CC9FB5CE5}">
      <dgm:prSet/>
      <dgm:spPr/>
      <dgm:t>
        <a:bodyPr/>
        <a:lstStyle/>
        <a:p>
          <a:endParaRPr lang="tr-TR"/>
        </a:p>
      </dgm:t>
    </dgm:pt>
    <dgm:pt modelId="{6B790EF9-19C5-4B57-B53C-7EF10E3799C9}">
      <dgm:prSet phldrT="[Metin]"/>
      <dgm:spPr/>
      <dgm:t>
        <a:bodyPr/>
        <a:lstStyle/>
        <a:p>
          <a:r>
            <a:rPr lang="tr-TR" dirty="0" smtClean="0"/>
            <a:t>Temsili Para</a:t>
          </a:r>
          <a:endParaRPr lang="tr-TR" dirty="0"/>
        </a:p>
      </dgm:t>
    </dgm:pt>
    <dgm:pt modelId="{9E7B6E61-B636-4E9F-9D44-7357C21B0130}" type="parTrans" cxnId="{12C055E8-ABAD-49E2-AB53-2A81C988C95E}">
      <dgm:prSet/>
      <dgm:spPr/>
      <dgm:t>
        <a:bodyPr/>
        <a:lstStyle/>
        <a:p>
          <a:endParaRPr lang="tr-TR"/>
        </a:p>
      </dgm:t>
    </dgm:pt>
    <dgm:pt modelId="{B18314E1-E067-4360-B214-670EDA263256}" type="sibTrans" cxnId="{12C055E8-ABAD-49E2-AB53-2A81C988C95E}">
      <dgm:prSet/>
      <dgm:spPr/>
      <dgm:t>
        <a:bodyPr/>
        <a:lstStyle/>
        <a:p>
          <a:endParaRPr lang="tr-TR"/>
        </a:p>
      </dgm:t>
    </dgm:pt>
    <dgm:pt modelId="{BFE68E55-31FC-4A05-97FF-6E8829C025CB}">
      <dgm:prSet phldrT="[Metin]"/>
      <dgm:spPr/>
      <dgm:t>
        <a:bodyPr/>
        <a:lstStyle/>
        <a:p>
          <a:r>
            <a:rPr lang="tr-TR" dirty="0" smtClean="0"/>
            <a:t>Altın ve Gümüş Sertifikalar</a:t>
          </a:r>
          <a:endParaRPr lang="tr-TR" dirty="0"/>
        </a:p>
      </dgm:t>
    </dgm:pt>
    <dgm:pt modelId="{A645BBAE-9F57-4C18-808A-CB5DD165D9AA}" type="parTrans" cxnId="{AB3449F8-4A95-451A-B50E-F1B813026E1E}">
      <dgm:prSet/>
      <dgm:spPr/>
      <dgm:t>
        <a:bodyPr/>
        <a:lstStyle/>
        <a:p>
          <a:endParaRPr lang="tr-TR"/>
        </a:p>
      </dgm:t>
    </dgm:pt>
    <dgm:pt modelId="{A3853EE9-3763-4C69-B695-A92FB8FA418E}" type="sibTrans" cxnId="{AB3449F8-4A95-451A-B50E-F1B813026E1E}">
      <dgm:prSet/>
      <dgm:spPr/>
      <dgm:t>
        <a:bodyPr/>
        <a:lstStyle/>
        <a:p>
          <a:endParaRPr lang="tr-TR"/>
        </a:p>
      </dgm:t>
    </dgm:pt>
    <dgm:pt modelId="{AE3F1FB4-E138-4644-BB31-B7AA8E19B8D6}">
      <dgm:prSet phldrT="[Metin]"/>
      <dgm:spPr/>
      <dgm:t>
        <a:bodyPr/>
        <a:lstStyle/>
        <a:p>
          <a:r>
            <a:rPr lang="tr-TR" dirty="0" smtClean="0"/>
            <a:t>Banknot</a:t>
          </a:r>
          <a:endParaRPr lang="tr-TR" dirty="0"/>
        </a:p>
      </dgm:t>
    </dgm:pt>
    <dgm:pt modelId="{86D10F90-3B92-40BA-8CA5-4FF129C112CC}" type="parTrans" cxnId="{8DB81989-BE22-49CB-9C0D-92A8E3F5049B}">
      <dgm:prSet/>
      <dgm:spPr/>
      <dgm:t>
        <a:bodyPr/>
        <a:lstStyle/>
        <a:p>
          <a:endParaRPr lang="tr-TR"/>
        </a:p>
      </dgm:t>
    </dgm:pt>
    <dgm:pt modelId="{442C9DE1-23D6-460C-B4F7-7B37DA5BE0DF}" type="sibTrans" cxnId="{8DB81989-BE22-49CB-9C0D-92A8E3F5049B}">
      <dgm:prSet/>
      <dgm:spPr/>
      <dgm:t>
        <a:bodyPr/>
        <a:lstStyle/>
        <a:p>
          <a:endParaRPr lang="tr-TR"/>
        </a:p>
      </dgm:t>
    </dgm:pt>
    <dgm:pt modelId="{CAF190B9-D20A-4ACA-B155-F162AD779661}">
      <dgm:prSet phldrT="[Metin]"/>
      <dgm:spPr/>
      <dgm:t>
        <a:bodyPr/>
        <a:lstStyle/>
        <a:p>
          <a:r>
            <a:rPr lang="tr-TR" dirty="0" smtClean="0"/>
            <a:t>Kağıt Para</a:t>
          </a:r>
          <a:endParaRPr lang="tr-TR" dirty="0"/>
        </a:p>
      </dgm:t>
    </dgm:pt>
    <dgm:pt modelId="{A5B1B82F-A377-4C28-9A4D-9BB1E257DE1C}" type="parTrans" cxnId="{7840814D-4426-4549-BF8D-4C095103B38F}">
      <dgm:prSet/>
      <dgm:spPr/>
      <dgm:t>
        <a:bodyPr/>
        <a:lstStyle/>
        <a:p>
          <a:endParaRPr lang="tr-TR"/>
        </a:p>
      </dgm:t>
    </dgm:pt>
    <dgm:pt modelId="{B8255AE0-1E5C-406E-8D0E-E7BF0217A8CD}" type="sibTrans" cxnId="{7840814D-4426-4549-BF8D-4C095103B38F}">
      <dgm:prSet/>
      <dgm:spPr/>
      <dgm:t>
        <a:bodyPr/>
        <a:lstStyle/>
        <a:p>
          <a:endParaRPr lang="tr-TR"/>
        </a:p>
      </dgm:t>
    </dgm:pt>
    <dgm:pt modelId="{8D1EB1D8-0FC3-4FF5-AD35-C552757C2EEB}">
      <dgm:prSet phldrT="[Metin]"/>
      <dgm:spPr/>
      <dgm:t>
        <a:bodyPr/>
        <a:lstStyle/>
        <a:p>
          <a:r>
            <a:rPr lang="tr-TR" dirty="0" smtClean="0"/>
            <a:t>Bozuk Para</a:t>
          </a:r>
          <a:endParaRPr lang="tr-TR" dirty="0"/>
        </a:p>
      </dgm:t>
    </dgm:pt>
    <dgm:pt modelId="{577AB6DC-B2E5-4589-A25C-F1092FD54AB4}" type="parTrans" cxnId="{0F62CE0C-D12B-446B-9F5C-5C25E5524D66}">
      <dgm:prSet/>
      <dgm:spPr/>
      <dgm:t>
        <a:bodyPr/>
        <a:lstStyle/>
        <a:p>
          <a:endParaRPr lang="tr-TR"/>
        </a:p>
      </dgm:t>
    </dgm:pt>
    <dgm:pt modelId="{98F5E391-653C-451A-9CFC-E5F81B9F0FC4}" type="sibTrans" cxnId="{0F62CE0C-D12B-446B-9F5C-5C25E5524D66}">
      <dgm:prSet/>
      <dgm:spPr/>
      <dgm:t>
        <a:bodyPr/>
        <a:lstStyle/>
        <a:p>
          <a:endParaRPr lang="tr-TR"/>
        </a:p>
      </dgm:t>
    </dgm:pt>
    <dgm:pt modelId="{0837AED4-10C3-4990-B4E9-8F43713D5A84}">
      <dgm:prSet phldrT="[Metin]"/>
      <dgm:spPr/>
      <dgm:t>
        <a:bodyPr/>
        <a:lstStyle/>
        <a:p>
          <a:r>
            <a:rPr lang="tr-TR" dirty="0" err="1" smtClean="0"/>
            <a:t>Kaydi</a:t>
          </a:r>
          <a:r>
            <a:rPr lang="tr-TR" dirty="0" smtClean="0"/>
            <a:t> Para</a:t>
          </a:r>
          <a:endParaRPr lang="tr-TR" dirty="0"/>
        </a:p>
      </dgm:t>
    </dgm:pt>
    <dgm:pt modelId="{2FEECC76-49FC-415C-BF67-AF1DD59193B8}" type="parTrans" cxnId="{75FDA63A-F0DA-47A0-8EF7-06602EB45601}">
      <dgm:prSet/>
      <dgm:spPr/>
      <dgm:t>
        <a:bodyPr/>
        <a:lstStyle/>
        <a:p>
          <a:endParaRPr lang="tr-TR"/>
        </a:p>
      </dgm:t>
    </dgm:pt>
    <dgm:pt modelId="{9263F0A8-FC29-43E8-9A5D-1769A080FEEE}" type="sibTrans" cxnId="{75FDA63A-F0DA-47A0-8EF7-06602EB45601}">
      <dgm:prSet/>
      <dgm:spPr/>
      <dgm:t>
        <a:bodyPr/>
        <a:lstStyle/>
        <a:p>
          <a:endParaRPr lang="tr-TR"/>
        </a:p>
      </dgm:t>
    </dgm:pt>
    <dgm:pt modelId="{D5C46864-A22C-4C15-9BC5-2D3628F98278}" type="pres">
      <dgm:prSet presAssocID="{A7A548A9-1012-4D98-8538-D65102CBCE2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B706024-6436-4A2D-BC77-B49EE0B3CF03}" type="pres">
      <dgm:prSet presAssocID="{7C52B31A-9E80-4AE6-931A-24876BB13D0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EF336E-8F9C-4AE3-A9A3-F8D23B191ADA}" type="pres">
      <dgm:prSet presAssocID="{39D6BC54-BE0A-40C2-B31A-5E16CEFD1BFC}" presName="sibTrans" presStyleLbl="sibTrans2D1" presStyleIdx="0" presStyleCnt="7"/>
      <dgm:spPr/>
      <dgm:t>
        <a:bodyPr/>
        <a:lstStyle/>
        <a:p>
          <a:endParaRPr lang="tr-TR"/>
        </a:p>
      </dgm:t>
    </dgm:pt>
    <dgm:pt modelId="{4B02DED7-C320-4FB8-A16A-B038FEEC9E26}" type="pres">
      <dgm:prSet presAssocID="{39D6BC54-BE0A-40C2-B31A-5E16CEFD1BFC}" presName="connectorText" presStyleLbl="sibTrans2D1" presStyleIdx="0" presStyleCnt="7"/>
      <dgm:spPr/>
      <dgm:t>
        <a:bodyPr/>
        <a:lstStyle/>
        <a:p>
          <a:endParaRPr lang="tr-TR"/>
        </a:p>
      </dgm:t>
    </dgm:pt>
    <dgm:pt modelId="{F56D4E22-A007-4148-B7C0-4980C332CB99}" type="pres">
      <dgm:prSet presAssocID="{6B790EF9-19C5-4B57-B53C-7EF10E3799C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619F13-F29B-45FE-BB1C-B912C7A11001}" type="pres">
      <dgm:prSet presAssocID="{B18314E1-E067-4360-B214-670EDA263256}" presName="sibTrans" presStyleLbl="sibTrans2D1" presStyleIdx="1" presStyleCnt="7"/>
      <dgm:spPr/>
      <dgm:t>
        <a:bodyPr/>
        <a:lstStyle/>
        <a:p>
          <a:endParaRPr lang="tr-TR"/>
        </a:p>
      </dgm:t>
    </dgm:pt>
    <dgm:pt modelId="{F71F0833-7FC9-4280-B575-A29737815A05}" type="pres">
      <dgm:prSet presAssocID="{B18314E1-E067-4360-B214-670EDA263256}" presName="connectorText" presStyleLbl="sibTrans2D1" presStyleIdx="1" presStyleCnt="7"/>
      <dgm:spPr/>
      <dgm:t>
        <a:bodyPr/>
        <a:lstStyle/>
        <a:p>
          <a:endParaRPr lang="tr-TR"/>
        </a:p>
      </dgm:t>
    </dgm:pt>
    <dgm:pt modelId="{FF2F0886-14D0-49F3-AD5D-C36D958DD97B}" type="pres">
      <dgm:prSet presAssocID="{BFE68E55-31FC-4A05-97FF-6E8829C025C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E0AEF2-7F4E-4098-BE01-18659FF97651}" type="pres">
      <dgm:prSet presAssocID="{A3853EE9-3763-4C69-B695-A92FB8FA418E}" presName="sibTrans" presStyleLbl="sibTrans2D1" presStyleIdx="2" presStyleCnt="7"/>
      <dgm:spPr/>
      <dgm:t>
        <a:bodyPr/>
        <a:lstStyle/>
        <a:p>
          <a:endParaRPr lang="tr-TR"/>
        </a:p>
      </dgm:t>
    </dgm:pt>
    <dgm:pt modelId="{1CAAF349-74F1-4513-BD7D-A78E4BB1BBD9}" type="pres">
      <dgm:prSet presAssocID="{A3853EE9-3763-4C69-B695-A92FB8FA418E}" presName="connectorText" presStyleLbl="sibTrans2D1" presStyleIdx="2" presStyleCnt="7"/>
      <dgm:spPr/>
      <dgm:t>
        <a:bodyPr/>
        <a:lstStyle/>
        <a:p>
          <a:endParaRPr lang="tr-TR"/>
        </a:p>
      </dgm:t>
    </dgm:pt>
    <dgm:pt modelId="{90CAF602-0335-47AD-BA9B-1061B814E76C}" type="pres">
      <dgm:prSet presAssocID="{AE3F1FB4-E138-4644-BB31-B7AA8E19B8D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59EDDF-D121-4C1C-8D3C-11178311D214}" type="pres">
      <dgm:prSet presAssocID="{442C9DE1-23D6-460C-B4F7-7B37DA5BE0DF}" presName="sibTrans" presStyleLbl="sibTrans2D1" presStyleIdx="3" presStyleCnt="7"/>
      <dgm:spPr/>
      <dgm:t>
        <a:bodyPr/>
        <a:lstStyle/>
        <a:p>
          <a:endParaRPr lang="tr-TR"/>
        </a:p>
      </dgm:t>
    </dgm:pt>
    <dgm:pt modelId="{C7ED198F-5569-4B76-929E-F73D3B9F6AAF}" type="pres">
      <dgm:prSet presAssocID="{442C9DE1-23D6-460C-B4F7-7B37DA5BE0DF}" presName="connectorText" presStyleLbl="sibTrans2D1" presStyleIdx="3" presStyleCnt="7"/>
      <dgm:spPr/>
      <dgm:t>
        <a:bodyPr/>
        <a:lstStyle/>
        <a:p>
          <a:endParaRPr lang="tr-TR"/>
        </a:p>
      </dgm:t>
    </dgm:pt>
    <dgm:pt modelId="{F8263C87-6832-480A-97CE-BA7E77E824A4}" type="pres">
      <dgm:prSet presAssocID="{CAF190B9-D20A-4ACA-B155-F162AD77966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5E50DF-44A0-404E-93EC-F8EFBEFF7ACC}" type="pres">
      <dgm:prSet presAssocID="{B8255AE0-1E5C-406E-8D0E-E7BF0217A8CD}" presName="sibTrans" presStyleLbl="sibTrans2D1" presStyleIdx="4" presStyleCnt="7"/>
      <dgm:spPr/>
      <dgm:t>
        <a:bodyPr/>
        <a:lstStyle/>
        <a:p>
          <a:endParaRPr lang="tr-TR"/>
        </a:p>
      </dgm:t>
    </dgm:pt>
    <dgm:pt modelId="{92282440-4E5B-45F6-BBD3-5D3B721E7797}" type="pres">
      <dgm:prSet presAssocID="{B8255AE0-1E5C-406E-8D0E-E7BF0217A8CD}" presName="connectorText" presStyleLbl="sibTrans2D1" presStyleIdx="4" presStyleCnt="7"/>
      <dgm:spPr/>
      <dgm:t>
        <a:bodyPr/>
        <a:lstStyle/>
        <a:p>
          <a:endParaRPr lang="tr-TR"/>
        </a:p>
      </dgm:t>
    </dgm:pt>
    <dgm:pt modelId="{1612D948-06FF-4FF2-8A25-E9E91A011CDB}" type="pres">
      <dgm:prSet presAssocID="{8D1EB1D8-0FC3-4FF5-AD35-C552757C2EE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CFC0D0-B7E8-41DE-BC44-38B722E275F2}" type="pres">
      <dgm:prSet presAssocID="{98F5E391-653C-451A-9CFC-E5F81B9F0FC4}" presName="sibTrans" presStyleLbl="sibTrans2D1" presStyleIdx="5" presStyleCnt="7"/>
      <dgm:spPr/>
      <dgm:t>
        <a:bodyPr/>
        <a:lstStyle/>
        <a:p>
          <a:endParaRPr lang="tr-TR"/>
        </a:p>
      </dgm:t>
    </dgm:pt>
    <dgm:pt modelId="{70BF6B6E-F7A3-4252-BE22-CE425A6662B9}" type="pres">
      <dgm:prSet presAssocID="{98F5E391-653C-451A-9CFC-E5F81B9F0FC4}" presName="connectorText" presStyleLbl="sibTrans2D1" presStyleIdx="5" presStyleCnt="7"/>
      <dgm:spPr/>
      <dgm:t>
        <a:bodyPr/>
        <a:lstStyle/>
        <a:p>
          <a:endParaRPr lang="tr-TR"/>
        </a:p>
      </dgm:t>
    </dgm:pt>
    <dgm:pt modelId="{85BFC69A-DA0C-4B6A-BAA4-822B3DFB9AB7}" type="pres">
      <dgm:prSet presAssocID="{0837AED4-10C3-4990-B4E9-8F43713D5A8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F4C6FA-FCF6-466E-9621-AA730255682A}" type="pres">
      <dgm:prSet presAssocID="{9263F0A8-FC29-43E8-9A5D-1769A080FEEE}" presName="sibTrans" presStyleLbl="sibTrans2D1" presStyleIdx="6" presStyleCnt="7"/>
      <dgm:spPr/>
      <dgm:t>
        <a:bodyPr/>
        <a:lstStyle/>
        <a:p>
          <a:endParaRPr lang="tr-TR"/>
        </a:p>
      </dgm:t>
    </dgm:pt>
    <dgm:pt modelId="{14587BAD-8848-4686-9688-E80572ADA227}" type="pres">
      <dgm:prSet presAssocID="{9263F0A8-FC29-43E8-9A5D-1769A080FEEE}" presName="connectorText" presStyleLbl="sibTrans2D1" presStyleIdx="6" presStyleCnt="7"/>
      <dgm:spPr/>
      <dgm:t>
        <a:bodyPr/>
        <a:lstStyle/>
        <a:p>
          <a:endParaRPr lang="tr-TR"/>
        </a:p>
      </dgm:t>
    </dgm:pt>
  </dgm:ptLst>
  <dgm:cxnLst>
    <dgm:cxn modelId="{1492CA53-9042-443A-A5A1-37C1A1FF7F06}" type="presOf" srcId="{B18314E1-E067-4360-B214-670EDA263256}" destId="{6B619F13-F29B-45FE-BB1C-B912C7A11001}" srcOrd="0" destOrd="0" presId="urn:microsoft.com/office/officeart/2005/8/layout/cycle2"/>
    <dgm:cxn modelId="{8DB81989-BE22-49CB-9C0D-92A8E3F5049B}" srcId="{A7A548A9-1012-4D98-8538-D65102CBCE2F}" destId="{AE3F1FB4-E138-4644-BB31-B7AA8E19B8D6}" srcOrd="3" destOrd="0" parTransId="{86D10F90-3B92-40BA-8CA5-4FF129C112CC}" sibTransId="{442C9DE1-23D6-460C-B4F7-7B37DA5BE0DF}"/>
    <dgm:cxn modelId="{41167629-7295-4609-A45F-7FF97BADA621}" type="presOf" srcId="{A7A548A9-1012-4D98-8538-D65102CBCE2F}" destId="{D5C46864-A22C-4C15-9BC5-2D3628F98278}" srcOrd="0" destOrd="0" presId="urn:microsoft.com/office/officeart/2005/8/layout/cycle2"/>
    <dgm:cxn modelId="{2FE01C62-D809-4FF3-8B28-B352A38F87E8}" type="presOf" srcId="{BFE68E55-31FC-4A05-97FF-6E8829C025CB}" destId="{FF2F0886-14D0-49F3-AD5D-C36D958DD97B}" srcOrd="0" destOrd="0" presId="urn:microsoft.com/office/officeart/2005/8/layout/cycle2"/>
    <dgm:cxn modelId="{E62569E0-23A8-4B9B-A9D5-DBAFC8D57753}" type="presOf" srcId="{7C52B31A-9E80-4AE6-931A-24876BB13D0A}" destId="{EB706024-6436-4A2D-BC77-B49EE0B3CF03}" srcOrd="0" destOrd="0" presId="urn:microsoft.com/office/officeart/2005/8/layout/cycle2"/>
    <dgm:cxn modelId="{0F62CE0C-D12B-446B-9F5C-5C25E5524D66}" srcId="{A7A548A9-1012-4D98-8538-D65102CBCE2F}" destId="{8D1EB1D8-0FC3-4FF5-AD35-C552757C2EEB}" srcOrd="5" destOrd="0" parTransId="{577AB6DC-B2E5-4589-A25C-F1092FD54AB4}" sibTransId="{98F5E391-653C-451A-9CFC-E5F81B9F0FC4}"/>
    <dgm:cxn modelId="{4A05026F-BDF2-4D3B-A493-943BB83B873C}" type="presOf" srcId="{A3853EE9-3763-4C69-B695-A92FB8FA418E}" destId="{A4E0AEF2-7F4E-4098-BE01-18659FF97651}" srcOrd="0" destOrd="0" presId="urn:microsoft.com/office/officeart/2005/8/layout/cycle2"/>
    <dgm:cxn modelId="{8FB0C2C2-4E47-4656-BE15-D3C5F8963D66}" type="presOf" srcId="{442C9DE1-23D6-460C-B4F7-7B37DA5BE0DF}" destId="{C7ED198F-5569-4B76-929E-F73D3B9F6AAF}" srcOrd="1" destOrd="0" presId="urn:microsoft.com/office/officeart/2005/8/layout/cycle2"/>
    <dgm:cxn modelId="{263A716F-9D9F-48D0-956A-6A20E9AA1572}" type="presOf" srcId="{0837AED4-10C3-4990-B4E9-8F43713D5A84}" destId="{85BFC69A-DA0C-4B6A-BAA4-822B3DFB9AB7}" srcOrd="0" destOrd="0" presId="urn:microsoft.com/office/officeart/2005/8/layout/cycle2"/>
    <dgm:cxn modelId="{8299A30A-F528-40D4-826A-BF37A2BFCA48}" type="presOf" srcId="{B18314E1-E067-4360-B214-670EDA263256}" destId="{F71F0833-7FC9-4280-B575-A29737815A05}" srcOrd="1" destOrd="0" presId="urn:microsoft.com/office/officeart/2005/8/layout/cycle2"/>
    <dgm:cxn modelId="{5925E339-1BF4-4E21-96C1-D15FCA8F55C5}" type="presOf" srcId="{98F5E391-653C-451A-9CFC-E5F81B9F0FC4}" destId="{EFCFC0D0-B7E8-41DE-BC44-38B722E275F2}" srcOrd="0" destOrd="0" presId="urn:microsoft.com/office/officeart/2005/8/layout/cycle2"/>
    <dgm:cxn modelId="{12C055E8-ABAD-49E2-AB53-2A81C988C95E}" srcId="{A7A548A9-1012-4D98-8538-D65102CBCE2F}" destId="{6B790EF9-19C5-4B57-B53C-7EF10E3799C9}" srcOrd="1" destOrd="0" parTransId="{9E7B6E61-B636-4E9F-9D44-7357C21B0130}" sibTransId="{B18314E1-E067-4360-B214-670EDA263256}"/>
    <dgm:cxn modelId="{0A693968-8F1B-49E6-9C99-6E1D849309AC}" type="presOf" srcId="{B8255AE0-1E5C-406E-8D0E-E7BF0217A8CD}" destId="{92282440-4E5B-45F6-BBD3-5D3B721E7797}" srcOrd="1" destOrd="0" presId="urn:microsoft.com/office/officeart/2005/8/layout/cycle2"/>
    <dgm:cxn modelId="{AB3449F8-4A95-451A-B50E-F1B813026E1E}" srcId="{A7A548A9-1012-4D98-8538-D65102CBCE2F}" destId="{BFE68E55-31FC-4A05-97FF-6E8829C025CB}" srcOrd="2" destOrd="0" parTransId="{A645BBAE-9F57-4C18-808A-CB5DD165D9AA}" sibTransId="{A3853EE9-3763-4C69-B695-A92FB8FA418E}"/>
    <dgm:cxn modelId="{37CC9E61-658B-40F7-8FB8-2EB64B12DF1E}" type="presOf" srcId="{9263F0A8-FC29-43E8-9A5D-1769A080FEEE}" destId="{45F4C6FA-FCF6-466E-9621-AA730255682A}" srcOrd="0" destOrd="0" presId="urn:microsoft.com/office/officeart/2005/8/layout/cycle2"/>
    <dgm:cxn modelId="{75FDA63A-F0DA-47A0-8EF7-06602EB45601}" srcId="{A7A548A9-1012-4D98-8538-D65102CBCE2F}" destId="{0837AED4-10C3-4990-B4E9-8F43713D5A84}" srcOrd="6" destOrd="0" parTransId="{2FEECC76-49FC-415C-BF67-AF1DD59193B8}" sibTransId="{9263F0A8-FC29-43E8-9A5D-1769A080FEEE}"/>
    <dgm:cxn modelId="{CE601CF0-527E-4544-A94E-77A99572CAB0}" type="presOf" srcId="{CAF190B9-D20A-4ACA-B155-F162AD779661}" destId="{F8263C87-6832-480A-97CE-BA7E77E824A4}" srcOrd="0" destOrd="0" presId="urn:microsoft.com/office/officeart/2005/8/layout/cycle2"/>
    <dgm:cxn modelId="{632DF7EC-FD8A-4F42-84F4-F722578D9F0C}" type="presOf" srcId="{AE3F1FB4-E138-4644-BB31-B7AA8E19B8D6}" destId="{90CAF602-0335-47AD-BA9B-1061B814E76C}" srcOrd="0" destOrd="0" presId="urn:microsoft.com/office/officeart/2005/8/layout/cycle2"/>
    <dgm:cxn modelId="{6EC56A17-BABB-4657-90DD-E98CC9FB5CE5}" srcId="{A7A548A9-1012-4D98-8538-D65102CBCE2F}" destId="{7C52B31A-9E80-4AE6-931A-24876BB13D0A}" srcOrd="0" destOrd="0" parTransId="{F229EBCD-DEC0-4632-A2AB-E08CD76F5FF3}" sibTransId="{39D6BC54-BE0A-40C2-B31A-5E16CEFD1BFC}"/>
    <dgm:cxn modelId="{AC063A82-99A6-4280-93C5-788BD3DA8C81}" type="presOf" srcId="{9263F0A8-FC29-43E8-9A5D-1769A080FEEE}" destId="{14587BAD-8848-4686-9688-E80572ADA227}" srcOrd="1" destOrd="0" presId="urn:microsoft.com/office/officeart/2005/8/layout/cycle2"/>
    <dgm:cxn modelId="{463EE8F4-4A45-4DDF-AF65-84C6A5976B5F}" type="presOf" srcId="{A3853EE9-3763-4C69-B695-A92FB8FA418E}" destId="{1CAAF349-74F1-4513-BD7D-A78E4BB1BBD9}" srcOrd="1" destOrd="0" presId="urn:microsoft.com/office/officeart/2005/8/layout/cycle2"/>
    <dgm:cxn modelId="{EF4ECD93-86B7-4724-9D47-5212C0EDC260}" type="presOf" srcId="{442C9DE1-23D6-460C-B4F7-7B37DA5BE0DF}" destId="{7A59EDDF-D121-4C1C-8D3C-11178311D214}" srcOrd="0" destOrd="0" presId="urn:microsoft.com/office/officeart/2005/8/layout/cycle2"/>
    <dgm:cxn modelId="{AFE6DD11-BEEF-4E9A-BE9A-0D4A8D3E4F18}" type="presOf" srcId="{98F5E391-653C-451A-9CFC-E5F81B9F0FC4}" destId="{70BF6B6E-F7A3-4252-BE22-CE425A6662B9}" srcOrd="1" destOrd="0" presId="urn:microsoft.com/office/officeart/2005/8/layout/cycle2"/>
    <dgm:cxn modelId="{BA4C0A27-41B0-4222-95B6-26CE3BF95C42}" type="presOf" srcId="{39D6BC54-BE0A-40C2-B31A-5E16CEFD1BFC}" destId="{4B02DED7-C320-4FB8-A16A-B038FEEC9E26}" srcOrd="1" destOrd="0" presId="urn:microsoft.com/office/officeart/2005/8/layout/cycle2"/>
    <dgm:cxn modelId="{98D02B39-BC23-461D-9ECA-B8F9A44C51CB}" type="presOf" srcId="{6B790EF9-19C5-4B57-B53C-7EF10E3799C9}" destId="{F56D4E22-A007-4148-B7C0-4980C332CB99}" srcOrd="0" destOrd="0" presId="urn:microsoft.com/office/officeart/2005/8/layout/cycle2"/>
    <dgm:cxn modelId="{703763D8-757B-4C93-91A9-B2347B347C8F}" type="presOf" srcId="{39D6BC54-BE0A-40C2-B31A-5E16CEFD1BFC}" destId="{9EEF336E-8F9C-4AE3-A9A3-F8D23B191ADA}" srcOrd="0" destOrd="0" presId="urn:microsoft.com/office/officeart/2005/8/layout/cycle2"/>
    <dgm:cxn modelId="{4B63C126-0A13-425A-A974-B8CC4006A66E}" type="presOf" srcId="{8D1EB1D8-0FC3-4FF5-AD35-C552757C2EEB}" destId="{1612D948-06FF-4FF2-8A25-E9E91A011CDB}" srcOrd="0" destOrd="0" presId="urn:microsoft.com/office/officeart/2005/8/layout/cycle2"/>
    <dgm:cxn modelId="{7840814D-4426-4549-BF8D-4C095103B38F}" srcId="{A7A548A9-1012-4D98-8538-D65102CBCE2F}" destId="{CAF190B9-D20A-4ACA-B155-F162AD779661}" srcOrd="4" destOrd="0" parTransId="{A5B1B82F-A377-4C28-9A4D-9BB1E257DE1C}" sibTransId="{B8255AE0-1E5C-406E-8D0E-E7BF0217A8CD}"/>
    <dgm:cxn modelId="{667CC35E-7BAB-47FE-9021-2EACC7F18838}" type="presOf" srcId="{B8255AE0-1E5C-406E-8D0E-E7BF0217A8CD}" destId="{B25E50DF-44A0-404E-93EC-F8EFBEFF7ACC}" srcOrd="0" destOrd="0" presId="urn:microsoft.com/office/officeart/2005/8/layout/cycle2"/>
    <dgm:cxn modelId="{FE9FAEF3-FAAE-41B0-B827-B398CC044148}" type="presParOf" srcId="{D5C46864-A22C-4C15-9BC5-2D3628F98278}" destId="{EB706024-6436-4A2D-BC77-B49EE0B3CF03}" srcOrd="0" destOrd="0" presId="urn:microsoft.com/office/officeart/2005/8/layout/cycle2"/>
    <dgm:cxn modelId="{F2316232-3547-4268-BAD3-E39283F93DED}" type="presParOf" srcId="{D5C46864-A22C-4C15-9BC5-2D3628F98278}" destId="{9EEF336E-8F9C-4AE3-A9A3-F8D23B191ADA}" srcOrd="1" destOrd="0" presId="urn:microsoft.com/office/officeart/2005/8/layout/cycle2"/>
    <dgm:cxn modelId="{949E46F0-69AF-4F17-B59A-329F4750EA5A}" type="presParOf" srcId="{9EEF336E-8F9C-4AE3-A9A3-F8D23B191ADA}" destId="{4B02DED7-C320-4FB8-A16A-B038FEEC9E26}" srcOrd="0" destOrd="0" presId="urn:microsoft.com/office/officeart/2005/8/layout/cycle2"/>
    <dgm:cxn modelId="{77F42A45-073F-4BDD-9270-FA9CCC6BF1C7}" type="presParOf" srcId="{D5C46864-A22C-4C15-9BC5-2D3628F98278}" destId="{F56D4E22-A007-4148-B7C0-4980C332CB99}" srcOrd="2" destOrd="0" presId="urn:microsoft.com/office/officeart/2005/8/layout/cycle2"/>
    <dgm:cxn modelId="{F83160D8-42C6-4F6E-A355-272E6F191A51}" type="presParOf" srcId="{D5C46864-A22C-4C15-9BC5-2D3628F98278}" destId="{6B619F13-F29B-45FE-BB1C-B912C7A11001}" srcOrd="3" destOrd="0" presId="urn:microsoft.com/office/officeart/2005/8/layout/cycle2"/>
    <dgm:cxn modelId="{F880C8DD-A2EF-409E-AE93-25176B689BE8}" type="presParOf" srcId="{6B619F13-F29B-45FE-BB1C-B912C7A11001}" destId="{F71F0833-7FC9-4280-B575-A29737815A05}" srcOrd="0" destOrd="0" presId="urn:microsoft.com/office/officeart/2005/8/layout/cycle2"/>
    <dgm:cxn modelId="{BD2E9760-6C16-46B6-8856-B5BFDBDC26B1}" type="presParOf" srcId="{D5C46864-A22C-4C15-9BC5-2D3628F98278}" destId="{FF2F0886-14D0-49F3-AD5D-C36D958DD97B}" srcOrd="4" destOrd="0" presId="urn:microsoft.com/office/officeart/2005/8/layout/cycle2"/>
    <dgm:cxn modelId="{4DBE09A7-6297-4D42-87B8-661A8483F6A8}" type="presParOf" srcId="{D5C46864-A22C-4C15-9BC5-2D3628F98278}" destId="{A4E0AEF2-7F4E-4098-BE01-18659FF97651}" srcOrd="5" destOrd="0" presId="urn:microsoft.com/office/officeart/2005/8/layout/cycle2"/>
    <dgm:cxn modelId="{0832F801-BA65-493A-A85C-ABBDBCF82C90}" type="presParOf" srcId="{A4E0AEF2-7F4E-4098-BE01-18659FF97651}" destId="{1CAAF349-74F1-4513-BD7D-A78E4BB1BBD9}" srcOrd="0" destOrd="0" presId="urn:microsoft.com/office/officeart/2005/8/layout/cycle2"/>
    <dgm:cxn modelId="{E69FE6E1-FFAF-4D19-BE18-FEFEC171B25D}" type="presParOf" srcId="{D5C46864-A22C-4C15-9BC5-2D3628F98278}" destId="{90CAF602-0335-47AD-BA9B-1061B814E76C}" srcOrd="6" destOrd="0" presId="urn:microsoft.com/office/officeart/2005/8/layout/cycle2"/>
    <dgm:cxn modelId="{59E59700-6FCA-4496-91EC-320D6FFB2EB4}" type="presParOf" srcId="{D5C46864-A22C-4C15-9BC5-2D3628F98278}" destId="{7A59EDDF-D121-4C1C-8D3C-11178311D214}" srcOrd="7" destOrd="0" presId="urn:microsoft.com/office/officeart/2005/8/layout/cycle2"/>
    <dgm:cxn modelId="{23ED8C1C-2623-4371-BBAE-7E601A661F0A}" type="presParOf" srcId="{7A59EDDF-D121-4C1C-8D3C-11178311D214}" destId="{C7ED198F-5569-4B76-929E-F73D3B9F6AAF}" srcOrd="0" destOrd="0" presId="urn:microsoft.com/office/officeart/2005/8/layout/cycle2"/>
    <dgm:cxn modelId="{7FAA3C5C-1E41-456E-95A4-B7E7D44DED94}" type="presParOf" srcId="{D5C46864-A22C-4C15-9BC5-2D3628F98278}" destId="{F8263C87-6832-480A-97CE-BA7E77E824A4}" srcOrd="8" destOrd="0" presId="urn:microsoft.com/office/officeart/2005/8/layout/cycle2"/>
    <dgm:cxn modelId="{A1B97051-81E4-4A49-AF44-5B05C5BD8840}" type="presParOf" srcId="{D5C46864-A22C-4C15-9BC5-2D3628F98278}" destId="{B25E50DF-44A0-404E-93EC-F8EFBEFF7ACC}" srcOrd="9" destOrd="0" presId="urn:microsoft.com/office/officeart/2005/8/layout/cycle2"/>
    <dgm:cxn modelId="{DA5C1A65-4564-4BFF-BCB3-787B8C40D801}" type="presParOf" srcId="{B25E50DF-44A0-404E-93EC-F8EFBEFF7ACC}" destId="{92282440-4E5B-45F6-BBD3-5D3B721E7797}" srcOrd="0" destOrd="0" presId="urn:microsoft.com/office/officeart/2005/8/layout/cycle2"/>
    <dgm:cxn modelId="{E237B5D3-DC9D-4CE5-8525-F5A8434AE5C3}" type="presParOf" srcId="{D5C46864-A22C-4C15-9BC5-2D3628F98278}" destId="{1612D948-06FF-4FF2-8A25-E9E91A011CDB}" srcOrd="10" destOrd="0" presId="urn:microsoft.com/office/officeart/2005/8/layout/cycle2"/>
    <dgm:cxn modelId="{B0E10D1F-D8D2-4DE0-8D2E-C9F0AA9B538C}" type="presParOf" srcId="{D5C46864-A22C-4C15-9BC5-2D3628F98278}" destId="{EFCFC0D0-B7E8-41DE-BC44-38B722E275F2}" srcOrd="11" destOrd="0" presId="urn:microsoft.com/office/officeart/2005/8/layout/cycle2"/>
    <dgm:cxn modelId="{09D7EBAE-F5F8-42D7-ADCB-BAA4C9A4A2B4}" type="presParOf" srcId="{EFCFC0D0-B7E8-41DE-BC44-38B722E275F2}" destId="{70BF6B6E-F7A3-4252-BE22-CE425A6662B9}" srcOrd="0" destOrd="0" presId="urn:microsoft.com/office/officeart/2005/8/layout/cycle2"/>
    <dgm:cxn modelId="{265289F2-6AF9-41F0-8546-A19C7DC8C4CF}" type="presParOf" srcId="{D5C46864-A22C-4C15-9BC5-2D3628F98278}" destId="{85BFC69A-DA0C-4B6A-BAA4-822B3DFB9AB7}" srcOrd="12" destOrd="0" presId="urn:microsoft.com/office/officeart/2005/8/layout/cycle2"/>
    <dgm:cxn modelId="{CB05CB8F-D5FB-46EC-A3E7-A2CE87FECDF8}" type="presParOf" srcId="{D5C46864-A22C-4C15-9BC5-2D3628F98278}" destId="{45F4C6FA-FCF6-466E-9621-AA730255682A}" srcOrd="13" destOrd="0" presId="urn:microsoft.com/office/officeart/2005/8/layout/cycle2"/>
    <dgm:cxn modelId="{59180504-FD4A-4FFF-8DAE-BB3F28BDAC23}" type="presParOf" srcId="{45F4C6FA-FCF6-466E-9621-AA730255682A}" destId="{14587BAD-8848-4686-9688-E80572ADA22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B47EA3-F089-4222-9161-14D75AF773C4}" type="doc">
      <dgm:prSet loTypeId="urn:microsoft.com/office/officeart/2005/8/layout/default#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3E22708-9E74-4C2B-9FB0-49F6A5B18E0D}">
      <dgm:prSet phldrT="[Metin]"/>
      <dgm:spPr/>
      <dgm:t>
        <a:bodyPr/>
        <a:lstStyle/>
        <a:p>
          <a:r>
            <a:rPr lang="tr-TR" dirty="0" smtClean="0"/>
            <a:t>Tam İstihdam</a:t>
          </a:r>
          <a:endParaRPr lang="tr-TR" dirty="0"/>
        </a:p>
      </dgm:t>
    </dgm:pt>
    <dgm:pt modelId="{32CF1E54-51A1-4707-B648-7D59044E76D8}" type="parTrans" cxnId="{53511034-62C0-493E-B590-5D1EF921C702}">
      <dgm:prSet/>
      <dgm:spPr/>
      <dgm:t>
        <a:bodyPr/>
        <a:lstStyle/>
        <a:p>
          <a:endParaRPr lang="tr-TR"/>
        </a:p>
      </dgm:t>
    </dgm:pt>
    <dgm:pt modelId="{32A2DF09-6A57-441F-8A69-0F2EF8FFF543}" type="sibTrans" cxnId="{53511034-62C0-493E-B590-5D1EF921C702}">
      <dgm:prSet/>
      <dgm:spPr/>
      <dgm:t>
        <a:bodyPr/>
        <a:lstStyle/>
        <a:p>
          <a:endParaRPr lang="tr-TR"/>
        </a:p>
      </dgm:t>
    </dgm:pt>
    <dgm:pt modelId="{E0ED7654-C33F-458E-A6EB-DB10FD908E43}">
      <dgm:prSet phldrT="[Metin]"/>
      <dgm:spPr/>
      <dgm:t>
        <a:bodyPr/>
        <a:lstStyle/>
        <a:p>
          <a:r>
            <a:rPr lang="tr-TR" dirty="0" smtClean="0"/>
            <a:t>Fiyat İstikrarı</a:t>
          </a:r>
          <a:endParaRPr lang="tr-TR" dirty="0"/>
        </a:p>
      </dgm:t>
    </dgm:pt>
    <dgm:pt modelId="{88862174-5464-4A5B-86FD-5B0BA62475BD}" type="parTrans" cxnId="{13ED337D-DE04-4993-B022-551B8199632E}">
      <dgm:prSet/>
      <dgm:spPr/>
      <dgm:t>
        <a:bodyPr/>
        <a:lstStyle/>
        <a:p>
          <a:endParaRPr lang="tr-TR"/>
        </a:p>
      </dgm:t>
    </dgm:pt>
    <dgm:pt modelId="{FFBC709B-C04E-4DCF-9CBB-1C8816014E9D}" type="sibTrans" cxnId="{13ED337D-DE04-4993-B022-551B8199632E}">
      <dgm:prSet/>
      <dgm:spPr/>
      <dgm:t>
        <a:bodyPr/>
        <a:lstStyle/>
        <a:p>
          <a:endParaRPr lang="tr-TR"/>
        </a:p>
      </dgm:t>
    </dgm:pt>
    <dgm:pt modelId="{84A140D1-5F42-40AF-8626-0349675DB80B}">
      <dgm:prSet phldrT="[Metin]"/>
      <dgm:spPr/>
      <dgm:t>
        <a:bodyPr/>
        <a:lstStyle/>
        <a:p>
          <a:r>
            <a:rPr lang="tr-TR" dirty="0" smtClean="0"/>
            <a:t>Faiz Oranı İstikrarı</a:t>
          </a:r>
          <a:endParaRPr lang="tr-TR" dirty="0"/>
        </a:p>
      </dgm:t>
    </dgm:pt>
    <dgm:pt modelId="{5AD840E9-69FC-44BD-8EEF-0F6C5457E43E}" type="parTrans" cxnId="{8CB438B1-005A-45A2-B17D-6BAC1DEC8B45}">
      <dgm:prSet/>
      <dgm:spPr/>
      <dgm:t>
        <a:bodyPr/>
        <a:lstStyle/>
        <a:p>
          <a:endParaRPr lang="tr-TR"/>
        </a:p>
      </dgm:t>
    </dgm:pt>
    <dgm:pt modelId="{8C641F27-D651-4E2F-B8C1-F341856E32B1}" type="sibTrans" cxnId="{8CB438B1-005A-45A2-B17D-6BAC1DEC8B45}">
      <dgm:prSet/>
      <dgm:spPr/>
      <dgm:t>
        <a:bodyPr/>
        <a:lstStyle/>
        <a:p>
          <a:endParaRPr lang="tr-TR"/>
        </a:p>
      </dgm:t>
    </dgm:pt>
    <dgm:pt modelId="{958D0903-DA96-427B-B5FB-D8049D7F5C77}">
      <dgm:prSet phldrT="[Metin]"/>
      <dgm:spPr/>
      <dgm:t>
        <a:bodyPr/>
        <a:lstStyle/>
        <a:p>
          <a:r>
            <a:rPr lang="tr-TR" dirty="0" smtClean="0"/>
            <a:t>Ekonomik Büyüme</a:t>
          </a:r>
          <a:endParaRPr lang="tr-TR" dirty="0"/>
        </a:p>
      </dgm:t>
    </dgm:pt>
    <dgm:pt modelId="{04930549-BEF0-402C-8DE8-8CCAE66F3008}" type="parTrans" cxnId="{F984467B-BAB1-46BE-8371-1126A80DBD59}">
      <dgm:prSet/>
      <dgm:spPr/>
      <dgm:t>
        <a:bodyPr/>
        <a:lstStyle/>
        <a:p>
          <a:endParaRPr lang="tr-TR"/>
        </a:p>
      </dgm:t>
    </dgm:pt>
    <dgm:pt modelId="{0E9DBDEF-43D8-4832-B6FC-24132D575892}" type="sibTrans" cxnId="{F984467B-BAB1-46BE-8371-1126A80DBD59}">
      <dgm:prSet/>
      <dgm:spPr/>
      <dgm:t>
        <a:bodyPr/>
        <a:lstStyle/>
        <a:p>
          <a:endParaRPr lang="tr-TR"/>
        </a:p>
      </dgm:t>
    </dgm:pt>
    <dgm:pt modelId="{C1E87708-E69E-409E-BE61-FA05C687F476}">
      <dgm:prSet phldrT="[Metin]"/>
      <dgm:spPr/>
      <dgm:t>
        <a:bodyPr/>
        <a:lstStyle/>
        <a:p>
          <a:r>
            <a:rPr lang="tr-TR" dirty="0" smtClean="0"/>
            <a:t>Ödemeler Bilançosu Dengesi</a:t>
          </a:r>
          <a:endParaRPr lang="tr-TR" dirty="0"/>
        </a:p>
      </dgm:t>
    </dgm:pt>
    <dgm:pt modelId="{3084049D-A70C-4552-ADFD-33A131590A11}" type="parTrans" cxnId="{82E73B2B-9F6F-4394-B306-FDA0087C8BCE}">
      <dgm:prSet/>
      <dgm:spPr/>
      <dgm:t>
        <a:bodyPr/>
        <a:lstStyle/>
        <a:p>
          <a:endParaRPr lang="tr-TR"/>
        </a:p>
      </dgm:t>
    </dgm:pt>
    <dgm:pt modelId="{7FDBA7F2-65E0-42E6-8A82-A0FAD11CFC6E}" type="sibTrans" cxnId="{82E73B2B-9F6F-4394-B306-FDA0087C8BCE}">
      <dgm:prSet/>
      <dgm:spPr/>
      <dgm:t>
        <a:bodyPr/>
        <a:lstStyle/>
        <a:p>
          <a:endParaRPr lang="tr-TR"/>
        </a:p>
      </dgm:t>
    </dgm:pt>
    <dgm:pt modelId="{1801C9A5-95B0-4442-A96D-57BEAE10C5AF}" type="pres">
      <dgm:prSet presAssocID="{48B47EA3-F089-4222-9161-14D75AF773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1EC1257-DDA4-4DF9-B6C2-FCD83FDDD76F}" type="pres">
      <dgm:prSet presAssocID="{A3E22708-9E74-4C2B-9FB0-49F6A5B18E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16F260-AFC3-4396-9EF1-ABCE13E6CB36}" type="pres">
      <dgm:prSet presAssocID="{32A2DF09-6A57-441F-8A69-0F2EF8FFF543}" presName="sibTrans" presStyleCnt="0"/>
      <dgm:spPr/>
    </dgm:pt>
    <dgm:pt modelId="{EB3918BF-5EDF-44A4-83F6-D3ED12089520}" type="pres">
      <dgm:prSet presAssocID="{E0ED7654-C33F-458E-A6EB-DB10FD908E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369EDD-0CD2-4EE4-9CBE-E1EFD52E4B03}" type="pres">
      <dgm:prSet presAssocID="{FFBC709B-C04E-4DCF-9CBB-1C8816014E9D}" presName="sibTrans" presStyleCnt="0"/>
      <dgm:spPr/>
    </dgm:pt>
    <dgm:pt modelId="{5E4FFAB5-5956-4664-9086-29B9F8336762}" type="pres">
      <dgm:prSet presAssocID="{84A140D1-5F42-40AF-8626-0349675DB80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A057F2-6BBA-4874-A24F-44127F832A1D}" type="pres">
      <dgm:prSet presAssocID="{8C641F27-D651-4E2F-B8C1-F341856E32B1}" presName="sibTrans" presStyleCnt="0"/>
      <dgm:spPr/>
    </dgm:pt>
    <dgm:pt modelId="{284D4CFD-CE93-45B6-816C-BFB1975421B9}" type="pres">
      <dgm:prSet presAssocID="{958D0903-DA96-427B-B5FB-D8049D7F5C7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244836-D6D2-4E9C-AE41-C6E1168E1957}" type="pres">
      <dgm:prSet presAssocID="{0E9DBDEF-43D8-4832-B6FC-24132D575892}" presName="sibTrans" presStyleCnt="0"/>
      <dgm:spPr/>
    </dgm:pt>
    <dgm:pt modelId="{36DFA2E1-02E9-4943-A773-5306A1CC453B}" type="pres">
      <dgm:prSet presAssocID="{C1E87708-E69E-409E-BE61-FA05C687F47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3ED337D-DE04-4993-B022-551B8199632E}" srcId="{48B47EA3-F089-4222-9161-14D75AF773C4}" destId="{E0ED7654-C33F-458E-A6EB-DB10FD908E43}" srcOrd="1" destOrd="0" parTransId="{88862174-5464-4A5B-86FD-5B0BA62475BD}" sibTransId="{FFBC709B-C04E-4DCF-9CBB-1C8816014E9D}"/>
    <dgm:cxn modelId="{35DFBE2E-3CB9-4248-A566-B8A22E697573}" type="presOf" srcId="{A3E22708-9E74-4C2B-9FB0-49F6A5B18E0D}" destId="{41EC1257-DDA4-4DF9-B6C2-FCD83FDDD76F}" srcOrd="0" destOrd="0" presId="urn:microsoft.com/office/officeart/2005/8/layout/default#1"/>
    <dgm:cxn modelId="{6C449A5A-7E16-485B-B1D8-381BE19F4212}" type="presOf" srcId="{48B47EA3-F089-4222-9161-14D75AF773C4}" destId="{1801C9A5-95B0-4442-A96D-57BEAE10C5AF}" srcOrd="0" destOrd="0" presId="urn:microsoft.com/office/officeart/2005/8/layout/default#1"/>
    <dgm:cxn modelId="{8CB438B1-005A-45A2-B17D-6BAC1DEC8B45}" srcId="{48B47EA3-F089-4222-9161-14D75AF773C4}" destId="{84A140D1-5F42-40AF-8626-0349675DB80B}" srcOrd="2" destOrd="0" parTransId="{5AD840E9-69FC-44BD-8EEF-0F6C5457E43E}" sibTransId="{8C641F27-D651-4E2F-B8C1-F341856E32B1}"/>
    <dgm:cxn modelId="{A760579F-3312-4807-91AA-64326CE41FA5}" type="presOf" srcId="{84A140D1-5F42-40AF-8626-0349675DB80B}" destId="{5E4FFAB5-5956-4664-9086-29B9F8336762}" srcOrd="0" destOrd="0" presId="urn:microsoft.com/office/officeart/2005/8/layout/default#1"/>
    <dgm:cxn modelId="{82E73B2B-9F6F-4394-B306-FDA0087C8BCE}" srcId="{48B47EA3-F089-4222-9161-14D75AF773C4}" destId="{C1E87708-E69E-409E-BE61-FA05C687F476}" srcOrd="4" destOrd="0" parTransId="{3084049D-A70C-4552-ADFD-33A131590A11}" sibTransId="{7FDBA7F2-65E0-42E6-8A82-A0FAD11CFC6E}"/>
    <dgm:cxn modelId="{F984467B-BAB1-46BE-8371-1126A80DBD59}" srcId="{48B47EA3-F089-4222-9161-14D75AF773C4}" destId="{958D0903-DA96-427B-B5FB-D8049D7F5C77}" srcOrd="3" destOrd="0" parTransId="{04930549-BEF0-402C-8DE8-8CCAE66F3008}" sibTransId="{0E9DBDEF-43D8-4832-B6FC-24132D575892}"/>
    <dgm:cxn modelId="{53511034-62C0-493E-B590-5D1EF921C702}" srcId="{48B47EA3-F089-4222-9161-14D75AF773C4}" destId="{A3E22708-9E74-4C2B-9FB0-49F6A5B18E0D}" srcOrd="0" destOrd="0" parTransId="{32CF1E54-51A1-4707-B648-7D59044E76D8}" sibTransId="{32A2DF09-6A57-441F-8A69-0F2EF8FFF543}"/>
    <dgm:cxn modelId="{4FD77622-3449-4FBB-9C76-202F6ADD1CF1}" type="presOf" srcId="{E0ED7654-C33F-458E-A6EB-DB10FD908E43}" destId="{EB3918BF-5EDF-44A4-83F6-D3ED12089520}" srcOrd="0" destOrd="0" presId="urn:microsoft.com/office/officeart/2005/8/layout/default#1"/>
    <dgm:cxn modelId="{3AC81F69-9765-4ACA-A47A-C2408D3FD8DC}" type="presOf" srcId="{958D0903-DA96-427B-B5FB-D8049D7F5C77}" destId="{284D4CFD-CE93-45B6-816C-BFB1975421B9}" srcOrd="0" destOrd="0" presId="urn:microsoft.com/office/officeart/2005/8/layout/default#1"/>
    <dgm:cxn modelId="{91EFBB0E-F501-4C0E-B8FA-9F40A39EB343}" type="presOf" srcId="{C1E87708-E69E-409E-BE61-FA05C687F476}" destId="{36DFA2E1-02E9-4943-A773-5306A1CC453B}" srcOrd="0" destOrd="0" presId="urn:microsoft.com/office/officeart/2005/8/layout/default#1"/>
    <dgm:cxn modelId="{608BF962-7946-4772-8595-4C23437A3B33}" type="presParOf" srcId="{1801C9A5-95B0-4442-A96D-57BEAE10C5AF}" destId="{41EC1257-DDA4-4DF9-B6C2-FCD83FDDD76F}" srcOrd="0" destOrd="0" presId="urn:microsoft.com/office/officeart/2005/8/layout/default#1"/>
    <dgm:cxn modelId="{797DF191-3CF3-4004-A5D6-EF0E6298656A}" type="presParOf" srcId="{1801C9A5-95B0-4442-A96D-57BEAE10C5AF}" destId="{3316F260-AFC3-4396-9EF1-ABCE13E6CB36}" srcOrd="1" destOrd="0" presId="urn:microsoft.com/office/officeart/2005/8/layout/default#1"/>
    <dgm:cxn modelId="{9E11BEE8-6AB7-41B9-AB9F-3F7B481167BF}" type="presParOf" srcId="{1801C9A5-95B0-4442-A96D-57BEAE10C5AF}" destId="{EB3918BF-5EDF-44A4-83F6-D3ED12089520}" srcOrd="2" destOrd="0" presId="urn:microsoft.com/office/officeart/2005/8/layout/default#1"/>
    <dgm:cxn modelId="{4C05ADA1-13CE-45FF-A35B-F1AFFEEAC3AD}" type="presParOf" srcId="{1801C9A5-95B0-4442-A96D-57BEAE10C5AF}" destId="{B7369EDD-0CD2-4EE4-9CBE-E1EFD52E4B03}" srcOrd="3" destOrd="0" presId="urn:microsoft.com/office/officeart/2005/8/layout/default#1"/>
    <dgm:cxn modelId="{07F52463-E414-4E02-B661-312324E95D03}" type="presParOf" srcId="{1801C9A5-95B0-4442-A96D-57BEAE10C5AF}" destId="{5E4FFAB5-5956-4664-9086-29B9F8336762}" srcOrd="4" destOrd="0" presId="urn:microsoft.com/office/officeart/2005/8/layout/default#1"/>
    <dgm:cxn modelId="{A1E4B85D-A428-485B-8427-5907BE22432D}" type="presParOf" srcId="{1801C9A5-95B0-4442-A96D-57BEAE10C5AF}" destId="{D7A057F2-6BBA-4874-A24F-44127F832A1D}" srcOrd="5" destOrd="0" presId="urn:microsoft.com/office/officeart/2005/8/layout/default#1"/>
    <dgm:cxn modelId="{0F503FB7-8FF7-4ECE-A232-F103338B6A40}" type="presParOf" srcId="{1801C9A5-95B0-4442-A96D-57BEAE10C5AF}" destId="{284D4CFD-CE93-45B6-816C-BFB1975421B9}" srcOrd="6" destOrd="0" presId="urn:microsoft.com/office/officeart/2005/8/layout/default#1"/>
    <dgm:cxn modelId="{986AD32D-B649-4088-98C3-6C9A288EFF24}" type="presParOf" srcId="{1801C9A5-95B0-4442-A96D-57BEAE10C5AF}" destId="{B3244836-D6D2-4E9C-AE41-C6E1168E1957}" srcOrd="7" destOrd="0" presId="urn:microsoft.com/office/officeart/2005/8/layout/default#1"/>
    <dgm:cxn modelId="{25D89806-73FA-4B12-9F3E-7720ADAB5551}" type="presParOf" srcId="{1801C9A5-95B0-4442-A96D-57BEAE10C5AF}" destId="{36DFA2E1-02E9-4943-A773-5306A1CC453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01D068-F4F7-4334-992A-8E7DD83D7A13}" type="doc">
      <dgm:prSet loTypeId="urn:microsoft.com/office/officeart/2005/8/layout/vList5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3EB79BC-B4F6-4792-BA95-81C1524D369E}">
      <dgm:prSet phldrT="[Metin]"/>
      <dgm:spPr/>
      <dgm:t>
        <a:bodyPr/>
        <a:lstStyle/>
        <a:p>
          <a:r>
            <a:rPr lang="tr-TR" dirty="0" smtClean="0"/>
            <a:t>Yapısal Enflasyon</a:t>
          </a:r>
          <a:endParaRPr lang="tr-TR" dirty="0"/>
        </a:p>
      </dgm:t>
    </dgm:pt>
    <dgm:pt modelId="{4689A3D1-F11A-408C-9812-AEF62515745A}" type="parTrans" cxnId="{FD8C2ADA-45A1-4EC3-99B4-149687CC60E8}">
      <dgm:prSet/>
      <dgm:spPr/>
      <dgm:t>
        <a:bodyPr/>
        <a:lstStyle/>
        <a:p>
          <a:endParaRPr lang="tr-TR"/>
        </a:p>
      </dgm:t>
    </dgm:pt>
    <dgm:pt modelId="{3AFAAD93-0860-4FBA-A4FF-2C6A3CC6A81F}" type="sibTrans" cxnId="{FD8C2ADA-45A1-4EC3-99B4-149687CC60E8}">
      <dgm:prSet/>
      <dgm:spPr/>
      <dgm:t>
        <a:bodyPr/>
        <a:lstStyle/>
        <a:p>
          <a:endParaRPr lang="tr-TR"/>
        </a:p>
      </dgm:t>
    </dgm:pt>
    <dgm:pt modelId="{4EC1C124-B77A-462A-947D-1131FC72953C}">
      <dgm:prSet phldrT="[Metin]"/>
      <dgm:spPr/>
      <dgm:t>
        <a:bodyPr/>
        <a:lstStyle/>
        <a:p>
          <a:r>
            <a:rPr lang="tr-TR" dirty="0" smtClean="0"/>
            <a:t>Bu tür enflasyon belirli piyasalarda ve ekonominin bazı kesimlerinde fiyatların birkaç firma tarafından belirlenmesi sonucu ortaya çıkar</a:t>
          </a:r>
          <a:endParaRPr lang="tr-TR" dirty="0"/>
        </a:p>
      </dgm:t>
    </dgm:pt>
    <dgm:pt modelId="{7FE0E7A5-5164-4AC8-85F0-0465F016867A}" type="parTrans" cxnId="{B45DDEEC-8931-439A-83BC-F03BCFAA356A}">
      <dgm:prSet/>
      <dgm:spPr/>
      <dgm:t>
        <a:bodyPr/>
        <a:lstStyle/>
        <a:p>
          <a:endParaRPr lang="tr-TR"/>
        </a:p>
      </dgm:t>
    </dgm:pt>
    <dgm:pt modelId="{BEACCD39-7B56-40FC-A21E-AFCB05E62735}" type="sibTrans" cxnId="{B45DDEEC-8931-439A-83BC-F03BCFAA356A}">
      <dgm:prSet/>
      <dgm:spPr/>
      <dgm:t>
        <a:bodyPr/>
        <a:lstStyle/>
        <a:p>
          <a:endParaRPr lang="tr-TR"/>
        </a:p>
      </dgm:t>
    </dgm:pt>
    <dgm:pt modelId="{AA0592A4-A4EA-475C-A0DC-66DFFD454AC0}">
      <dgm:prSet phldrT="[Metin]"/>
      <dgm:spPr/>
      <dgm:t>
        <a:bodyPr/>
        <a:lstStyle/>
        <a:p>
          <a:r>
            <a:rPr lang="tr-TR" dirty="0" smtClean="0"/>
            <a:t>Kronik Enflasyon</a:t>
          </a:r>
          <a:endParaRPr lang="tr-TR" dirty="0"/>
        </a:p>
      </dgm:t>
    </dgm:pt>
    <dgm:pt modelId="{FFF25408-03E0-4CA6-BC6F-D23E8D86DBC7}" type="parTrans" cxnId="{294B037C-8D63-42BA-BA9F-5640262978D9}">
      <dgm:prSet/>
      <dgm:spPr/>
      <dgm:t>
        <a:bodyPr/>
        <a:lstStyle/>
        <a:p>
          <a:endParaRPr lang="tr-TR"/>
        </a:p>
      </dgm:t>
    </dgm:pt>
    <dgm:pt modelId="{2F305570-D633-48D7-9904-E0AE1A5A75CE}" type="sibTrans" cxnId="{294B037C-8D63-42BA-BA9F-5640262978D9}">
      <dgm:prSet/>
      <dgm:spPr/>
      <dgm:t>
        <a:bodyPr/>
        <a:lstStyle/>
        <a:p>
          <a:endParaRPr lang="tr-TR"/>
        </a:p>
      </dgm:t>
    </dgm:pt>
    <dgm:pt modelId="{354C9AEE-6D02-4A93-A3D9-CDC587779A75}">
      <dgm:prSet phldrT="[Metin]"/>
      <dgm:spPr/>
      <dgm:t>
        <a:bodyPr/>
        <a:lstStyle/>
        <a:p>
          <a:r>
            <a:rPr lang="tr-TR" dirty="0" smtClean="0"/>
            <a:t>Kamu harcamalarının sürekli artması, gelirlerin üretimdeki artışla orantısız olması, sürekli bütçe açıkları, yatırım finansmanlarının emisyonla karşılanması gibi nedenlere bağlı olarak ortaya çıkar.</a:t>
          </a:r>
          <a:endParaRPr lang="tr-TR" dirty="0"/>
        </a:p>
      </dgm:t>
    </dgm:pt>
    <dgm:pt modelId="{F041EE6C-190B-4203-9A8B-9D4903C8CABC}" type="parTrans" cxnId="{4D2202AA-ECC9-4916-BE74-7BCE33365836}">
      <dgm:prSet/>
      <dgm:spPr/>
      <dgm:t>
        <a:bodyPr/>
        <a:lstStyle/>
        <a:p>
          <a:endParaRPr lang="tr-TR"/>
        </a:p>
      </dgm:t>
    </dgm:pt>
    <dgm:pt modelId="{0EEF4147-F930-45DF-8EB6-0F0888849921}" type="sibTrans" cxnId="{4D2202AA-ECC9-4916-BE74-7BCE33365836}">
      <dgm:prSet/>
      <dgm:spPr/>
      <dgm:t>
        <a:bodyPr/>
        <a:lstStyle/>
        <a:p>
          <a:endParaRPr lang="tr-TR"/>
        </a:p>
      </dgm:t>
    </dgm:pt>
    <dgm:pt modelId="{826A6C4E-0CED-4EC1-A362-C3F6C122A1B4}" type="pres">
      <dgm:prSet presAssocID="{DB01D068-F4F7-4334-992A-8E7DD83D7A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865EB79-3767-41E4-8A16-6B874FEC68D8}" type="pres">
      <dgm:prSet presAssocID="{C3EB79BC-B4F6-4792-BA95-81C1524D369E}" presName="linNode" presStyleCnt="0"/>
      <dgm:spPr/>
    </dgm:pt>
    <dgm:pt modelId="{0D0103EC-D931-4AA0-A1EA-507350C393FF}" type="pres">
      <dgm:prSet presAssocID="{C3EB79BC-B4F6-4792-BA95-81C1524D369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E7811C-4214-4714-9030-C1F4B45E2812}" type="pres">
      <dgm:prSet presAssocID="{C3EB79BC-B4F6-4792-BA95-81C1524D369E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4A59FF-A745-42AE-8645-52F740CF12F2}" type="pres">
      <dgm:prSet presAssocID="{3AFAAD93-0860-4FBA-A4FF-2C6A3CC6A81F}" presName="sp" presStyleCnt="0"/>
      <dgm:spPr/>
    </dgm:pt>
    <dgm:pt modelId="{45D48A71-44D8-4A80-8B03-379EECB002A2}" type="pres">
      <dgm:prSet presAssocID="{AA0592A4-A4EA-475C-A0DC-66DFFD454AC0}" presName="linNode" presStyleCnt="0"/>
      <dgm:spPr/>
    </dgm:pt>
    <dgm:pt modelId="{7326DDC1-FCFA-4D28-8354-E0EF0794E771}" type="pres">
      <dgm:prSet presAssocID="{AA0592A4-A4EA-475C-A0DC-66DFFD454AC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0C380C-B2DF-46D4-A7D0-305188C83CC6}" type="pres">
      <dgm:prSet presAssocID="{AA0592A4-A4EA-475C-A0DC-66DFFD454AC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0416C2C-B7EB-4AB1-B08F-ACD51E7255D2}" type="presOf" srcId="{DB01D068-F4F7-4334-992A-8E7DD83D7A13}" destId="{826A6C4E-0CED-4EC1-A362-C3F6C122A1B4}" srcOrd="0" destOrd="0" presId="urn:microsoft.com/office/officeart/2005/8/layout/vList5"/>
    <dgm:cxn modelId="{A1D48029-B175-4E1C-9380-C98A8016D3BD}" type="presOf" srcId="{C3EB79BC-B4F6-4792-BA95-81C1524D369E}" destId="{0D0103EC-D931-4AA0-A1EA-507350C393FF}" srcOrd="0" destOrd="0" presId="urn:microsoft.com/office/officeart/2005/8/layout/vList5"/>
    <dgm:cxn modelId="{B45DDEEC-8931-439A-83BC-F03BCFAA356A}" srcId="{C3EB79BC-B4F6-4792-BA95-81C1524D369E}" destId="{4EC1C124-B77A-462A-947D-1131FC72953C}" srcOrd="0" destOrd="0" parTransId="{7FE0E7A5-5164-4AC8-85F0-0465F016867A}" sibTransId="{BEACCD39-7B56-40FC-A21E-AFCB05E62735}"/>
    <dgm:cxn modelId="{93954DFB-6F4B-4CC8-ACEA-AFE8D7A84155}" type="presOf" srcId="{AA0592A4-A4EA-475C-A0DC-66DFFD454AC0}" destId="{7326DDC1-FCFA-4D28-8354-E0EF0794E771}" srcOrd="0" destOrd="0" presId="urn:microsoft.com/office/officeart/2005/8/layout/vList5"/>
    <dgm:cxn modelId="{3C5BEAFE-84A7-4393-9C1E-ACC74322D07B}" type="presOf" srcId="{354C9AEE-6D02-4A93-A3D9-CDC587779A75}" destId="{5D0C380C-B2DF-46D4-A7D0-305188C83CC6}" srcOrd="0" destOrd="0" presId="urn:microsoft.com/office/officeart/2005/8/layout/vList5"/>
    <dgm:cxn modelId="{FD8C2ADA-45A1-4EC3-99B4-149687CC60E8}" srcId="{DB01D068-F4F7-4334-992A-8E7DD83D7A13}" destId="{C3EB79BC-B4F6-4792-BA95-81C1524D369E}" srcOrd="0" destOrd="0" parTransId="{4689A3D1-F11A-408C-9812-AEF62515745A}" sibTransId="{3AFAAD93-0860-4FBA-A4FF-2C6A3CC6A81F}"/>
    <dgm:cxn modelId="{D5F2681B-4C31-4884-B9DA-B447631F991D}" type="presOf" srcId="{4EC1C124-B77A-462A-947D-1131FC72953C}" destId="{A0E7811C-4214-4714-9030-C1F4B45E2812}" srcOrd="0" destOrd="0" presId="urn:microsoft.com/office/officeart/2005/8/layout/vList5"/>
    <dgm:cxn modelId="{294B037C-8D63-42BA-BA9F-5640262978D9}" srcId="{DB01D068-F4F7-4334-992A-8E7DD83D7A13}" destId="{AA0592A4-A4EA-475C-A0DC-66DFFD454AC0}" srcOrd="1" destOrd="0" parTransId="{FFF25408-03E0-4CA6-BC6F-D23E8D86DBC7}" sibTransId="{2F305570-D633-48D7-9904-E0AE1A5A75CE}"/>
    <dgm:cxn modelId="{4D2202AA-ECC9-4916-BE74-7BCE33365836}" srcId="{AA0592A4-A4EA-475C-A0DC-66DFFD454AC0}" destId="{354C9AEE-6D02-4A93-A3D9-CDC587779A75}" srcOrd="0" destOrd="0" parTransId="{F041EE6C-190B-4203-9A8B-9D4903C8CABC}" sibTransId="{0EEF4147-F930-45DF-8EB6-0F0888849921}"/>
    <dgm:cxn modelId="{699931DE-5EE6-4FD1-B0E4-1959B3052DEE}" type="presParOf" srcId="{826A6C4E-0CED-4EC1-A362-C3F6C122A1B4}" destId="{8865EB79-3767-41E4-8A16-6B874FEC68D8}" srcOrd="0" destOrd="0" presId="urn:microsoft.com/office/officeart/2005/8/layout/vList5"/>
    <dgm:cxn modelId="{2B90991E-B5C8-4989-B665-9AAAF1CEE72A}" type="presParOf" srcId="{8865EB79-3767-41E4-8A16-6B874FEC68D8}" destId="{0D0103EC-D931-4AA0-A1EA-507350C393FF}" srcOrd="0" destOrd="0" presId="urn:microsoft.com/office/officeart/2005/8/layout/vList5"/>
    <dgm:cxn modelId="{9A916BD0-6E30-43A8-BC5D-D69A9A6AC352}" type="presParOf" srcId="{8865EB79-3767-41E4-8A16-6B874FEC68D8}" destId="{A0E7811C-4214-4714-9030-C1F4B45E2812}" srcOrd="1" destOrd="0" presId="urn:microsoft.com/office/officeart/2005/8/layout/vList5"/>
    <dgm:cxn modelId="{EE3D0A8E-4B7F-4F24-A8C4-152BE7831A49}" type="presParOf" srcId="{826A6C4E-0CED-4EC1-A362-C3F6C122A1B4}" destId="{B44A59FF-A745-42AE-8645-52F740CF12F2}" srcOrd="1" destOrd="0" presId="urn:microsoft.com/office/officeart/2005/8/layout/vList5"/>
    <dgm:cxn modelId="{C7EF2285-ED50-42ED-8B1A-4C98711118F1}" type="presParOf" srcId="{826A6C4E-0CED-4EC1-A362-C3F6C122A1B4}" destId="{45D48A71-44D8-4A80-8B03-379EECB002A2}" srcOrd="2" destOrd="0" presId="urn:microsoft.com/office/officeart/2005/8/layout/vList5"/>
    <dgm:cxn modelId="{370C70B2-A76B-4ABB-8DD0-6AA95EEF72E7}" type="presParOf" srcId="{45D48A71-44D8-4A80-8B03-379EECB002A2}" destId="{7326DDC1-FCFA-4D28-8354-E0EF0794E771}" srcOrd="0" destOrd="0" presId="urn:microsoft.com/office/officeart/2005/8/layout/vList5"/>
    <dgm:cxn modelId="{4AB5CCCA-3004-47C0-AF01-BEB8CBE461C5}" type="presParOf" srcId="{45D48A71-44D8-4A80-8B03-379EECB002A2}" destId="{5D0C380C-B2DF-46D4-A7D0-305188C83C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896C08-7C10-47DB-9048-660CC4A634B4}" type="doc">
      <dgm:prSet loTypeId="urn:microsoft.com/office/officeart/2005/8/layout/vList5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D1E9B65-EC2C-4130-BC22-64952A5B30DA}">
      <dgm:prSet phldrT="[Metin]"/>
      <dgm:spPr/>
      <dgm:t>
        <a:bodyPr/>
        <a:lstStyle/>
        <a:p>
          <a:r>
            <a:rPr lang="tr-TR" dirty="0" smtClean="0"/>
            <a:t>Sinsi Enflasyon</a:t>
          </a:r>
          <a:endParaRPr lang="tr-TR" dirty="0"/>
        </a:p>
      </dgm:t>
    </dgm:pt>
    <dgm:pt modelId="{818865D1-424E-4FA7-948B-7359B4C325F9}" type="parTrans" cxnId="{D1B86BC5-26B3-466E-BBBE-5305DBF3BD4A}">
      <dgm:prSet/>
      <dgm:spPr/>
      <dgm:t>
        <a:bodyPr/>
        <a:lstStyle/>
        <a:p>
          <a:endParaRPr lang="tr-TR"/>
        </a:p>
      </dgm:t>
    </dgm:pt>
    <dgm:pt modelId="{8BF009A2-ED9F-46B2-9C1C-F6D9E98954D9}" type="sibTrans" cxnId="{D1B86BC5-26B3-466E-BBBE-5305DBF3BD4A}">
      <dgm:prSet/>
      <dgm:spPr/>
      <dgm:t>
        <a:bodyPr/>
        <a:lstStyle/>
        <a:p>
          <a:endParaRPr lang="tr-TR"/>
        </a:p>
      </dgm:t>
    </dgm:pt>
    <dgm:pt modelId="{483A0A91-F39B-40F1-805B-46C8B8AD618F}">
      <dgm:prSet phldrT="[Metin]"/>
      <dgm:spPr/>
      <dgm:t>
        <a:bodyPr/>
        <a:lstStyle/>
        <a:p>
          <a:r>
            <a:rPr lang="tr-TR" dirty="0" smtClean="0"/>
            <a:t>Fiyatlar genel düzeyinin yavaş ve küçük oranlarda yükselme eğilimi gösterdiği dönemlerde görülen bir enflasyon çeşididir.</a:t>
          </a:r>
          <a:endParaRPr lang="tr-TR" dirty="0"/>
        </a:p>
      </dgm:t>
    </dgm:pt>
    <dgm:pt modelId="{9D87090D-0DB7-46B2-9515-FEAEAEFE1350}" type="parTrans" cxnId="{496D4247-4EE9-4D4A-807A-8DB90E03C08C}">
      <dgm:prSet/>
      <dgm:spPr/>
      <dgm:t>
        <a:bodyPr/>
        <a:lstStyle/>
        <a:p>
          <a:endParaRPr lang="tr-TR"/>
        </a:p>
      </dgm:t>
    </dgm:pt>
    <dgm:pt modelId="{1A83DBAB-75A4-437B-863B-C364B287F75A}" type="sibTrans" cxnId="{496D4247-4EE9-4D4A-807A-8DB90E03C08C}">
      <dgm:prSet/>
      <dgm:spPr/>
      <dgm:t>
        <a:bodyPr/>
        <a:lstStyle/>
        <a:p>
          <a:endParaRPr lang="tr-TR"/>
        </a:p>
      </dgm:t>
    </dgm:pt>
    <dgm:pt modelId="{10BB11D3-52D4-47C5-AE89-CD53E1D7A9A1}">
      <dgm:prSet phldrT="[Metin]"/>
      <dgm:spPr/>
      <dgm:t>
        <a:bodyPr/>
        <a:lstStyle/>
        <a:p>
          <a:r>
            <a:rPr lang="tr-TR" dirty="0" err="1" smtClean="0"/>
            <a:t>Hiperenflasyon</a:t>
          </a:r>
          <a:endParaRPr lang="tr-TR" dirty="0"/>
        </a:p>
      </dgm:t>
    </dgm:pt>
    <dgm:pt modelId="{8002C7C0-6C02-4A70-8557-5032A9FF7F45}" type="parTrans" cxnId="{0E677F1D-11C0-4648-AE26-D5B0F6CA02A8}">
      <dgm:prSet/>
      <dgm:spPr/>
      <dgm:t>
        <a:bodyPr/>
        <a:lstStyle/>
        <a:p>
          <a:endParaRPr lang="tr-TR"/>
        </a:p>
      </dgm:t>
    </dgm:pt>
    <dgm:pt modelId="{02F8573C-B45A-47AE-90C2-AD0B808B18F3}" type="sibTrans" cxnId="{0E677F1D-11C0-4648-AE26-D5B0F6CA02A8}">
      <dgm:prSet/>
      <dgm:spPr/>
      <dgm:t>
        <a:bodyPr/>
        <a:lstStyle/>
        <a:p>
          <a:endParaRPr lang="tr-TR"/>
        </a:p>
      </dgm:t>
    </dgm:pt>
    <dgm:pt modelId="{B4A807F2-FA8A-4E78-93CF-1CBD0D664C7E}">
      <dgm:prSet phldrT="[Metin]"/>
      <dgm:spPr/>
      <dgm:t>
        <a:bodyPr/>
        <a:lstStyle/>
        <a:p>
          <a:r>
            <a:rPr lang="tr-TR" dirty="0" smtClean="0"/>
            <a:t>Fiyatlar genel düzeyinin çok hızlı şekilde yükselmesi ve paranın iç değerinin aşırı ve hızlı bir şekilde düşmesi sonucu enflasyon hızının çok yükselmesi durumudur.</a:t>
          </a:r>
          <a:endParaRPr lang="tr-TR" dirty="0"/>
        </a:p>
      </dgm:t>
    </dgm:pt>
    <dgm:pt modelId="{5E2E5E56-9E72-4861-9623-E1BE35A9A65C}" type="parTrans" cxnId="{FA93EE56-D8ED-4216-BB9A-BA5D2D645E1E}">
      <dgm:prSet/>
      <dgm:spPr/>
      <dgm:t>
        <a:bodyPr/>
        <a:lstStyle/>
        <a:p>
          <a:endParaRPr lang="tr-TR"/>
        </a:p>
      </dgm:t>
    </dgm:pt>
    <dgm:pt modelId="{924E9432-28BE-443E-9687-07F45D26CBC9}" type="sibTrans" cxnId="{FA93EE56-D8ED-4216-BB9A-BA5D2D645E1E}">
      <dgm:prSet/>
      <dgm:spPr/>
      <dgm:t>
        <a:bodyPr/>
        <a:lstStyle/>
        <a:p>
          <a:endParaRPr lang="tr-TR"/>
        </a:p>
      </dgm:t>
    </dgm:pt>
    <dgm:pt modelId="{72F5827B-384C-4B65-A768-43650ABB5950}" type="pres">
      <dgm:prSet presAssocID="{C5896C08-7C10-47DB-9048-660CC4A634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5F46B9-2BFA-41CB-A84A-56D19F282BC1}" type="pres">
      <dgm:prSet presAssocID="{FD1E9B65-EC2C-4130-BC22-64952A5B30DA}" presName="linNode" presStyleCnt="0"/>
      <dgm:spPr/>
    </dgm:pt>
    <dgm:pt modelId="{B23BA8DC-2B73-4CA9-85EE-045A7A6F6787}" type="pres">
      <dgm:prSet presAssocID="{FD1E9B65-EC2C-4130-BC22-64952A5B30D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3B034E-55E3-453A-B4D4-8EC18044777B}" type="pres">
      <dgm:prSet presAssocID="{FD1E9B65-EC2C-4130-BC22-64952A5B30D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E0B8A9-761C-45B2-BFF7-60AEF9188F15}" type="pres">
      <dgm:prSet presAssocID="{8BF009A2-ED9F-46B2-9C1C-F6D9E98954D9}" presName="sp" presStyleCnt="0"/>
      <dgm:spPr/>
    </dgm:pt>
    <dgm:pt modelId="{6C6CD3ED-69EC-46F6-911E-7ECF7AF8DEA8}" type="pres">
      <dgm:prSet presAssocID="{10BB11D3-52D4-47C5-AE89-CD53E1D7A9A1}" presName="linNode" presStyleCnt="0"/>
      <dgm:spPr/>
    </dgm:pt>
    <dgm:pt modelId="{ED44A165-9942-44C3-973F-1E58D23FAC8C}" type="pres">
      <dgm:prSet presAssocID="{10BB11D3-52D4-47C5-AE89-CD53E1D7A9A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32CFA8-A293-4164-A8D0-5B2E5F9D44B4}" type="pres">
      <dgm:prSet presAssocID="{10BB11D3-52D4-47C5-AE89-CD53E1D7A9A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A93EE56-D8ED-4216-BB9A-BA5D2D645E1E}" srcId="{10BB11D3-52D4-47C5-AE89-CD53E1D7A9A1}" destId="{B4A807F2-FA8A-4E78-93CF-1CBD0D664C7E}" srcOrd="0" destOrd="0" parTransId="{5E2E5E56-9E72-4861-9623-E1BE35A9A65C}" sibTransId="{924E9432-28BE-443E-9687-07F45D26CBC9}"/>
    <dgm:cxn modelId="{51C07C85-3627-446D-8BBE-4220521B8FF1}" type="presOf" srcId="{483A0A91-F39B-40F1-805B-46C8B8AD618F}" destId="{123B034E-55E3-453A-B4D4-8EC18044777B}" srcOrd="0" destOrd="0" presId="urn:microsoft.com/office/officeart/2005/8/layout/vList5"/>
    <dgm:cxn modelId="{496D4247-4EE9-4D4A-807A-8DB90E03C08C}" srcId="{FD1E9B65-EC2C-4130-BC22-64952A5B30DA}" destId="{483A0A91-F39B-40F1-805B-46C8B8AD618F}" srcOrd="0" destOrd="0" parTransId="{9D87090D-0DB7-46B2-9515-FEAEAEFE1350}" sibTransId="{1A83DBAB-75A4-437B-863B-C364B287F75A}"/>
    <dgm:cxn modelId="{D28E3FAD-932A-462B-96FC-EA2CEAC9F98D}" type="presOf" srcId="{10BB11D3-52D4-47C5-AE89-CD53E1D7A9A1}" destId="{ED44A165-9942-44C3-973F-1E58D23FAC8C}" srcOrd="0" destOrd="0" presId="urn:microsoft.com/office/officeart/2005/8/layout/vList5"/>
    <dgm:cxn modelId="{F8EEAF72-B44D-4519-A235-E5A3596480B9}" type="presOf" srcId="{FD1E9B65-EC2C-4130-BC22-64952A5B30DA}" destId="{B23BA8DC-2B73-4CA9-85EE-045A7A6F6787}" srcOrd="0" destOrd="0" presId="urn:microsoft.com/office/officeart/2005/8/layout/vList5"/>
    <dgm:cxn modelId="{0AEC260C-20B5-45AD-883F-28CA5C322D29}" type="presOf" srcId="{B4A807F2-FA8A-4E78-93CF-1CBD0D664C7E}" destId="{1A32CFA8-A293-4164-A8D0-5B2E5F9D44B4}" srcOrd="0" destOrd="0" presId="urn:microsoft.com/office/officeart/2005/8/layout/vList5"/>
    <dgm:cxn modelId="{0E677F1D-11C0-4648-AE26-D5B0F6CA02A8}" srcId="{C5896C08-7C10-47DB-9048-660CC4A634B4}" destId="{10BB11D3-52D4-47C5-AE89-CD53E1D7A9A1}" srcOrd="1" destOrd="0" parTransId="{8002C7C0-6C02-4A70-8557-5032A9FF7F45}" sibTransId="{02F8573C-B45A-47AE-90C2-AD0B808B18F3}"/>
    <dgm:cxn modelId="{D1B86BC5-26B3-466E-BBBE-5305DBF3BD4A}" srcId="{C5896C08-7C10-47DB-9048-660CC4A634B4}" destId="{FD1E9B65-EC2C-4130-BC22-64952A5B30DA}" srcOrd="0" destOrd="0" parTransId="{818865D1-424E-4FA7-948B-7359B4C325F9}" sibTransId="{8BF009A2-ED9F-46B2-9C1C-F6D9E98954D9}"/>
    <dgm:cxn modelId="{5719906D-4767-4265-AD42-4E01AED23BA0}" type="presOf" srcId="{C5896C08-7C10-47DB-9048-660CC4A634B4}" destId="{72F5827B-384C-4B65-A768-43650ABB5950}" srcOrd="0" destOrd="0" presId="urn:microsoft.com/office/officeart/2005/8/layout/vList5"/>
    <dgm:cxn modelId="{06A79F77-4A72-4354-9377-A9519F93DF68}" type="presParOf" srcId="{72F5827B-384C-4B65-A768-43650ABB5950}" destId="{945F46B9-2BFA-41CB-A84A-56D19F282BC1}" srcOrd="0" destOrd="0" presId="urn:microsoft.com/office/officeart/2005/8/layout/vList5"/>
    <dgm:cxn modelId="{BCD9B22D-D457-492C-86A9-10E978BC628A}" type="presParOf" srcId="{945F46B9-2BFA-41CB-A84A-56D19F282BC1}" destId="{B23BA8DC-2B73-4CA9-85EE-045A7A6F6787}" srcOrd="0" destOrd="0" presId="urn:microsoft.com/office/officeart/2005/8/layout/vList5"/>
    <dgm:cxn modelId="{D392389F-3B71-4DE8-A42E-CE3B0AB1B910}" type="presParOf" srcId="{945F46B9-2BFA-41CB-A84A-56D19F282BC1}" destId="{123B034E-55E3-453A-B4D4-8EC18044777B}" srcOrd="1" destOrd="0" presId="urn:microsoft.com/office/officeart/2005/8/layout/vList5"/>
    <dgm:cxn modelId="{357363FA-1E05-43C9-9B48-B321BE5F607B}" type="presParOf" srcId="{72F5827B-384C-4B65-A768-43650ABB5950}" destId="{49E0B8A9-761C-45B2-BFF7-60AEF9188F15}" srcOrd="1" destOrd="0" presId="urn:microsoft.com/office/officeart/2005/8/layout/vList5"/>
    <dgm:cxn modelId="{68B6259D-B6B6-4F96-81B0-982851081335}" type="presParOf" srcId="{72F5827B-384C-4B65-A768-43650ABB5950}" destId="{6C6CD3ED-69EC-46F6-911E-7ECF7AF8DEA8}" srcOrd="2" destOrd="0" presId="urn:microsoft.com/office/officeart/2005/8/layout/vList5"/>
    <dgm:cxn modelId="{CB17B96A-4685-46A9-8113-04845D780258}" type="presParOf" srcId="{6C6CD3ED-69EC-46F6-911E-7ECF7AF8DEA8}" destId="{ED44A165-9942-44C3-973F-1E58D23FAC8C}" srcOrd="0" destOrd="0" presId="urn:microsoft.com/office/officeart/2005/8/layout/vList5"/>
    <dgm:cxn modelId="{3EB37DAA-922B-41FD-9AF5-6B348BD2965D}" type="presParOf" srcId="{6C6CD3ED-69EC-46F6-911E-7ECF7AF8DEA8}" destId="{1A32CFA8-A293-4164-A8D0-5B2E5F9D44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17B5E7-3943-47BD-9B75-D1320E73F787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DA7A72F-24E7-4FB6-909A-8A0F13EC1E7C}">
      <dgm:prSet phldrT="[Metin]"/>
      <dgm:spPr/>
      <dgm:t>
        <a:bodyPr/>
        <a:lstStyle/>
        <a:p>
          <a:r>
            <a:rPr lang="tr-TR" dirty="0" smtClean="0"/>
            <a:t>Ucuz faizle bol kredi imkanı sağlanmalı</a:t>
          </a:r>
          <a:endParaRPr lang="tr-TR" dirty="0"/>
        </a:p>
      </dgm:t>
    </dgm:pt>
    <dgm:pt modelId="{000E496C-23DE-45C9-9B09-EEEBFA46FB35}" type="parTrans" cxnId="{EC60C2CC-0DCA-4DC6-AD56-FBE39C274ECE}">
      <dgm:prSet/>
      <dgm:spPr/>
      <dgm:t>
        <a:bodyPr/>
        <a:lstStyle/>
        <a:p>
          <a:endParaRPr lang="tr-TR"/>
        </a:p>
      </dgm:t>
    </dgm:pt>
    <dgm:pt modelId="{F3BDB784-D739-491F-BC2F-7575BBB6C647}" type="sibTrans" cxnId="{EC60C2CC-0DCA-4DC6-AD56-FBE39C274ECE}">
      <dgm:prSet/>
      <dgm:spPr/>
      <dgm:t>
        <a:bodyPr/>
        <a:lstStyle/>
        <a:p>
          <a:endParaRPr lang="tr-TR"/>
        </a:p>
      </dgm:t>
    </dgm:pt>
    <dgm:pt modelId="{FCE1338C-84A5-49FF-B73B-A7071915D1C8}">
      <dgm:prSet phldrT="[Metin]"/>
      <dgm:spPr/>
      <dgm:t>
        <a:bodyPr/>
        <a:lstStyle/>
        <a:p>
          <a:r>
            <a:rPr lang="tr-TR" dirty="0" smtClean="0"/>
            <a:t>Harcamalar artırılmalı</a:t>
          </a:r>
          <a:endParaRPr lang="tr-TR" dirty="0"/>
        </a:p>
      </dgm:t>
    </dgm:pt>
    <dgm:pt modelId="{25B85D10-B4F0-430F-AA16-3CA0DBE976BB}" type="parTrans" cxnId="{A176E36C-64A4-431B-B46B-240BAA5DC5D1}">
      <dgm:prSet/>
      <dgm:spPr/>
      <dgm:t>
        <a:bodyPr/>
        <a:lstStyle/>
        <a:p>
          <a:endParaRPr lang="tr-TR"/>
        </a:p>
      </dgm:t>
    </dgm:pt>
    <dgm:pt modelId="{5C11CD97-7FDE-4778-A146-A83D1AA19A90}" type="sibTrans" cxnId="{A176E36C-64A4-431B-B46B-240BAA5DC5D1}">
      <dgm:prSet/>
      <dgm:spPr/>
      <dgm:t>
        <a:bodyPr/>
        <a:lstStyle/>
        <a:p>
          <a:endParaRPr lang="tr-TR"/>
        </a:p>
      </dgm:t>
    </dgm:pt>
    <dgm:pt modelId="{55801591-B39E-4693-92FE-7E5D03C71814}">
      <dgm:prSet phldrT="[Metin]"/>
      <dgm:spPr/>
      <dgm:t>
        <a:bodyPr/>
        <a:lstStyle/>
        <a:p>
          <a:r>
            <a:rPr lang="tr-TR" dirty="0" smtClean="0"/>
            <a:t>Yüksek ücret politikası uygulanmalı</a:t>
          </a:r>
          <a:endParaRPr lang="tr-TR" dirty="0"/>
        </a:p>
      </dgm:t>
    </dgm:pt>
    <dgm:pt modelId="{D7EBDEA8-BF45-418A-9F72-552AD76689AF}" type="parTrans" cxnId="{0BD4BBA7-4E15-4E87-9A38-7E7AA9E97EDA}">
      <dgm:prSet/>
      <dgm:spPr/>
      <dgm:t>
        <a:bodyPr/>
        <a:lstStyle/>
        <a:p>
          <a:endParaRPr lang="tr-TR"/>
        </a:p>
      </dgm:t>
    </dgm:pt>
    <dgm:pt modelId="{6DEBA079-9DD2-4CE7-ABB5-4BF782040D88}" type="sibTrans" cxnId="{0BD4BBA7-4E15-4E87-9A38-7E7AA9E97EDA}">
      <dgm:prSet/>
      <dgm:spPr/>
      <dgm:t>
        <a:bodyPr/>
        <a:lstStyle/>
        <a:p>
          <a:endParaRPr lang="tr-TR"/>
        </a:p>
      </dgm:t>
    </dgm:pt>
    <dgm:pt modelId="{BF535B13-09C4-4F20-B86A-F3A2E0FDE3B6}">
      <dgm:prSet phldrT="[Metin]"/>
      <dgm:spPr/>
      <dgm:t>
        <a:bodyPr/>
        <a:lstStyle/>
        <a:p>
          <a:r>
            <a:rPr lang="tr-TR" dirty="0" smtClean="0"/>
            <a:t>Tüketici kredileri artırılmalı</a:t>
          </a:r>
          <a:endParaRPr lang="tr-TR" dirty="0"/>
        </a:p>
      </dgm:t>
    </dgm:pt>
    <dgm:pt modelId="{284BC736-8001-4407-B7E4-54BD3C055C96}" type="parTrans" cxnId="{37793D1A-2533-4057-B323-2EFFF1E1B4CF}">
      <dgm:prSet/>
      <dgm:spPr/>
      <dgm:t>
        <a:bodyPr/>
        <a:lstStyle/>
        <a:p>
          <a:endParaRPr lang="tr-TR"/>
        </a:p>
      </dgm:t>
    </dgm:pt>
    <dgm:pt modelId="{F89BC1E6-AA39-40B9-A01C-BE68F0B5FE52}" type="sibTrans" cxnId="{37793D1A-2533-4057-B323-2EFFF1E1B4CF}">
      <dgm:prSet/>
      <dgm:spPr/>
      <dgm:t>
        <a:bodyPr/>
        <a:lstStyle/>
        <a:p>
          <a:endParaRPr lang="tr-TR"/>
        </a:p>
      </dgm:t>
    </dgm:pt>
    <dgm:pt modelId="{7922D5FC-7274-40F7-A744-3F6831F262C8}">
      <dgm:prSet phldrT="[Metin]"/>
      <dgm:spPr/>
      <dgm:t>
        <a:bodyPr/>
        <a:lstStyle/>
        <a:p>
          <a:r>
            <a:rPr lang="tr-TR" dirty="0" smtClean="0"/>
            <a:t>Gelir ve kurumlar vergisinde yapılacak düzenlemeleri yatırımları artıracak şekilde ayarlanmalı</a:t>
          </a:r>
          <a:endParaRPr lang="tr-TR" dirty="0"/>
        </a:p>
      </dgm:t>
    </dgm:pt>
    <dgm:pt modelId="{94911D54-9FA6-4054-913A-82A3FE256D4F}" type="parTrans" cxnId="{BF8345B6-C385-47C1-B2A2-512D523093F9}">
      <dgm:prSet/>
      <dgm:spPr/>
      <dgm:t>
        <a:bodyPr/>
        <a:lstStyle/>
        <a:p>
          <a:endParaRPr lang="tr-TR"/>
        </a:p>
      </dgm:t>
    </dgm:pt>
    <dgm:pt modelId="{6FA73109-0DF4-452B-89F6-BC2A2A700711}" type="sibTrans" cxnId="{BF8345B6-C385-47C1-B2A2-512D523093F9}">
      <dgm:prSet/>
      <dgm:spPr/>
      <dgm:t>
        <a:bodyPr/>
        <a:lstStyle/>
        <a:p>
          <a:endParaRPr lang="tr-TR"/>
        </a:p>
      </dgm:t>
    </dgm:pt>
    <dgm:pt modelId="{4B15379D-B0D2-475D-B6E6-EBD40EC6F4A5}" type="pres">
      <dgm:prSet presAssocID="{0117B5E7-3943-47BD-9B75-D1320E73F7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619E050-EE99-458E-B6FD-E5BC20A60CDF}" type="pres">
      <dgm:prSet presAssocID="{2DA7A72F-24E7-4FB6-909A-8A0F13EC1E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464956-1F5A-4BAA-A3EA-57716FE05839}" type="pres">
      <dgm:prSet presAssocID="{2DA7A72F-24E7-4FB6-909A-8A0F13EC1E7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636A84-A9A1-4F8F-9A00-AD121B5D720E}" type="pres">
      <dgm:prSet presAssocID="{55801591-B39E-4693-92FE-7E5D03C7181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19CE76-1605-4B77-AE6B-5AC179A75794}" type="pres">
      <dgm:prSet presAssocID="{55801591-B39E-4693-92FE-7E5D03C7181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B47474-BCF8-4968-8A4A-A3CA52865156}" type="pres">
      <dgm:prSet presAssocID="{7922D5FC-7274-40F7-A744-3F6831F262C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F8345B6-C385-47C1-B2A2-512D523093F9}" srcId="{0117B5E7-3943-47BD-9B75-D1320E73F787}" destId="{7922D5FC-7274-40F7-A744-3F6831F262C8}" srcOrd="2" destOrd="0" parTransId="{94911D54-9FA6-4054-913A-82A3FE256D4F}" sibTransId="{6FA73109-0DF4-452B-89F6-BC2A2A700711}"/>
    <dgm:cxn modelId="{EC60C2CC-0DCA-4DC6-AD56-FBE39C274ECE}" srcId="{0117B5E7-3943-47BD-9B75-D1320E73F787}" destId="{2DA7A72F-24E7-4FB6-909A-8A0F13EC1E7C}" srcOrd="0" destOrd="0" parTransId="{000E496C-23DE-45C9-9B09-EEEBFA46FB35}" sibTransId="{F3BDB784-D739-491F-BC2F-7575BBB6C647}"/>
    <dgm:cxn modelId="{A176E36C-64A4-431B-B46B-240BAA5DC5D1}" srcId="{2DA7A72F-24E7-4FB6-909A-8A0F13EC1E7C}" destId="{FCE1338C-84A5-49FF-B73B-A7071915D1C8}" srcOrd="0" destOrd="0" parTransId="{25B85D10-B4F0-430F-AA16-3CA0DBE976BB}" sibTransId="{5C11CD97-7FDE-4778-A146-A83D1AA19A90}"/>
    <dgm:cxn modelId="{8BD33240-20F9-48C0-8DC1-17B62F75F000}" type="presOf" srcId="{55801591-B39E-4693-92FE-7E5D03C71814}" destId="{B6636A84-A9A1-4F8F-9A00-AD121B5D720E}" srcOrd="0" destOrd="0" presId="urn:microsoft.com/office/officeart/2005/8/layout/vList2"/>
    <dgm:cxn modelId="{725771B8-0115-4EDD-8F45-5E8959ADCE17}" type="presOf" srcId="{BF535B13-09C4-4F20-B86A-F3A2E0FDE3B6}" destId="{C719CE76-1605-4B77-AE6B-5AC179A75794}" srcOrd="0" destOrd="0" presId="urn:microsoft.com/office/officeart/2005/8/layout/vList2"/>
    <dgm:cxn modelId="{046C5B43-6DF0-4789-8398-40E83BABBC22}" type="presOf" srcId="{7922D5FC-7274-40F7-A744-3F6831F262C8}" destId="{62B47474-BCF8-4968-8A4A-A3CA52865156}" srcOrd="0" destOrd="0" presId="urn:microsoft.com/office/officeart/2005/8/layout/vList2"/>
    <dgm:cxn modelId="{C0DFA3E8-2545-4AFD-B5BA-F9199B391206}" type="presOf" srcId="{0117B5E7-3943-47BD-9B75-D1320E73F787}" destId="{4B15379D-B0D2-475D-B6E6-EBD40EC6F4A5}" srcOrd="0" destOrd="0" presId="urn:microsoft.com/office/officeart/2005/8/layout/vList2"/>
    <dgm:cxn modelId="{37793D1A-2533-4057-B323-2EFFF1E1B4CF}" srcId="{55801591-B39E-4693-92FE-7E5D03C71814}" destId="{BF535B13-09C4-4F20-B86A-F3A2E0FDE3B6}" srcOrd="0" destOrd="0" parTransId="{284BC736-8001-4407-B7E4-54BD3C055C96}" sibTransId="{F89BC1E6-AA39-40B9-A01C-BE68F0B5FE52}"/>
    <dgm:cxn modelId="{A6338A94-C05B-4D01-9166-600DAFA4F36D}" type="presOf" srcId="{FCE1338C-84A5-49FF-B73B-A7071915D1C8}" destId="{03464956-1F5A-4BAA-A3EA-57716FE05839}" srcOrd="0" destOrd="0" presId="urn:microsoft.com/office/officeart/2005/8/layout/vList2"/>
    <dgm:cxn modelId="{0BD4BBA7-4E15-4E87-9A38-7E7AA9E97EDA}" srcId="{0117B5E7-3943-47BD-9B75-D1320E73F787}" destId="{55801591-B39E-4693-92FE-7E5D03C71814}" srcOrd="1" destOrd="0" parTransId="{D7EBDEA8-BF45-418A-9F72-552AD76689AF}" sibTransId="{6DEBA079-9DD2-4CE7-ABB5-4BF782040D88}"/>
    <dgm:cxn modelId="{C25899FB-98AC-4E57-8634-C5CA181DF4ED}" type="presOf" srcId="{2DA7A72F-24E7-4FB6-909A-8A0F13EC1E7C}" destId="{2619E050-EE99-458E-B6FD-E5BC20A60CDF}" srcOrd="0" destOrd="0" presId="urn:microsoft.com/office/officeart/2005/8/layout/vList2"/>
    <dgm:cxn modelId="{AD11990F-A3A8-40F6-A8A5-1A7BB793CA11}" type="presParOf" srcId="{4B15379D-B0D2-475D-B6E6-EBD40EC6F4A5}" destId="{2619E050-EE99-458E-B6FD-E5BC20A60CDF}" srcOrd="0" destOrd="0" presId="urn:microsoft.com/office/officeart/2005/8/layout/vList2"/>
    <dgm:cxn modelId="{526B233B-7F5A-4389-A6CA-EDD1ADF4ACC1}" type="presParOf" srcId="{4B15379D-B0D2-475D-B6E6-EBD40EC6F4A5}" destId="{03464956-1F5A-4BAA-A3EA-57716FE05839}" srcOrd="1" destOrd="0" presId="urn:microsoft.com/office/officeart/2005/8/layout/vList2"/>
    <dgm:cxn modelId="{B79CE2F3-8AEC-4FAD-A3A7-4EEA02EA280D}" type="presParOf" srcId="{4B15379D-B0D2-475D-B6E6-EBD40EC6F4A5}" destId="{B6636A84-A9A1-4F8F-9A00-AD121B5D720E}" srcOrd="2" destOrd="0" presId="urn:microsoft.com/office/officeart/2005/8/layout/vList2"/>
    <dgm:cxn modelId="{227CA19B-78CC-4441-B1F2-91260506E831}" type="presParOf" srcId="{4B15379D-B0D2-475D-B6E6-EBD40EC6F4A5}" destId="{C719CE76-1605-4B77-AE6B-5AC179A75794}" srcOrd="3" destOrd="0" presId="urn:microsoft.com/office/officeart/2005/8/layout/vList2"/>
    <dgm:cxn modelId="{FC915FEA-8CBF-4036-B672-92EF952C2C6E}" type="presParOf" srcId="{4B15379D-B0D2-475D-B6E6-EBD40EC6F4A5}" destId="{62B47474-BCF8-4968-8A4A-A3CA5286515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94B74-72D9-49DC-A6EB-091DE0ABD71C}">
      <dsp:nvSpPr>
        <dsp:cNvPr id="0" name=""/>
        <dsp:cNvSpPr/>
      </dsp:nvSpPr>
      <dsp:spPr>
        <a:xfrm>
          <a:off x="1181" y="1111335"/>
          <a:ext cx="2303290" cy="23032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758" tIns="25400" rIns="12675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Homojen olması</a:t>
          </a:r>
          <a:endParaRPr lang="tr-TR" sz="2000" kern="1200" dirty="0"/>
        </a:p>
      </dsp:txBody>
      <dsp:txXfrm>
        <a:off x="338490" y="1448644"/>
        <a:ext cx="1628672" cy="1628672"/>
      </dsp:txXfrm>
    </dsp:sp>
    <dsp:sp modelId="{607C8D7B-3DF2-43F6-97C2-59EBE12845FC}">
      <dsp:nvSpPr>
        <dsp:cNvPr id="0" name=""/>
        <dsp:cNvSpPr/>
      </dsp:nvSpPr>
      <dsp:spPr>
        <a:xfrm>
          <a:off x="1843813" y="1111335"/>
          <a:ext cx="2303290" cy="23032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758" tIns="25400" rIns="12675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Taşınabilir olması</a:t>
          </a:r>
          <a:endParaRPr lang="tr-TR" sz="2000" kern="1200" dirty="0"/>
        </a:p>
      </dsp:txBody>
      <dsp:txXfrm>
        <a:off x="2181122" y="1448644"/>
        <a:ext cx="1628672" cy="1628672"/>
      </dsp:txXfrm>
    </dsp:sp>
    <dsp:sp modelId="{222C4A11-D9F0-4CB2-938F-8DC44F429E74}">
      <dsp:nvSpPr>
        <dsp:cNvPr id="0" name=""/>
        <dsp:cNvSpPr/>
      </dsp:nvSpPr>
      <dsp:spPr>
        <a:xfrm>
          <a:off x="3719397" y="1111335"/>
          <a:ext cx="2303290" cy="23032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758" tIns="25400" rIns="12675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Dayanıklı olması</a:t>
          </a:r>
          <a:endParaRPr lang="tr-TR" sz="2000" kern="1200" dirty="0"/>
        </a:p>
      </dsp:txBody>
      <dsp:txXfrm>
        <a:off x="4056706" y="1448644"/>
        <a:ext cx="1628672" cy="1628672"/>
      </dsp:txXfrm>
    </dsp:sp>
    <dsp:sp modelId="{C5A5032A-A605-43CB-9AB7-4FBEE8300202}">
      <dsp:nvSpPr>
        <dsp:cNvPr id="0" name=""/>
        <dsp:cNvSpPr/>
      </dsp:nvSpPr>
      <dsp:spPr>
        <a:xfrm>
          <a:off x="5529079" y="1111335"/>
          <a:ext cx="2303290" cy="23032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758" tIns="25400" rIns="12675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Bölünebilir olması</a:t>
          </a:r>
          <a:endParaRPr lang="tr-TR" sz="2000" kern="1200" dirty="0"/>
        </a:p>
      </dsp:txBody>
      <dsp:txXfrm>
        <a:off x="5866388" y="1448644"/>
        <a:ext cx="1628672" cy="1628672"/>
      </dsp:txXfrm>
    </dsp:sp>
    <dsp:sp modelId="{EB77A58B-4C7D-4033-ABC3-69CD89F3EA2B}">
      <dsp:nvSpPr>
        <dsp:cNvPr id="0" name=""/>
        <dsp:cNvSpPr/>
      </dsp:nvSpPr>
      <dsp:spPr>
        <a:xfrm>
          <a:off x="7371711" y="1111335"/>
          <a:ext cx="2303290" cy="23032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758" tIns="25400" rIns="12675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Taklit edilememesi</a:t>
          </a:r>
          <a:endParaRPr lang="tr-TR" sz="2000" kern="1200" dirty="0"/>
        </a:p>
      </dsp:txBody>
      <dsp:txXfrm>
        <a:off x="7709020" y="1448644"/>
        <a:ext cx="1628672" cy="1628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06024-6436-4A2D-BC77-B49EE0B3CF03}">
      <dsp:nvSpPr>
        <dsp:cNvPr id="0" name=""/>
        <dsp:cNvSpPr/>
      </dsp:nvSpPr>
      <dsp:spPr>
        <a:xfrm>
          <a:off x="4877258" y="2533"/>
          <a:ext cx="1334714" cy="1334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Mal Para</a:t>
          </a:r>
          <a:endParaRPr lang="tr-TR" sz="1600" kern="1200" dirty="0"/>
        </a:p>
      </dsp:txBody>
      <dsp:txXfrm>
        <a:off x="5072722" y="197997"/>
        <a:ext cx="943786" cy="943786"/>
      </dsp:txXfrm>
    </dsp:sp>
    <dsp:sp modelId="{9EEF336E-8F9C-4AE3-A9A3-F8D23B191ADA}">
      <dsp:nvSpPr>
        <dsp:cNvPr id="0" name=""/>
        <dsp:cNvSpPr/>
      </dsp:nvSpPr>
      <dsp:spPr>
        <a:xfrm rot="1542857">
          <a:off x="6261250" y="875382"/>
          <a:ext cx="355549" cy="450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6266532" y="942335"/>
        <a:ext cx="248884" cy="270280"/>
      </dsp:txXfrm>
    </dsp:sp>
    <dsp:sp modelId="{F56D4E22-A007-4148-B7C0-4980C332CB99}">
      <dsp:nvSpPr>
        <dsp:cNvPr id="0" name=""/>
        <dsp:cNvSpPr/>
      </dsp:nvSpPr>
      <dsp:spPr>
        <a:xfrm>
          <a:off x="6684208" y="872715"/>
          <a:ext cx="1334714" cy="1334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Temsili Para</a:t>
          </a:r>
          <a:endParaRPr lang="tr-TR" sz="1600" kern="1200" dirty="0"/>
        </a:p>
      </dsp:txBody>
      <dsp:txXfrm>
        <a:off x="6879672" y="1068179"/>
        <a:ext cx="943786" cy="943786"/>
      </dsp:txXfrm>
    </dsp:sp>
    <dsp:sp modelId="{6B619F13-F29B-45FE-BB1C-B912C7A11001}">
      <dsp:nvSpPr>
        <dsp:cNvPr id="0" name=""/>
        <dsp:cNvSpPr/>
      </dsp:nvSpPr>
      <dsp:spPr>
        <a:xfrm rot="4628571">
          <a:off x="7394692" y="2282668"/>
          <a:ext cx="355549" cy="450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7436157" y="2320766"/>
        <a:ext cx="248884" cy="270280"/>
      </dsp:txXfrm>
    </dsp:sp>
    <dsp:sp modelId="{FF2F0886-14D0-49F3-AD5D-C36D958DD97B}">
      <dsp:nvSpPr>
        <dsp:cNvPr id="0" name=""/>
        <dsp:cNvSpPr/>
      </dsp:nvSpPr>
      <dsp:spPr>
        <a:xfrm>
          <a:off x="7130488" y="2827994"/>
          <a:ext cx="1334714" cy="1334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Altın ve Gümüş Sertifikalar</a:t>
          </a:r>
          <a:endParaRPr lang="tr-TR" sz="1600" kern="1200" dirty="0"/>
        </a:p>
      </dsp:txBody>
      <dsp:txXfrm>
        <a:off x="7325952" y="3023458"/>
        <a:ext cx="943786" cy="943786"/>
      </dsp:txXfrm>
    </dsp:sp>
    <dsp:sp modelId="{A4E0AEF2-7F4E-4098-BE01-18659FF97651}">
      <dsp:nvSpPr>
        <dsp:cNvPr id="0" name=""/>
        <dsp:cNvSpPr/>
      </dsp:nvSpPr>
      <dsp:spPr>
        <a:xfrm rot="7714286">
          <a:off x="7001121" y="4046258"/>
          <a:ext cx="355549" cy="450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 rot="10800000">
        <a:off x="7087706" y="4094654"/>
        <a:ext cx="248884" cy="270280"/>
      </dsp:txXfrm>
    </dsp:sp>
    <dsp:sp modelId="{90CAF602-0335-47AD-BA9B-1061B814E76C}">
      <dsp:nvSpPr>
        <dsp:cNvPr id="0" name=""/>
        <dsp:cNvSpPr/>
      </dsp:nvSpPr>
      <dsp:spPr>
        <a:xfrm>
          <a:off x="5880040" y="4396007"/>
          <a:ext cx="1334714" cy="1334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Banknot</a:t>
          </a:r>
          <a:endParaRPr lang="tr-TR" sz="1600" kern="1200" dirty="0"/>
        </a:p>
      </dsp:txBody>
      <dsp:txXfrm>
        <a:off x="6075504" y="4591471"/>
        <a:ext cx="943786" cy="943786"/>
      </dsp:txXfrm>
    </dsp:sp>
    <dsp:sp modelId="{7A59EDDF-D121-4C1C-8D3C-11178311D214}">
      <dsp:nvSpPr>
        <dsp:cNvPr id="0" name=""/>
        <dsp:cNvSpPr/>
      </dsp:nvSpPr>
      <dsp:spPr>
        <a:xfrm rot="10800000">
          <a:off x="5376903" y="4838131"/>
          <a:ext cx="355549" cy="450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 rot="10800000">
        <a:off x="5483568" y="4928224"/>
        <a:ext cx="248884" cy="270280"/>
      </dsp:txXfrm>
    </dsp:sp>
    <dsp:sp modelId="{F8263C87-6832-480A-97CE-BA7E77E824A4}">
      <dsp:nvSpPr>
        <dsp:cNvPr id="0" name=""/>
        <dsp:cNvSpPr/>
      </dsp:nvSpPr>
      <dsp:spPr>
        <a:xfrm>
          <a:off x="3874476" y="4396007"/>
          <a:ext cx="1334714" cy="1334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Kağıt Para</a:t>
          </a:r>
          <a:endParaRPr lang="tr-TR" sz="1600" kern="1200" dirty="0"/>
        </a:p>
      </dsp:txBody>
      <dsp:txXfrm>
        <a:off x="4069940" y="4591471"/>
        <a:ext cx="943786" cy="943786"/>
      </dsp:txXfrm>
    </dsp:sp>
    <dsp:sp modelId="{B25E50DF-44A0-404E-93EC-F8EFBEFF7ACC}">
      <dsp:nvSpPr>
        <dsp:cNvPr id="0" name=""/>
        <dsp:cNvSpPr/>
      </dsp:nvSpPr>
      <dsp:spPr>
        <a:xfrm rot="13885714">
          <a:off x="3745109" y="4061992"/>
          <a:ext cx="355549" cy="450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 rot="10800000">
        <a:off x="3831694" y="4193782"/>
        <a:ext cx="248884" cy="270280"/>
      </dsp:txXfrm>
    </dsp:sp>
    <dsp:sp modelId="{1612D948-06FF-4FF2-8A25-E9E91A011CDB}">
      <dsp:nvSpPr>
        <dsp:cNvPr id="0" name=""/>
        <dsp:cNvSpPr/>
      </dsp:nvSpPr>
      <dsp:spPr>
        <a:xfrm>
          <a:off x="2624028" y="2827994"/>
          <a:ext cx="1334714" cy="1334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Bozuk Para</a:t>
          </a:r>
          <a:endParaRPr lang="tr-TR" sz="1600" kern="1200" dirty="0"/>
        </a:p>
      </dsp:txBody>
      <dsp:txXfrm>
        <a:off x="2819492" y="3023458"/>
        <a:ext cx="943786" cy="943786"/>
      </dsp:txXfrm>
    </dsp:sp>
    <dsp:sp modelId="{EFCFC0D0-B7E8-41DE-BC44-38B722E275F2}">
      <dsp:nvSpPr>
        <dsp:cNvPr id="0" name=""/>
        <dsp:cNvSpPr/>
      </dsp:nvSpPr>
      <dsp:spPr>
        <a:xfrm rot="16971429">
          <a:off x="3334511" y="2302289"/>
          <a:ext cx="355549" cy="450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3375976" y="2444377"/>
        <a:ext cx="248884" cy="270280"/>
      </dsp:txXfrm>
    </dsp:sp>
    <dsp:sp modelId="{85BFC69A-DA0C-4B6A-BAA4-822B3DFB9AB7}">
      <dsp:nvSpPr>
        <dsp:cNvPr id="0" name=""/>
        <dsp:cNvSpPr/>
      </dsp:nvSpPr>
      <dsp:spPr>
        <a:xfrm>
          <a:off x="3070308" y="872715"/>
          <a:ext cx="1334714" cy="1334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Kaydi</a:t>
          </a:r>
          <a:r>
            <a:rPr lang="tr-TR" sz="1600" kern="1200" dirty="0" smtClean="0"/>
            <a:t> Para</a:t>
          </a:r>
          <a:endParaRPr lang="tr-TR" sz="1600" kern="1200" dirty="0"/>
        </a:p>
      </dsp:txBody>
      <dsp:txXfrm>
        <a:off x="3265772" y="1068179"/>
        <a:ext cx="943786" cy="943786"/>
      </dsp:txXfrm>
    </dsp:sp>
    <dsp:sp modelId="{45F4C6FA-FCF6-466E-9621-AA730255682A}">
      <dsp:nvSpPr>
        <dsp:cNvPr id="0" name=""/>
        <dsp:cNvSpPr/>
      </dsp:nvSpPr>
      <dsp:spPr>
        <a:xfrm rot="20057143">
          <a:off x="4454299" y="884114"/>
          <a:ext cx="355549" cy="450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4459581" y="997347"/>
        <a:ext cx="248884" cy="270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C1257-DDA4-4DF9-B6C2-FCD83FDDD76F}">
      <dsp:nvSpPr>
        <dsp:cNvPr id="0" name=""/>
        <dsp:cNvSpPr/>
      </dsp:nvSpPr>
      <dsp:spPr>
        <a:xfrm>
          <a:off x="0" y="498474"/>
          <a:ext cx="2714624" cy="162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Tam İstihdam</a:t>
          </a:r>
          <a:endParaRPr lang="tr-TR" sz="3200" kern="1200" dirty="0"/>
        </a:p>
      </dsp:txBody>
      <dsp:txXfrm>
        <a:off x="0" y="498474"/>
        <a:ext cx="2714624" cy="1628775"/>
      </dsp:txXfrm>
    </dsp:sp>
    <dsp:sp modelId="{EB3918BF-5EDF-44A4-83F6-D3ED12089520}">
      <dsp:nvSpPr>
        <dsp:cNvPr id="0" name=""/>
        <dsp:cNvSpPr/>
      </dsp:nvSpPr>
      <dsp:spPr>
        <a:xfrm>
          <a:off x="2986087" y="498474"/>
          <a:ext cx="2714624" cy="162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Fiyat İstikrarı</a:t>
          </a:r>
          <a:endParaRPr lang="tr-TR" sz="3200" kern="1200" dirty="0"/>
        </a:p>
      </dsp:txBody>
      <dsp:txXfrm>
        <a:off x="2986087" y="498474"/>
        <a:ext cx="2714624" cy="1628775"/>
      </dsp:txXfrm>
    </dsp:sp>
    <dsp:sp modelId="{5E4FFAB5-5956-4664-9086-29B9F8336762}">
      <dsp:nvSpPr>
        <dsp:cNvPr id="0" name=""/>
        <dsp:cNvSpPr/>
      </dsp:nvSpPr>
      <dsp:spPr>
        <a:xfrm>
          <a:off x="5972175" y="498474"/>
          <a:ext cx="2714624" cy="162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Faiz Oranı İstikrarı</a:t>
          </a:r>
          <a:endParaRPr lang="tr-TR" sz="3200" kern="1200" dirty="0"/>
        </a:p>
      </dsp:txBody>
      <dsp:txXfrm>
        <a:off x="5972175" y="498474"/>
        <a:ext cx="2714624" cy="1628775"/>
      </dsp:txXfrm>
    </dsp:sp>
    <dsp:sp modelId="{284D4CFD-CE93-45B6-816C-BFB1975421B9}">
      <dsp:nvSpPr>
        <dsp:cNvPr id="0" name=""/>
        <dsp:cNvSpPr/>
      </dsp:nvSpPr>
      <dsp:spPr>
        <a:xfrm>
          <a:off x="1493043" y="2398712"/>
          <a:ext cx="2714624" cy="162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Ekonomik Büyüme</a:t>
          </a:r>
          <a:endParaRPr lang="tr-TR" sz="3200" kern="1200" dirty="0"/>
        </a:p>
      </dsp:txBody>
      <dsp:txXfrm>
        <a:off x="1493043" y="2398712"/>
        <a:ext cx="2714624" cy="1628775"/>
      </dsp:txXfrm>
    </dsp:sp>
    <dsp:sp modelId="{36DFA2E1-02E9-4943-A773-5306A1CC453B}">
      <dsp:nvSpPr>
        <dsp:cNvPr id="0" name=""/>
        <dsp:cNvSpPr/>
      </dsp:nvSpPr>
      <dsp:spPr>
        <a:xfrm>
          <a:off x="4479131" y="2398712"/>
          <a:ext cx="2714624" cy="162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Ödemeler Bilançosu Dengesi</a:t>
          </a:r>
          <a:endParaRPr lang="tr-TR" sz="3200" kern="1200" dirty="0"/>
        </a:p>
      </dsp:txBody>
      <dsp:txXfrm>
        <a:off x="4479131" y="2398712"/>
        <a:ext cx="2714624" cy="16287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7811C-4214-4714-9030-C1F4B45E2812}">
      <dsp:nvSpPr>
        <dsp:cNvPr id="0" name=""/>
        <dsp:cNvSpPr/>
      </dsp:nvSpPr>
      <dsp:spPr>
        <a:xfrm rot="5400000">
          <a:off x="5023931" y="-1675854"/>
          <a:ext cx="1766185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Bu tür enflasyon belirli piyasalarda ve ekonominin bazı kesimlerinde fiyatların birkaç firma tarafından belirlenmesi sonucu ortaya çıkar</a:t>
          </a:r>
          <a:endParaRPr lang="tr-TR" sz="2100" kern="1200" dirty="0"/>
        </a:p>
      </dsp:txBody>
      <dsp:txXfrm rot="-5400000">
        <a:off x="3127248" y="307047"/>
        <a:ext cx="5473334" cy="1593749"/>
      </dsp:txXfrm>
    </dsp:sp>
    <dsp:sp modelId="{0D0103EC-D931-4AA0-A1EA-507350C393FF}">
      <dsp:nvSpPr>
        <dsp:cNvPr id="0" name=""/>
        <dsp:cNvSpPr/>
      </dsp:nvSpPr>
      <dsp:spPr>
        <a:xfrm>
          <a:off x="0" y="55"/>
          <a:ext cx="3127248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Yapısal Enflasyon</a:t>
          </a:r>
          <a:endParaRPr lang="tr-TR" sz="4900" kern="1200" dirty="0"/>
        </a:p>
      </dsp:txBody>
      <dsp:txXfrm>
        <a:off x="107773" y="107828"/>
        <a:ext cx="2911702" cy="1992186"/>
      </dsp:txXfrm>
    </dsp:sp>
    <dsp:sp modelId="{5D0C380C-B2DF-46D4-A7D0-305188C83CC6}">
      <dsp:nvSpPr>
        <dsp:cNvPr id="0" name=""/>
        <dsp:cNvSpPr/>
      </dsp:nvSpPr>
      <dsp:spPr>
        <a:xfrm rot="5400000">
          <a:off x="5023931" y="642264"/>
          <a:ext cx="1766185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Kamu harcamalarının sürekli artması, gelirlerin üretimdeki artışla orantısız olması, sürekli bütçe açıkları, yatırım finansmanlarının emisyonla karşılanması gibi nedenlere bağlı olarak ortaya çıkar.</a:t>
          </a:r>
          <a:endParaRPr lang="tr-TR" sz="2100" kern="1200" dirty="0"/>
        </a:p>
      </dsp:txBody>
      <dsp:txXfrm rot="-5400000">
        <a:off x="3127248" y="2625165"/>
        <a:ext cx="5473334" cy="1593749"/>
      </dsp:txXfrm>
    </dsp:sp>
    <dsp:sp modelId="{7326DDC1-FCFA-4D28-8354-E0EF0794E771}">
      <dsp:nvSpPr>
        <dsp:cNvPr id="0" name=""/>
        <dsp:cNvSpPr/>
      </dsp:nvSpPr>
      <dsp:spPr>
        <a:xfrm>
          <a:off x="0" y="2318174"/>
          <a:ext cx="3127248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Kronik Enflasyon</a:t>
          </a:r>
          <a:endParaRPr lang="tr-TR" sz="4900" kern="1200" dirty="0"/>
        </a:p>
      </dsp:txBody>
      <dsp:txXfrm>
        <a:off x="107773" y="2425947"/>
        <a:ext cx="2911702" cy="19921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B034E-55E3-453A-B4D4-8EC18044777B}">
      <dsp:nvSpPr>
        <dsp:cNvPr id="0" name=""/>
        <dsp:cNvSpPr/>
      </dsp:nvSpPr>
      <dsp:spPr>
        <a:xfrm rot="5400000">
          <a:off x="5023931" y="-1675854"/>
          <a:ext cx="1766185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Fiyatlar genel düzeyinin yavaş ve küçük oranlarda yükselme eğilimi gösterdiği dönemlerde görülen bir enflasyon çeşididir.</a:t>
          </a:r>
          <a:endParaRPr lang="tr-TR" sz="2300" kern="1200" dirty="0"/>
        </a:p>
      </dsp:txBody>
      <dsp:txXfrm rot="-5400000">
        <a:off x="3127248" y="307047"/>
        <a:ext cx="5473334" cy="1593749"/>
      </dsp:txXfrm>
    </dsp:sp>
    <dsp:sp modelId="{B23BA8DC-2B73-4CA9-85EE-045A7A6F6787}">
      <dsp:nvSpPr>
        <dsp:cNvPr id="0" name=""/>
        <dsp:cNvSpPr/>
      </dsp:nvSpPr>
      <dsp:spPr>
        <a:xfrm>
          <a:off x="0" y="55"/>
          <a:ext cx="3127248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Sinsi Enflasyon</a:t>
          </a:r>
          <a:endParaRPr lang="tr-TR" sz="3300" kern="1200" dirty="0"/>
        </a:p>
      </dsp:txBody>
      <dsp:txXfrm>
        <a:off x="107773" y="107828"/>
        <a:ext cx="2911702" cy="1992186"/>
      </dsp:txXfrm>
    </dsp:sp>
    <dsp:sp modelId="{1A32CFA8-A293-4164-A8D0-5B2E5F9D44B4}">
      <dsp:nvSpPr>
        <dsp:cNvPr id="0" name=""/>
        <dsp:cNvSpPr/>
      </dsp:nvSpPr>
      <dsp:spPr>
        <a:xfrm rot="5400000">
          <a:off x="5023931" y="642264"/>
          <a:ext cx="1766185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Fiyatlar genel düzeyinin çok hızlı şekilde yükselmesi ve paranın iç değerinin aşırı ve hızlı bir şekilde düşmesi sonucu enflasyon hızının çok yükselmesi durumudur.</a:t>
          </a:r>
          <a:endParaRPr lang="tr-TR" sz="2300" kern="1200" dirty="0"/>
        </a:p>
      </dsp:txBody>
      <dsp:txXfrm rot="-5400000">
        <a:off x="3127248" y="2625165"/>
        <a:ext cx="5473334" cy="1593749"/>
      </dsp:txXfrm>
    </dsp:sp>
    <dsp:sp modelId="{ED44A165-9942-44C3-973F-1E58D23FAC8C}">
      <dsp:nvSpPr>
        <dsp:cNvPr id="0" name=""/>
        <dsp:cNvSpPr/>
      </dsp:nvSpPr>
      <dsp:spPr>
        <a:xfrm>
          <a:off x="0" y="2318174"/>
          <a:ext cx="3127248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err="1" smtClean="0"/>
            <a:t>Hiperenflasyon</a:t>
          </a:r>
          <a:endParaRPr lang="tr-TR" sz="3300" kern="1200" dirty="0"/>
        </a:p>
      </dsp:txBody>
      <dsp:txXfrm>
        <a:off x="107773" y="2425947"/>
        <a:ext cx="2911702" cy="19921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9E050-EE99-458E-B6FD-E5BC20A60CDF}">
      <dsp:nvSpPr>
        <dsp:cNvPr id="0" name=""/>
        <dsp:cNvSpPr/>
      </dsp:nvSpPr>
      <dsp:spPr>
        <a:xfrm>
          <a:off x="0" y="54696"/>
          <a:ext cx="8686800" cy="1152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Ucuz faizle bol kredi imkanı sağlanmalı</a:t>
          </a:r>
          <a:endParaRPr lang="tr-TR" sz="2900" kern="1200" dirty="0"/>
        </a:p>
      </dsp:txBody>
      <dsp:txXfrm>
        <a:off x="56237" y="110933"/>
        <a:ext cx="8574326" cy="1039555"/>
      </dsp:txXfrm>
    </dsp:sp>
    <dsp:sp modelId="{03464956-1F5A-4BAA-A3EA-57716FE05839}">
      <dsp:nvSpPr>
        <dsp:cNvPr id="0" name=""/>
        <dsp:cNvSpPr/>
      </dsp:nvSpPr>
      <dsp:spPr>
        <a:xfrm>
          <a:off x="0" y="1206726"/>
          <a:ext cx="86868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300" kern="1200" dirty="0" smtClean="0"/>
            <a:t>Harcamalar artırılmalı</a:t>
          </a:r>
          <a:endParaRPr lang="tr-TR" sz="2300" kern="1200" dirty="0"/>
        </a:p>
      </dsp:txBody>
      <dsp:txXfrm>
        <a:off x="0" y="1206726"/>
        <a:ext cx="8686800" cy="480240"/>
      </dsp:txXfrm>
    </dsp:sp>
    <dsp:sp modelId="{B6636A84-A9A1-4F8F-9A00-AD121B5D720E}">
      <dsp:nvSpPr>
        <dsp:cNvPr id="0" name=""/>
        <dsp:cNvSpPr/>
      </dsp:nvSpPr>
      <dsp:spPr>
        <a:xfrm>
          <a:off x="0" y="1686966"/>
          <a:ext cx="8686800" cy="1152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Yüksek ücret politikası uygulanmalı</a:t>
          </a:r>
          <a:endParaRPr lang="tr-TR" sz="2900" kern="1200" dirty="0"/>
        </a:p>
      </dsp:txBody>
      <dsp:txXfrm>
        <a:off x="56237" y="1743203"/>
        <a:ext cx="8574326" cy="1039555"/>
      </dsp:txXfrm>
    </dsp:sp>
    <dsp:sp modelId="{C719CE76-1605-4B77-AE6B-5AC179A75794}">
      <dsp:nvSpPr>
        <dsp:cNvPr id="0" name=""/>
        <dsp:cNvSpPr/>
      </dsp:nvSpPr>
      <dsp:spPr>
        <a:xfrm>
          <a:off x="0" y="2838995"/>
          <a:ext cx="86868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300" kern="1200" dirty="0" smtClean="0"/>
            <a:t>Tüketici kredileri artırılmalı</a:t>
          </a:r>
          <a:endParaRPr lang="tr-TR" sz="2300" kern="1200" dirty="0"/>
        </a:p>
      </dsp:txBody>
      <dsp:txXfrm>
        <a:off x="0" y="2838995"/>
        <a:ext cx="8686800" cy="480240"/>
      </dsp:txXfrm>
    </dsp:sp>
    <dsp:sp modelId="{62B47474-BCF8-4968-8A4A-A3CA52865156}">
      <dsp:nvSpPr>
        <dsp:cNvPr id="0" name=""/>
        <dsp:cNvSpPr/>
      </dsp:nvSpPr>
      <dsp:spPr>
        <a:xfrm>
          <a:off x="0" y="3319235"/>
          <a:ext cx="8686800" cy="1152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Gelir ve kurumlar vergisinde yapılacak düzenlemeleri yatırımları artıracak şekilde ayarlanmalı</a:t>
          </a:r>
          <a:endParaRPr lang="tr-TR" sz="2900" kern="1200" dirty="0"/>
        </a:p>
      </dsp:txBody>
      <dsp:txXfrm>
        <a:off x="56237" y="3375472"/>
        <a:ext cx="8574326" cy="1039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PARA (PARANIN ÖZELLİKLERİ, FONKSİYONLARI, ÇEŞİTLERİ, PARANIN KIYMETİNİN ÖLÇÜLMESİ, ENFLASYON, DEFLASYON, DEVELÜASYON, REVALÜASYON, PARA POLİTİKASI)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POLİTİKASININ AMAÇLARI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889376"/>
              </p:ext>
            </p:extLst>
          </p:nvPr>
        </p:nvGraphicFramePr>
        <p:xfrm>
          <a:off x="1540476" y="1570638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11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Bir ekonomide toplam talebin toplam arzdan fazla olması sonucu, fiyatlar genel düzeyinin sürekli olarak yükselmesine enflasyon denilmektedir.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081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ENFLASYONUN NEDENLERİ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Genel olarak baktığımızda enflasyona neden olan etkenler </a:t>
            </a:r>
            <a:r>
              <a:rPr lang="tr-TR" dirty="0" err="1" smtClean="0"/>
              <a:t>gözönüne</a:t>
            </a:r>
            <a:r>
              <a:rPr lang="tr-TR" dirty="0" smtClean="0"/>
              <a:t> alındığında talep kaynaklı ve arz kaynaklı oldukları görülmektedir.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4971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ENFLASYON ÇEŞİTLERİ</a:t>
            </a:r>
            <a:endParaRPr lang="tr-TR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2123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ENFLASYON ÇEŞİTLERİ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6013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ENFLASYONLA MÜCADELE YOLLARI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Enflasyonla mücadele etmek amacıyla iki strateji uygulanmaktadır. Bunlardan birincisi </a:t>
            </a:r>
            <a:r>
              <a:rPr lang="tr-TR" b="1" dirty="0" smtClean="0">
                <a:solidFill>
                  <a:srgbClr val="FF0000"/>
                </a:solidFill>
              </a:rPr>
              <a:t>toplam arzın artırılması</a:t>
            </a:r>
            <a:r>
              <a:rPr lang="tr-TR" dirty="0" smtClean="0"/>
              <a:t>, ikincisi ise </a:t>
            </a:r>
            <a:r>
              <a:rPr lang="tr-TR" b="1" dirty="0" smtClean="0">
                <a:solidFill>
                  <a:srgbClr val="FF0000"/>
                </a:solidFill>
              </a:rPr>
              <a:t>toplam talebin kısılmasına</a:t>
            </a:r>
            <a:r>
              <a:rPr lang="tr-TR" dirty="0" smtClean="0"/>
              <a:t> yönelik uygulamalardır.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6323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DEFLASYON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Deflasyon</a:t>
            </a:r>
            <a:r>
              <a:rPr lang="tr-TR" dirty="0" smtClean="0"/>
              <a:t>; ekonomide üretim artışlarının yavaşladığı veya durduğu, fiyatlar genel düzeyinin ise düşme eğilimi gösterdiği bir durumdur.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2515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DEFLASYONDA ALINABİLECEK TEDBİRLER	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337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DEVALÜASYON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ülkenin parasının dış değerinin yabancı paralar karşısında düşürülmesine </a:t>
            </a:r>
            <a:r>
              <a:rPr lang="tr-TR" b="1" dirty="0" smtClean="0">
                <a:solidFill>
                  <a:srgbClr val="FF0000"/>
                </a:solidFill>
              </a:rPr>
              <a:t>devalüasyon</a:t>
            </a:r>
            <a:r>
              <a:rPr lang="tr-TR" dirty="0" smtClean="0"/>
              <a:t>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4118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REVALÜASYON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Revalüasyon devalüasyonun tersi olup; bir ülke parasının değerini altına ve dövize göre yükselterek yeniden ayarlamaktır.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711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PARANIN TANIMI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Malların alım ve satımında kullanılan değişim aracına </a:t>
            </a:r>
            <a:r>
              <a:rPr lang="tr-TR" b="1" dirty="0">
                <a:solidFill>
                  <a:srgbClr val="FF0000"/>
                </a:solidFill>
              </a:rPr>
              <a:t>para</a:t>
            </a:r>
            <a:r>
              <a:rPr lang="tr-TR" dirty="0"/>
              <a:t> denilmektedir.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PARANIN TEMEL ÖZELLİKLERİ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</p:txBody>
      </p:sp>
      <p:graphicFrame>
        <p:nvGraphicFramePr>
          <p:cNvPr id="4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181914"/>
              </p:ext>
            </p:extLst>
          </p:nvPr>
        </p:nvGraphicFramePr>
        <p:xfrm>
          <a:off x="65059" y="1414120"/>
          <a:ext cx="9676184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47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PARANIN FONKSİYONLARI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1-Değer ölçüsü ve hesap birimi olma</a:t>
            </a:r>
          </a:p>
          <a:p>
            <a:pPr>
              <a:buNone/>
            </a:pPr>
            <a:r>
              <a:rPr lang="tr-TR" dirty="0" smtClean="0"/>
              <a:t>	Para; üretim ve değişim konusu olan çeşitli mal ve hizmetlerin hesaplanmasında ortak bir ölçü, bir hesap birimidir. Ortak değer ölçüsü olarak para; mal ve hizmetlerin ne kadar para birimi karşılığında el değiştireceğini gösterir ki bu da o mal ve hizmetin fiyatını belirler.</a:t>
            </a:r>
          </a:p>
        </p:txBody>
      </p:sp>
    </p:spTree>
    <p:extLst>
      <p:ext uri="{BB962C8B-B14F-4D97-AF65-F5344CB8AC3E}">
        <p14:creationId xmlns:p14="http://schemas.microsoft.com/office/powerpoint/2010/main" val="389967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PARANIN FONKSİYONLARI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2-Mübadele Aracı Olma Fonksiyonu</a:t>
            </a:r>
          </a:p>
          <a:p>
            <a:pPr>
              <a:buNone/>
            </a:pPr>
            <a:r>
              <a:rPr lang="tr-TR" b="1" dirty="0" smtClean="0"/>
              <a:t>	</a:t>
            </a:r>
            <a:r>
              <a:rPr lang="tr-TR" dirty="0" smtClean="0"/>
              <a:t>Paranın mübadele aracı olmak fonksiyonu, mal ve hizmetlerin el değiştirmesi sürecini kolaylaştıran ve hızlandıran bir işlev kazandırır.</a:t>
            </a:r>
          </a:p>
          <a:p>
            <a:pPr>
              <a:buNone/>
            </a:pPr>
            <a:r>
              <a:rPr lang="tr-TR" dirty="0" smtClean="0"/>
              <a:t>	Para herkes tarafından kabul edilen bir alış-veriş aracıdır.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957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PARANIN FONKSİYONLARI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3-Değer Olarak Saklanması Fonksiyonu</a:t>
            </a:r>
          </a:p>
          <a:p>
            <a:pPr>
              <a:buNone/>
            </a:pPr>
            <a:r>
              <a:rPr lang="tr-TR" dirty="0" smtClean="0"/>
              <a:t>	Paranın değer olarak saklanması fonksiyonu; paranın değer ölçüsü ve mübadele aracı olması fonksiyonlarına bağlıdır.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680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ÇEŞİTLERİ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35360" y="1124744"/>
          <a:ext cx="11089232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96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PARANIN DEĞERİ MİKTAR TEORİSİ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500" u="sng" dirty="0"/>
              <a:t>Paranın Değeri</a:t>
            </a:r>
          </a:p>
          <a:p>
            <a:pPr>
              <a:buNone/>
            </a:pPr>
            <a:r>
              <a:rPr lang="tr-TR" dirty="0" smtClean="0"/>
              <a:t>	Para biriminin satın alacağı mal ve hizmet miktarı olarak ifade edilmektedir.</a:t>
            </a:r>
          </a:p>
          <a:p>
            <a:pPr>
              <a:buNone/>
            </a:pPr>
            <a:r>
              <a:rPr lang="tr-TR" dirty="0" smtClean="0"/>
              <a:t>	Paranın değeri mal ve hizmet fiyatları ile ters orantılıdır. Ekonomide fiyatla genel düzeyi yükseldikçe, paranın değeri düşmekte, fiyatlar genel düzeyi düştükçe paranın değeri artmaktadır.</a:t>
            </a:r>
          </a:p>
          <a:p>
            <a:r>
              <a:rPr lang="tr-TR" dirty="0" smtClean="0"/>
              <a:t>Paranın değerindeki değişmelerin nedenleri miktar teorisi olarak tanımlanan yaklaşımla açıklanmaktadır.</a:t>
            </a:r>
          </a:p>
        </p:txBody>
      </p:sp>
    </p:spTree>
    <p:extLst>
      <p:ext uri="{BB962C8B-B14F-4D97-AF65-F5344CB8AC3E}">
        <p14:creationId xmlns:p14="http://schemas.microsoft.com/office/powerpoint/2010/main" val="1067951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MİKTAR TEORİSİ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Klasik iktisatçılar tarafından geliştirilen bu teoriye göre; para miktarı ile fiyatlar genel düzeyi ve paranın değeri arasında yakın bir ilişki bulunmaktadır.</a:t>
            </a:r>
          </a:p>
          <a:p>
            <a:r>
              <a:rPr lang="tr-TR" dirty="0" smtClean="0"/>
              <a:t>Tam istihdamda bulunan bir ekonomide para arzında meydana gelen değişimler, fiyatlar genel düzeyini de para arzındaki artış yönünde ve oranında değiştirmektedir.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391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394</Words>
  <Application>Microsoft Office PowerPoint</Application>
  <PresentationFormat>Geniş ekran</PresentationFormat>
  <Paragraphs>70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Teması</vt:lpstr>
      <vt:lpstr>İçerik</vt:lpstr>
      <vt:lpstr> PARANIN TANIMI</vt:lpstr>
      <vt:lpstr>PARANIN TEMEL ÖZELLİKLERİ</vt:lpstr>
      <vt:lpstr>PARANIN FONKSİYONLARI</vt:lpstr>
      <vt:lpstr>PARANIN FONKSİYONLARI</vt:lpstr>
      <vt:lpstr>PARANIN FONKSİYONLARI</vt:lpstr>
      <vt:lpstr>PARA ÇEŞİTLERİ</vt:lpstr>
      <vt:lpstr>PARANIN DEĞERİ MİKTAR TEORİSİ</vt:lpstr>
      <vt:lpstr>MİKTAR TEORİSİ</vt:lpstr>
      <vt:lpstr>PARA POLİTİKASININ AMAÇLARI</vt:lpstr>
      <vt:lpstr>ENFLASYON</vt:lpstr>
      <vt:lpstr>ENFLASYONUN NEDENLERİ</vt:lpstr>
      <vt:lpstr>ENFLASYON ÇEŞİTLERİ</vt:lpstr>
      <vt:lpstr>ENFLASYON ÇEŞİTLERİ</vt:lpstr>
      <vt:lpstr>ENFLASYONLA MÜCADELE YOLLARI</vt:lpstr>
      <vt:lpstr>DEFLASYON</vt:lpstr>
      <vt:lpstr>DEFLASYONDA ALINABİLECEK TEDBİRLER </vt:lpstr>
      <vt:lpstr>DEVALÜASYON</vt:lpstr>
      <vt:lpstr>REVALÜASYON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hsssSSss ..</cp:lastModifiedBy>
  <cp:revision>15</cp:revision>
  <dcterms:created xsi:type="dcterms:W3CDTF">2018-01-02T09:40:21Z</dcterms:created>
  <dcterms:modified xsi:type="dcterms:W3CDTF">2018-01-02T12:36:11Z</dcterms:modified>
</cp:coreProperties>
</file>