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6" r:id="rId2"/>
  </p:sldMasterIdLst>
  <p:sldIdLst>
    <p:sldId id="260" r:id="rId3"/>
    <p:sldId id="256" r:id="rId4"/>
    <p:sldId id="257" r:id="rId5"/>
    <p:sldId id="258" r:id="rId6"/>
    <p:sldId id="259" r:id="rId7"/>
  </p:sldIdLst>
  <p:sldSz cx="14503400" cy="20104100"/>
  <p:notesSz cx="14503400" cy="201041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6" d="100"/>
          <a:sy n="26" d="100"/>
        </p:scale>
        <p:origin x="2034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88231" y="6232271"/>
            <a:ext cx="12333288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76462" y="11258296"/>
            <a:ext cx="1015682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344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25487" y="4623943"/>
            <a:ext cx="6311741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472521" y="4623943"/>
            <a:ext cx="6311741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88231" y="6232273"/>
            <a:ext cx="123332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76464" y="11258298"/>
            <a:ext cx="1015682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00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956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25488" y="4623945"/>
            <a:ext cx="631174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472521" y="4623945"/>
            <a:ext cx="631174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10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666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5487" y="804164"/>
            <a:ext cx="1305877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5487" y="4623943"/>
            <a:ext cx="1305877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33315" y="18696814"/>
            <a:ext cx="46431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25487" y="18696814"/>
            <a:ext cx="333724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447020" y="18696814"/>
            <a:ext cx="333724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5487" y="804166"/>
            <a:ext cx="130587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5487" y="4623945"/>
            <a:ext cx="130587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33315" y="18696818"/>
            <a:ext cx="464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25488" y="18696818"/>
            <a:ext cx="333724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9/8/2018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447021" y="18696818"/>
            <a:ext cx="333724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50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85519">
        <a:defRPr>
          <a:latin typeface="+mn-lt"/>
          <a:ea typeface="+mn-ea"/>
          <a:cs typeface="+mn-cs"/>
        </a:defRPr>
      </a:lvl2pPr>
      <a:lvl3pPr marL="371039">
        <a:defRPr>
          <a:latin typeface="+mn-lt"/>
          <a:ea typeface="+mn-ea"/>
          <a:cs typeface="+mn-cs"/>
        </a:defRPr>
      </a:lvl3pPr>
      <a:lvl4pPr marL="556558">
        <a:defRPr>
          <a:latin typeface="+mn-lt"/>
          <a:ea typeface="+mn-ea"/>
          <a:cs typeface="+mn-cs"/>
        </a:defRPr>
      </a:lvl4pPr>
      <a:lvl5pPr marL="742077">
        <a:defRPr>
          <a:latin typeface="+mn-lt"/>
          <a:ea typeface="+mn-ea"/>
          <a:cs typeface="+mn-cs"/>
        </a:defRPr>
      </a:lvl5pPr>
      <a:lvl6pPr marL="927597">
        <a:defRPr>
          <a:latin typeface="+mn-lt"/>
          <a:ea typeface="+mn-ea"/>
          <a:cs typeface="+mn-cs"/>
        </a:defRPr>
      </a:lvl6pPr>
      <a:lvl7pPr marL="1113116">
        <a:defRPr>
          <a:latin typeface="+mn-lt"/>
          <a:ea typeface="+mn-ea"/>
          <a:cs typeface="+mn-cs"/>
        </a:defRPr>
      </a:lvl7pPr>
      <a:lvl8pPr marL="1298634">
        <a:defRPr>
          <a:latin typeface="+mn-lt"/>
          <a:ea typeface="+mn-ea"/>
          <a:cs typeface="+mn-cs"/>
        </a:defRPr>
      </a:lvl8pPr>
      <a:lvl9pPr marL="148415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85519">
        <a:defRPr>
          <a:latin typeface="+mn-lt"/>
          <a:ea typeface="+mn-ea"/>
          <a:cs typeface="+mn-cs"/>
        </a:defRPr>
      </a:lvl2pPr>
      <a:lvl3pPr marL="371039">
        <a:defRPr>
          <a:latin typeface="+mn-lt"/>
          <a:ea typeface="+mn-ea"/>
          <a:cs typeface="+mn-cs"/>
        </a:defRPr>
      </a:lvl3pPr>
      <a:lvl4pPr marL="556558">
        <a:defRPr>
          <a:latin typeface="+mn-lt"/>
          <a:ea typeface="+mn-ea"/>
          <a:cs typeface="+mn-cs"/>
        </a:defRPr>
      </a:lvl4pPr>
      <a:lvl5pPr marL="742077">
        <a:defRPr>
          <a:latin typeface="+mn-lt"/>
          <a:ea typeface="+mn-ea"/>
          <a:cs typeface="+mn-cs"/>
        </a:defRPr>
      </a:lvl5pPr>
      <a:lvl6pPr marL="927597">
        <a:defRPr>
          <a:latin typeface="+mn-lt"/>
          <a:ea typeface="+mn-ea"/>
          <a:cs typeface="+mn-cs"/>
        </a:defRPr>
      </a:lvl6pPr>
      <a:lvl7pPr marL="1113116">
        <a:defRPr>
          <a:latin typeface="+mn-lt"/>
          <a:ea typeface="+mn-ea"/>
          <a:cs typeface="+mn-cs"/>
        </a:defRPr>
      </a:lvl7pPr>
      <a:lvl8pPr marL="1298634">
        <a:defRPr>
          <a:latin typeface="+mn-lt"/>
          <a:ea typeface="+mn-ea"/>
          <a:cs typeface="+mn-cs"/>
        </a:defRPr>
      </a:lvl8pPr>
      <a:lvl9pPr marL="148415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589677" y="6522889"/>
            <a:ext cx="13037476" cy="7908832"/>
          </a:xfrm>
        </p:spPr>
        <p:txBody>
          <a:bodyPr/>
          <a:lstStyle/>
          <a:p>
            <a:pPr algn="ctr"/>
            <a:r>
              <a:rPr lang="tr-TR" sz="6424" dirty="0"/>
              <a:t>Metinde geçen </a:t>
            </a:r>
            <a:br>
              <a:rPr lang="tr-TR" sz="6424" dirty="0"/>
            </a:br>
            <a:r>
              <a:rPr lang="tr-TR" sz="6424" dirty="0"/>
              <a:t>a) Arapça yapılı tamlamaları</a:t>
            </a:r>
            <a:br>
              <a:rPr lang="tr-TR" sz="6424" dirty="0"/>
            </a:br>
            <a:r>
              <a:rPr lang="tr-TR" sz="6424" dirty="0"/>
              <a:t>b) Farsça yapılı tamlamaları </a:t>
            </a:r>
            <a:br>
              <a:rPr lang="tr-TR" sz="6424" dirty="0"/>
            </a:br>
            <a:r>
              <a:rPr lang="tr-TR" sz="6424" dirty="0"/>
              <a:t>bulalım.</a:t>
            </a:r>
            <a:br>
              <a:rPr lang="tr-TR" sz="6424" dirty="0"/>
            </a:br>
            <a:r>
              <a:rPr lang="tr-TR" sz="6424" dirty="0"/>
              <a:t>c) Günümüz Türkiye Türkçesi ile üslup ve kelime kadrosu açısından karşılaştıralım.</a:t>
            </a:r>
            <a:br>
              <a:rPr lang="tr-TR" sz="6424" dirty="0"/>
            </a:br>
            <a:endParaRPr lang="tr-TR" sz="6424" dirty="0"/>
          </a:p>
        </p:txBody>
      </p:sp>
    </p:spTree>
    <p:extLst>
      <p:ext uri="{BB962C8B-B14F-4D97-AF65-F5344CB8AC3E}">
        <p14:creationId xmlns:p14="http://schemas.microsoft.com/office/powerpoint/2010/main" val="994921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6100" y="1365250"/>
            <a:ext cx="13569144" cy="174079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03300" y="1365250"/>
            <a:ext cx="12616185" cy="174290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2300" y="1670050"/>
            <a:ext cx="13248883" cy="171394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27100" y="1365250"/>
            <a:ext cx="12450216" cy="174105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</Words>
  <Application>Microsoft Office PowerPoint</Application>
  <PresentationFormat>Özel</PresentationFormat>
  <Paragraphs>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1_Office Theme</vt:lpstr>
      <vt:lpstr>Metinde geçen  a) Arapça yapılı tamlamaları b) Farsça yapılı tamlamaları  bulalım. c) Günümüz Türkiye Türkçesi ile üslup ve kelime kadrosu açısından karşılaştıralım. 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1336_18_464_AKIFM.pdf</dc:title>
  <dc:creator>DEREZ</dc:creator>
  <cp:lastModifiedBy>aaaaa</cp:lastModifiedBy>
  <cp:revision>3</cp:revision>
  <dcterms:created xsi:type="dcterms:W3CDTF">2018-09-08T17:01:00Z</dcterms:created>
  <dcterms:modified xsi:type="dcterms:W3CDTF">2018-09-08T17:55:33Z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2013-11-02T00:00:00Z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2018-09-08T00:00:00Z</vt:filetime>
  </property>
</Properties>
</file>