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4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Orta Stil 1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034E78-7F5D-4C2E-B375-FC64B27BC917}" styleName="Koyu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Koyu Stil 2 - Vurgu 1/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D7B26C5-4107-4FEC-AEDC-1716B250A1EF}" styleName="Açık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sql/default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dirty="0"/>
              <a:t>Veri İşleme Dili (DML)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NBP124 Veri tabanı yönetim sistemleri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Eklemek: </a:t>
            </a:r>
            <a:r>
              <a:rPr lang="tr-TR" dirty="0" err="1" smtClean="0"/>
              <a:t>Insert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INSERT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INTO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table_name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column1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column2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column3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...)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VALUES 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value1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value2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value3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smtClean="0">
                <a:solidFill>
                  <a:srgbClr val="808080"/>
                </a:solidFill>
                <a:latin typeface="Consolas" panose="020B0609020204030204" pitchFamily="49" charset="0"/>
              </a:rPr>
              <a:t>...)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INSERT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INTO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Customers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CompanyName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ContactName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Address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City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PostalCode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Country</a:t>
            </a:r>
            <a:r>
              <a:rPr lang="en-US" dirty="0" smtClean="0">
                <a:solidFill>
                  <a:srgbClr val="808080"/>
                </a:solidFill>
                <a:latin typeface="Consolas" panose="020B0609020204030204" pitchFamily="49" charset="0"/>
              </a:rPr>
              <a:t>)</a:t>
            </a:r>
            <a:r>
              <a:rPr lang="tr-TR" dirty="0" smtClean="0">
                <a:solidFill>
                  <a:srgbClr val="808080"/>
                </a:solidFill>
                <a:latin typeface="Consolas" panose="020B0609020204030204" pitchFamily="49" charset="0"/>
              </a:rPr>
              <a:t> </a:t>
            </a:r>
            <a:r>
              <a:rPr lang="tr-T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VALUES 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'XYZ 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Yazilim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'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'Meral Paşa'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'1949. Cad. No:21'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'Ankara'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'06100'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'Türkiye'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);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5844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Seçmek :Select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column1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column2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...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table_name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*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table_name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CompanyName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City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Customers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*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Customers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6271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Seçilen Kayıtları Sıralamak: </a:t>
            </a:r>
            <a:r>
              <a:rPr lang="tr-TR" dirty="0" err="1" smtClean="0"/>
              <a:t>Order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column1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column2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...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table_name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order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by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column1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column2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...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asc</a:t>
            </a:r>
            <a:r>
              <a:rPr lang="en-US" dirty="0" err="1">
                <a:solidFill>
                  <a:srgbClr val="808080"/>
                </a:solidFill>
                <a:latin typeface="Consolas" panose="020B0609020204030204" pitchFamily="49" charset="0"/>
              </a:rPr>
              <a:t>|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desc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Customers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order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by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Country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Customers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order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by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Country 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desc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Customers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order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by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Country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CompanyName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Customers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order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by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Country 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asc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CompanyName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desc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8844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Seçilen Kayıtları Filtrelemek: </a:t>
            </a:r>
            <a:r>
              <a:rPr lang="tr-TR" dirty="0" err="1" smtClean="0"/>
              <a:t>Where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column1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column2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...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table_name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condition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Customers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Country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'Mexico'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Customers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CustomerID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2306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Verilerde Değişiklik </a:t>
            </a:r>
            <a:r>
              <a:rPr lang="tr-TR" dirty="0" err="1" smtClean="0"/>
              <a:t>Yapmak:Update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FF"/>
                </a:solidFill>
                <a:latin typeface="Consolas" panose="020B0609020204030204" pitchFamily="49" charset="0"/>
              </a:rPr>
              <a:t>update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table_name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column1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value1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column2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value2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...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condition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FF00FF"/>
                </a:solidFill>
                <a:latin typeface="Consolas" panose="020B0609020204030204" pitchFamily="49" charset="0"/>
              </a:rPr>
              <a:t>update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Customers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ContactName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'Alfred Schmidt'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City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'Frankfurt'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CustomerID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1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FF00FF"/>
                </a:solidFill>
                <a:latin typeface="Consolas" panose="020B0609020204030204" pitchFamily="49" charset="0"/>
              </a:rPr>
              <a:t>update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Customers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ContactName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'Juan'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Country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'Mexico'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942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Verileri Silmek : </a:t>
            </a:r>
            <a:r>
              <a:rPr lang="tr-TR" dirty="0" err="1" smtClean="0"/>
              <a:t>Delete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delete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table_name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condition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delete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Customers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CompanyName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Alfreds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Futterkiste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'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delete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table_name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delete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Customers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194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[1</a:t>
            </a:r>
            <a:r>
              <a:rPr lang="tr-TR" smtClean="0"/>
              <a:t>] </a:t>
            </a:r>
            <a:r>
              <a:rPr lang="tr-TR">
                <a:hlinkClick r:id="rId2"/>
              </a:rPr>
              <a:t>https://www.w3schools.com/sql/default.asp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[2]Yazılımcılar için SQL Server ve </a:t>
            </a:r>
            <a:r>
              <a:rPr lang="tr-TR" dirty="0" err="1" smtClean="0"/>
              <a:t>Veritabanı</a:t>
            </a:r>
            <a:r>
              <a:rPr lang="tr-TR" dirty="0" smtClean="0"/>
              <a:t> Programlama,2014, Seçkin Yayıncılık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2755</TotalTime>
  <Words>293</Words>
  <Application>Microsoft Office PowerPoint</Application>
  <PresentationFormat>Geniş ekran</PresentationFormat>
  <Paragraphs>34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Consolas</vt:lpstr>
      <vt:lpstr>Times New Roman</vt:lpstr>
      <vt:lpstr>temaacik</vt:lpstr>
      <vt:lpstr>Veri İşleme Dili (DML)</vt:lpstr>
      <vt:lpstr>Veri Eklemek: Insert</vt:lpstr>
      <vt:lpstr>Veri Seçmek :Select</vt:lpstr>
      <vt:lpstr>Seçilen Kayıtları Sıralamak: Order By</vt:lpstr>
      <vt:lpstr>Seçilen Kayıtları Filtrelemek: Where </vt:lpstr>
      <vt:lpstr>Verilerde Değişiklik Yapmak:Update</vt:lpstr>
      <vt:lpstr>Verileri Silmek : Delete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61</cp:revision>
  <dcterms:created xsi:type="dcterms:W3CDTF">2017-11-13T19:25:20Z</dcterms:created>
  <dcterms:modified xsi:type="dcterms:W3CDTF">2020-02-06T08:32:00Z</dcterms:modified>
</cp:coreProperties>
</file>