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3" r:id="rId2"/>
    <p:sldId id="313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02" autoAdjust="0"/>
    <p:restoredTop sz="94660"/>
  </p:normalViewPr>
  <p:slideViewPr>
    <p:cSldViewPr>
      <p:cViewPr varScale="1">
        <p:scale>
          <a:sx n="87" d="100"/>
          <a:sy n="87" d="100"/>
        </p:scale>
        <p:origin x="109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43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95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789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6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20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040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19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6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00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549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757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58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Türkiye’de Yerel Yönetimlerin Tarihi</a:t>
            </a:r>
            <a:br>
              <a:rPr lang="tr-TR" b="1" dirty="0" smtClean="0"/>
            </a:br>
            <a:r>
              <a:rPr lang="tr-TR" b="1" dirty="0" smtClean="0"/>
              <a:t>(IV. </a:t>
            </a:r>
            <a:r>
              <a:rPr lang="tr-TR" b="1" dirty="0"/>
              <a:t>Hafta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Geleneksel Dönem Osmanlı’da Yerel Yönetim Sistemi</a:t>
            </a:r>
          </a:p>
          <a:p>
            <a:r>
              <a:rPr lang="tr-TR" dirty="0" smtClean="0"/>
              <a:t>Kadı</a:t>
            </a:r>
          </a:p>
          <a:p>
            <a:r>
              <a:rPr lang="tr-TR" dirty="0" smtClean="0"/>
              <a:t>Vakıf </a:t>
            </a:r>
          </a:p>
          <a:p>
            <a:r>
              <a:rPr lang="tr-TR" dirty="0" smtClean="0"/>
              <a:t>Lonca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Modern Dönem Osmanlı’da Yerel Yönetim Sistemi</a:t>
            </a:r>
          </a:p>
          <a:p>
            <a:r>
              <a:rPr lang="tr-TR" dirty="0" smtClean="0"/>
              <a:t>Vilayet Sistemine Geçiş</a:t>
            </a:r>
          </a:p>
          <a:p>
            <a:r>
              <a:rPr lang="tr-TR" dirty="0" smtClean="0"/>
              <a:t>Arazi Sisteminin Değişimi</a:t>
            </a:r>
          </a:p>
          <a:p>
            <a:r>
              <a:rPr lang="tr-TR" dirty="0" smtClean="0"/>
              <a:t>Yerel Yönetim </a:t>
            </a:r>
            <a:r>
              <a:rPr lang="tr-TR" dirty="0"/>
              <a:t>Y</a:t>
            </a:r>
            <a:r>
              <a:rPr lang="tr-TR" dirty="0" smtClean="0"/>
              <a:t>asalarının Çıkarılması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154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Türkiye’de Yerel Yönetimlerin Tarihi</a:t>
            </a:r>
            <a:br>
              <a:rPr lang="tr-TR" b="1" dirty="0" smtClean="0"/>
            </a:br>
            <a:r>
              <a:rPr lang="tr-TR" b="1" dirty="0" smtClean="0"/>
              <a:t>(IV. </a:t>
            </a:r>
            <a:r>
              <a:rPr lang="tr-TR" b="1" dirty="0"/>
              <a:t>Hafta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Modern Dönem Türk Yerel Yönetim Sistemiyle İlgili Yasalar</a:t>
            </a:r>
          </a:p>
          <a:p>
            <a:r>
              <a:rPr lang="tr-TR" dirty="0" smtClean="0"/>
              <a:t>Şehremaneti Yönetmeliği</a:t>
            </a:r>
          </a:p>
          <a:p>
            <a:r>
              <a:rPr lang="tr-TR" dirty="0" smtClean="0"/>
              <a:t>6. Daire Yönetmeliği</a:t>
            </a:r>
          </a:p>
          <a:p>
            <a:r>
              <a:rPr lang="tr-TR" dirty="0" err="1" smtClean="0"/>
              <a:t>Dersaadet</a:t>
            </a:r>
            <a:r>
              <a:rPr lang="tr-TR" dirty="0" smtClean="0"/>
              <a:t> İdare-i Umumiye Nizamnamesi</a:t>
            </a:r>
          </a:p>
          <a:p>
            <a:r>
              <a:rPr lang="tr-TR" dirty="0" smtClean="0"/>
              <a:t>Vilayet Belediye Yasası</a:t>
            </a:r>
          </a:p>
          <a:p>
            <a:r>
              <a:rPr lang="tr-TR" dirty="0" err="1" smtClean="0"/>
              <a:t>Dersaadeet</a:t>
            </a:r>
            <a:r>
              <a:rPr lang="tr-TR" dirty="0" smtClean="0"/>
              <a:t> Belediye Yasası</a:t>
            </a:r>
          </a:p>
          <a:p>
            <a:r>
              <a:rPr lang="tr-TR" dirty="0" smtClean="0"/>
              <a:t>442 Sayılı Köy Yasası</a:t>
            </a:r>
          </a:p>
          <a:p>
            <a:r>
              <a:rPr lang="tr-TR" dirty="0" smtClean="0"/>
              <a:t>1580 sayılı Belediye Yasası</a:t>
            </a:r>
          </a:p>
          <a:p>
            <a:r>
              <a:rPr lang="tr-TR" dirty="0" smtClean="0"/>
              <a:t>3030 sayılı Büyükşehir Belediye Yasası</a:t>
            </a:r>
          </a:p>
          <a:p>
            <a:r>
              <a:rPr lang="tr-TR" dirty="0" smtClean="0"/>
              <a:t>5216 sayılı </a:t>
            </a:r>
            <a:r>
              <a:rPr lang="tr-TR" dirty="0"/>
              <a:t>Büyükşehir Belediye Yasası</a:t>
            </a:r>
          </a:p>
          <a:p>
            <a:r>
              <a:rPr lang="tr-TR" dirty="0" smtClean="0"/>
              <a:t>5302 sayılı İl Özel İdaresi Yasası</a:t>
            </a:r>
          </a:p>
          <a:p>
            <a:r>
              <a:rPr lang="tr-TR" dirty="0" smtClean="0"/>
              <a:t>5393 sayılı Belediye Yasası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4165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</TotalTime>
  <Words>85</Words>
  <Application>Microsoft Office PowerPoint</Application>
  <PresentationFormat>Ekran Gösterisi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Türkiye’de Yerel Yönetimlerin Tarihi (IV. Hafta)</vt:lpstr>
      <vt:lpstr>Türkiye’de Yerel Yönetimlerin Tarihi (IV. Hafta)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kavramlar </dc:title>
  <dc:creator>AYSEGUL MENGI</dc:creator>
  <cp:lastModifiedBy>CAN GIRAY OZGUL</cp:lastModifiedBy>
  <cp:revision>84</cp:revision>
  <dcterms:created xsi:type="dcterms:W3CDTF">2017-11-06T08:31:13Z</dcterms:created>
  <dcterms:modified xsi:type="dcterms:W3CDTF">2017-11-28T08:13:51Z</dcterms:modified>
</cp:coreProperties>
</file>