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4AE3229-6869-418B-BB37-129B8119D58A}" type="datetimeFigureOut">
              <a:rPr lang="tr-TR" smtClean="0"/>
              <a:t>20.12.2017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3AB583-917F-4138-ABEB-926851ECA0C7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ABBÂSÎLERE BAĞLI DEVLETLER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Batı’da kurulan bağlı devletler:</a:t>
            </a:r>
          </a:p>
          <a:p>
            <a:r>
              <a:rPr lang="tr-TR" b="1" dirty="0" smtClean="0"/>
              <a:t>1. </a:t>
            </a:r>
            <a:r>
              <a:rPr lang="tr-TR" b="1" dirty="0" err="1" smtClean="0"/>
              <a:t>Ağlebîler</a:t>
            </a:r>
            <a:r>
              <a:rPr lang="tr-TR" b="1" dirty="0" smtClean="0"/>
              <a:t> </a:t>
            </a:r>
            <a:r>
              <a:rPr lang="tr-TR" dirty="0" smtClean="0"/>
              <a:t>(800-909):</a:t>
            </a:r>
            <a:r>
              <a:rPr lang="tr-TR" dirty="0" err="1"/>
              <a:t>İfrikıyye</a:t>
            </a:r>
            <a:r>
              <a:rPr lang="tr-TR" dirty="0"/>
              <a:t>, Cezayir ve </a:t>
            </a:r>
            <a:r>
              <a:rPr lang="tr-TR" dirty="0" smtClean="0"/>
              <a:t>Sicilya'da hüküm </a:t>
            </a:r>
            <a:r>
              <a:rPr lang="tr-TR" dirty="0"/>
              <a:t>süren bir İslam </a:t>
            </a:r>
            <a:r>
              <a:rPr lang="tr-TR" dirty="0" smtClean="0"/>
              <a:t>hanedanı.</a:t>
            </a:r>
          </a:p>
          <a:p>
            <a:r>
              <a:rPr lang="tr-TR" dirty="0" smtClean="0"/>
              <a:t>Kuzey Afrika’da Şiî (</a:t>
            </a:r>
            <a:r>
              <a:rPr lang="tr-TR" dirty="0" err="1" smtClean="0"/>
              <a:t>Zeydî</a:t>
            </a:r>
            <a:r>
              <a:rPr lang="tr-TR" dirty="0" smtClean="0"/>
              <a:t>) hanedan </a:t>
            </a:r>
            <a:r>
              <a:rPr lang="tr-TR" dirty="0" err="1" smtClean="0"/>
              <a:t>İdrisîler</a:t>
            </a:r>
            <a:r>
              <a:rPr lang="tr-TR" dirty="0" smtClean="0"/>
              <a:t> (788-985) ve Haricî </a:t>
            </a:r>
            <a:r>
              <a:rPr lang="tr-TR" dirty="0" err="1" smtClean="0"/>
              <a:t>Rüstemîler</a:t>
            </a:r>
            <a:r>
              <a:rPr lang="tr-TR" dirty="0" smtClean="0"/>
              <a:t> (777-909) var.</a:t>
            </a:r>
          </a:p>
          <a:p>
            <a:r>
              <a:rPr lang="tr-TR" dirty="0" err="1" smtClean="0"/>
              <a:t>Harûn</a:t>
            </a:r>
            <a:r>
              <a:rPr lang="tr-TR" dirty="0" smtClean="0"/>
              <a:t> er-</a:t>
            </a:r>
            <a:r>
              <a:rPr lang="tr-TR" dirty="0" err="1" smtClean="0"/>
              <a:t>Reşîd</a:t>
            </a:r>
            <a:r>
              <a:rPr lang="tr-TR" dirty="0" smtClean="0"/>
              <a:t> 800 yılında İbrahim b. </a:t>
            </a:r>
            <a:r>
              <a:rPr lang="tr-TR" dirty="0" err="1" smtClean="0"/>
              <a:t>Ağleb’i</a:t>
            </a:r>
            <a:r>
              <a:rPr lang="tr-TR" dirty="0" smtClean="0"/>
              <a:t> </a:t>
            </a:r>
            <a:r>
              <a:rPr lang="tr-TR" dirty="0" err="1" smtClean="0"/>
              <a:t>İfrikiyye</a:t>
            </a:r>
            <a:r>
              <a:rPr lang="tr-TR" dirty="0" smtClean="0"/>
              <a:t> valiliğine tayin ediyor. Bağdat’a bağlı kalmak koşuluyla iç işlerinde serbestlik veriyor.</a:t>
            </a:r>
          </a:p>
          <a:p>
            <a:r>
              <a:rPr lang="tr-TR" dirty="0" smtClean="0"/>
              <a:t>İbrahim </a:t>
            </a:r>
            <a:r>
              <a:rPr lang="tr-TR" dirty="0" err="1" smtClean="0"/>
              <a:t>Kayravan</a:t>
            </a:r>
            <a:r>
              <a:rPr lang="tr-TR" dirty="0" smtClean="0"/>
              <a:t> yakınlarında </a:t>
            </a:r>
            <a:r>
              <a:rPr lang="tr-TR" dirty="0" err="1" smtClean="0"/>
              <a:t>Abbasiyye</a:t>
            </a:r>
            <a:r>
              <a:rPr lang="tr-TR" dirty="0" smtClean="0"/>
              <a:t> adlı şehri kurarak merkez ediniyor.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Ağlebîler</a:t>
            </a:r>
            <a:r>
              <a:rPr lang="tr-TR" dirty="0"/>
              <a:t>, Halife </a:t>
            </a:r>
            <a:r>
              <a:rPr lang="tr-TR" dirty="0" err="1"/>
              <a:t>Muaviye</a:t>
            </a:r>
            <a:r>
              <a:rPr lang="tr-TR" dirty="0"/>
              <a:t> </a:t>
            </a:r>
            <a:r>
              <a:rPr lang="tr-TR" dirty="0" smtClean="0"/>
              <a:t>zamanında Sicilya'ya </a:t>
            </a:r>
            <a:r>
              <a:rPr lang="tr-TR" dirty="0"/>
              <a:t>karşı yapılan ilk </a:t>
            </a:r>
            <a:r>
              <a:rPr lang="tr-TR" dirty="0" err="1" smtClean="0"/>
              <a:t>müslüman</a:t>
            </a:r>
            <a:r>
              <a:rPr lang="tr-TR" dirty="0" smtClean="0"/>
              <a:t> akınlarını </a:t>
            </a:r>
            <a:r>
              <a:rPr lang="tr-TR" dirty="0"/>
              <a:t>yeniden başlattılar</a:t>
            </a:r>
            <a:r>
              <a:rPr lang="tr-TR" dirty="0" smtClean="0"/>
              <a:t>. 837 ‘de Palermo </a:t>
            </a:r>
            <a:r>
              <a:rPr lang="tr-TR" dirty="0" err="1" smtClean="0"/>
              <a:t>Ağlebilerin</a:t>
            </a:r>
            <a:r>
              <a:rPr lang="tr-TR" dirty="0" smtClean="0"/>
              <a:t> eline geçti.</a:t>
            </a:r>
          </a:p>
          <a:p>
            <a:r>
              <a:rPr lang="tr-TR" dirty="0" err="1" smtClean="0"/>
              <a:t>Fatimîler</a:t>
            </a:r>
            <a:r>
              <a:rPr lang="tr-TR" dirty="0" smtClean="0"/>
              <a:t> </a:t>
            </a:r>
            <a:r>
              <a:rPr lang="tr-TR" dirty="0" err="1" smtClean="0"/>
              <a:t>Ağlebi</a:t>
            </a:r>
            <a:r>
              <a:rPr lang="tr-TR" dirty="0" smtClean="0"/>
              <a:t> devletine son verdi (909).</a:t>
            </a:r>
          </a:p>
          <a:p>
            <a:r>
              <a:rPr lang="tr-TR" dirty="0" smtClean="0"/>
              <a:t>Emir </a:t>
            </a:r>
            <a:r>
              <a:rPr lang="tr-TR" dirty="0" err="1" smtClean="0"/>
              <a:t>ünvanını</a:t>
            </a:r>
            <a:r>
              <a:rPr lang="tr-TR" dirty="0" smtClean="0"/>
              <a:t> kullandılar. Abbasi hilafetine bağlıydılar ve paralarda onların adına yer verdiler.</a:t>
            </a:r>
          </a:p>
          <a:p>
            <a:r>
              <a:rPr lang="tr-TR" dirty="0" smtClean="0"/>
              <a:t>Sünnileşme hareketi ivme kazanıyor. Özellikle Malikilik yaygınlaşıyor. </a:t>
            </a:r>
            <a:r>
              <a:rPr lang="tr-TR" dirty="0" err="1" smtClean="0"/>
              <a:t>Kayravan</a:t>
            </a:r>
            <a:r>
              <a:rPr lang="tr-TR" dirty="0" smtClean="0"/>
              <a:t> Malikilerin dini merkezi haline geliyor. </a:t>
            </a:r>
            <a:r>
              <a:rPr lang="tr-TR" dirty="0" err="1" smtClean="0"/>
              <a:t>Sahnûn</a:t>
            </a:r>
            <a:r>
              <a:rPr lang="tr-TR" dirty="0" smtClean="0"/>
              <a:t> Maliki fıkhının temel kaynaklarından </a:t>
            </a:r>
            <a:r>
              <a:rPr lang="tr-TR" i="1" dirty="0" smtClean="0"/>
              <a:t>el-</a:t>
            </a:r>
            <a:r>
              <a:rPr lang="tr-TR" i="1" dirty="0" err="1" smtClean="0"/>
              <a:t>Müdevvenetü’ül</a:t>
            </a:r>
            <a:r>
              <a:rPr lang="tr-TR" i="1" dirty="0" smtClean="0"/>
              <a:t> Kübra</a:t>
            </a:r>
            <a:r>
              <a:rPr lang="tr-TR" dirty="0" smtClean="0"/>
              <a:t>’yı yazıyor.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Kayravan</a:t>
            </a:r>
            <a:r>
              <a:rPr lang="tr-TR" dirty="0" smtClean="0"/>
              <a:t> Ulu Camii, </a:t>
            </a:r>
            <a:r>
              <a:rPr lang="tr-TR" dirty="0" err="1" smtClean="0"/>
              <a:t>Zeytune</a:t>
            </a:r>
            <a:r>
              <a:rPr lang="tr-TR" dirty="0" smtClean="0"/>
              <a:t> Camii, </a:t>
            </a:r>
            <a:r>
              <a:rPr lang="tr-TR" dirty="0" err="1" smtClean="0"/>
              <a:t>Sûs</a:t>
            </a:r>
            <a:r>
              <a:rPr lang="tr-TR" dirty="0" smtClean="0"/>
              <a:t> Camii dini mimari örneklerindendir.</a:t>
            </a:r>
          </a:p>
          <a:p>
            <a:r>
              <a:rPr lang="tr-TR" b="1" dirty="0" smtClean="0"/>
              <a:t>2. </a:t>
            </a:r>
            <a:r>
              <a:rPr lang="tr-TR" b="1" dirty="0" err="1" smtClean="0"/>
              <a:t>Murâbıtlar</a:t>
            </a:r>
            <a:r>
              <a:rPr lang="tr-TR" b="1" dirty="0" smtClean="0"/>
              <a:t> </a:t>
            </a:r>
            <a:r>
              <a:rPr lang="tr-TR" dirty="0" smtClean="0"/>
              <a:t>(1056-1147): </a:t>
            </a:r>
            <a:r>
              <a:rPr lang="tr-TR" dirty="0"/>
              <a:t>Kuzey Afrika, </a:t>
            </a:r>
            <a:r>
              <a:rPr lang="tr-TR" dirty="0" smtClean="0"/>
              <a:t>Endülüs ve </a:t>
            </a:r>
            <a:r>
              <a:rPr lang="tr-TR" dirty="0" err="1"/>
              <a:t>Balear</a:t>
            </a:r>
            <a:r>
              <a:rPr lang="tr-TR" dirty="0"/>
              <a:t> adalarında hüküm </a:t>
            </a:r>
            <a:r>
              <a:rPr lang="tr-TR" dirty="0" smtClean="0"/>
              <a:t>süren Berberi hanedanı  </a:t>
            </a:r>
            <a:r>
              <a:rPr lang="tr-TR" dirty="0"/>
              <a:t>ve </a:t>
            </a:r>
            <a:r>
              <a:rPr lang="tr-TR" dirty="0" smtClean="0"/>
              <a:t>devleti.</a:t>
            </a:r>
          </a:p>
          <a:p>
            <a:r>
              <a:rPr lang="tr-TR" dirty="0" smtClean="0"/>
              <a:t>Devlet adını din bilgini Abdullah b. Yasin’in Senegal nehri üzerindeki bir adada ders ve ibadet yeri olarak inşa ettirdiği </a:t>
            </a:r>
            <a:r>
              <a:rPr lang="tr-TR" dirty="0" err="1" smtClean="0"/>
              <a:t>ribattan</a:t>
            </a:r>
            <a:r>
              <a:rPr lang="tr-TR" dirty="0" smtClean="0"/>
              <a:t> almıştır. Abdullah b. Yasin’e bağlı kuvvetler </a:t>
            </a:r>
            <a:r>
              <a:rPr lang="tr-TR" dirty="0" err="1" smtClean="0"/>
              <a:t>Ağmat’ı</a:t>
            </a:r>
            <a:r>
              <a:rPr lang="tr-TR" dirty="0" smtClean="0"/>
              <a:t> alarak 1056’da burayı başkent edinerek Murabıtlar Devleti’ni kurdular. Murabıt emirlerinden Yusuf b. </a:t>
            </a:r>
            <a:r>
              <a:rPr lang="tr-TR" dirty="0" err="1" smtClean="0"/>
              <a:t>Taşfin’in</a:t>
            </a:r>
            <a:r>
              <a:rPr lang="tr-TR" dirty="0"/>
              <a:t> </a:t>
            </a:r>
            <a:r>
              <a:rPr lang="tr-TR" dirty="0" err="1" smtClean="0"/>
              <a:t>Zellaka’da</a:t>
            </a:r>
            <a:r>
              <a:rPr lang="tr-TR" dirty="0" smtClean="0"/>
              <a:t> </a:t>
            </a:r>
            <a:r>
              <a:rPr lang="tr-TR" dirty="0" err="1" smtClean="0"/>
              <a:t>Kastilya</a:t>
            </a:r>
            <a:r>
              <a:rPr lang="tr-TR" dirty="0" smtClean="0"/>
              <a:t> kralına karşı 1086’da kazandığı zafer Hıristiyanların </a:t>
            </a:r>
            <a:r>
              <a:rPr lang="tr-TR" dirty="0" err="1" smtClean="0"/>
              <a:t>Endülüsteki</a:t>
            </a:r>
            <a:r>
              <a:rPr lang="tr-TR" dirty="0" smtClean="0"/>
              <a:t> yayılmasını durdurdu. Halife </a:t>
            </a:r>
            <a:r>
              <a:rPr lang="tr-TR" dirty="0" err="1" smtClean="0"/>
              <a:t>Mustazhir</a:t>
            </a:r>
            <a:r>
              <a:rPr lang="tr-TR" dirty="0" smtClean="0"/>
              <a:t> Billah Yusuf’a “</a:t>
            </a:r>
            <a:r>
              <a:rPr lang="tr-TR" dirty="0" err="1" smtClean="0"/>
              <a:t>emîrü’l</a:t>
            </a:r>
            <a:r>
              <a:rPr lang="tr-TR" dirty="0" smtClean="0"/>
              <a:t>-</a:t>
            </a:r>
            <a:r>
              <a:rPr lang="tr-TR" dirty="0" err="1" smtClean="0"/>
              <a:t>müslimin</a:t>
            </a:r>
            <a:r>
              <a:rPr lang="tr-TR" dirty="0" smtClean="0"/>
              <a:t> ve </a:t>
            </a:r>
            <a:r>
              <a:rPr lang="tr-TR" dirty="0" err="1" smtClean="0"/>
              <a:t>nâsıruddin</a:t>
            </a:r>
            <a:r>
              <a:rPr lang="tr-TR" dirty="0" smtClean="0"/>
              <a:t> unvanlarını verdi.</a:t>
            </a:r>
          </a:p>
          <a:p>
            <a:r>
              <a:rPr lang="tr-TR" dirty="0" smtClean="0"/>
              <a:t>Murabıtlar Kuzey Afrika ve Endülüs’ü hakimiyetleri altında tutan güçlü bir devlet kurmayı başardılar. </a:t>
            </a:r>
            <a:r>
              <a:rPr lang="tr-TR" dirty="0" err="1" smtClean="0"/>
              <a:t>Muvahhidler</a:t>
            </a:r>
            <a:r>
              <a:rPr lang="tr-TR" dirty="0" smtClean="0"/>
              <a:t> </a:t>
            </a:r>
            <a:r>
              <a:rPr lang="tr-TR" dirty="0" err="1" smtClean="0"/>
              <a:t>Merakeş’i</a:t>
            </a:r>
            <a:r>
              <a:rPr lang="tr-TR" dirty="0" smtClean="0"/>
              <a:t> ele geçirerek devlete son verdiler (1147).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Murabıtlar </a:t>
            </a:r>
            <a:r>
              <a:rPr lang="tr-TR" dirty="0" smtClean="0"/>
              <a:t>hukuk alanında </a:t>
            </a:r>
            <a:r>
              <a:rPr lang="tr-TR" dirty="0"/>
              <a:t>Maliki fıkhının mutlak </a:t>
            </a:r>
            <a:r>
              <a:rPr lang="tr-TR" dirty="0" smtClean="0"/>
              <a:t>anlamda hakim </a:t>
            </a:r>
            <a:r>
              <a:rPr lang="tr-TR" dirty="0"/>
              <a:t>olduğu, fakihlerin de sistemde </a:t>
            </a:r>
            <a:r>
              <a:rPr lang="tr-TR" dirty="0" smtClean="0"/>
              <a:t>yer aldığı </a:t>
            </a:r>
            <a:r>
              <a:rPr lang="tr-TR" dirty="0"/>
              <a:t>bir düzen kurmuştur</a:t>
            </a:r>
            <a:r>
              <a:rPr lang="tr-TR" dirty="0" smtClean="0"/>
              <a:t>.</a:t>
            </a:r>
          </a:p>
          <a:p>
            <a:r>
              <a:rPr lang="nn-NO" dirty="0"/>
              <a:t>Murabıt sarayında vezirlik ve tabiplik</a:t>
            </a:r>
          </a:p>
          <a:p>
            <a:r>
              <a:rPr lang="tr-TR" dirty="0"/>
              <a:t>yapan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 smtClean="0"/>
              <a:t>Bacce</a:t>
            </a:r>
            <a:r>
              <a:rPr lang="tr-TR" dirty="0" smtClean="0"/>
              <a:t> (ö.1138) </a:t>
            </a:r>
            <a:r>
              <a:rPr lang="tr-TR" dirty="0"/>
              <a:t>felsefenin yanında </a:t>
            </a:r>
            <a:r>
              <a:rPr lang="tr-TR" dirty="0" smtClean="0"/>
              <a:t>riyaziye,musiki </a:t>
            </a:r>
            <a:r>
              <a:rPr lang="tr-TR" dirty="0"/>
              <a:t>ve tabiat ilimlerinde de otoriteydi.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3. </a:t>
            </a:r>
            <a:r>
              <a:rPr lang="tr-TR" dirty="0" err="1" smtClean="0"/>
              <a:t>Eyy</a:t>
            </a:r>
            <a:r>
              <a:rPr lang="tr-TR" dirty="0" err="1"/>
              <a:t>ü</a:t>
            </a:r>
            <a:r>
              <a:rPr lang="tr-TR" dirty="0" err="1" smtClean="0"/>
              <a:t>biler</a:t>
            </a:r>
            <a:r>
              <a:rPr lang="tr-TR" dirty="0" smtClean="0"/>
              <a:t> (1169-1250):</a:t>
            </a:r>
            <a:r>
              <a:rPr lang="tr-TR" dirty="0"/>
              <a:t>Adını, hanedanın kurucusu </a:t>
            </a:r>
            <a:r>
              <a:rPr lang="tr-TR" dirty="0" err="1" smtClean="0"/>
              <a:t>Selahaddin</a:t>
            </a:r>
            <a:r>
              <a:rPr lang="tr-TR" dirty="0" smtClean="0"/>
              <a:t> Yusuf </a:t>
            </a:r>
            <a:r>
              <a:rPr lang="tr-TR" dirty="0"/>
              <a:t>b. </a:t>
            </a:r>
            <a:r>
              <a:rPr lang="tr-TR" dirty="0" err="1"/>
              <a:t>Eyyüb'un</a:t>
            </a:r>
            <a:r>
              <a:rPr lang="tr-TR" dirty="0"/>
              <a:t> babası </a:t>
            </a:r>
            <a:r>
              <a:rPr lang="tr-TR" dirty="0" err="1"/>
              <a:t>Necmeddin</a:t>
            </a:r>
            <a:r>
              <a:rPr lang="tr-TR" dirty="0"/>
              <a:t> </a:t>
            </a:r>
            <a:r>
              <a:rPr lang="tr-TR" dirty="0" err="1" smtClean="0"/>
              <a:t>Eyyüb</a:t>
            </a:r>
            <a:r>
              <a:rPr lang="tr-TR" dirty="0" smtClean="0"/>
              <a:t> b</a:t>
            </a:r>
            <a:r>
              <a:rPr lang="tr-TR" dirty="0"/>
              <a:t>. Şadi'den alan </a:t>
            </a:r>
            <a:r>
              <a:rPr lang="tr-TR" dirty="0" err="1"/>
              <a:t>Eyyübiler</a:t>
            </a:r>
            <a:r>
              <a:rPr lang="tr-TR" dirty="0"/>
              <a:t> </a:t>
            </a:r>
            <a:r>
              <a:rPr lang="tr-TR" dirty="0" err="1" smtClean="0"/>
              <a:t>Zengiler'in</a:t>
            </a:r>
            <a:r>
              <a:rPr lang="tr-TR" dirty="0" smtClean="0"/>
              <a:t> bir </a:t>
            </a:r>
            <a:r>
              <a:rPr lang="tr-TR" dirty="0"/>
              <a:t>devamıdır</a:t>
            </a:r>
            <a:r>
              <a:rPr lang="tr-TR" dirty="0" smtClean="0"/>
              <a:t>.</a:t>
            </a:r>
            <a:r>
              <a:rPr lang="tr-TR" dirty="0"/>
              <a:t> Türk-Kürt-Arap </a:t>
            </a:r>
            <a:r>
              <a:rPr lang="tr-TR" dirty="0" smtClean="0"/>
              <a:t>karışımı olan bir aile. Aile Musul Atabeyi </a:t>
            </a:r>
            <a:r>
              <a:rPr lang="tr-TR" dirty="0" err="1" smtClean="0"/>
              <a:t>İmadüddin</a:t>
            </a:r>
            <a:r>
              <a:rPr lang="tr-TR" dirty="0" smtClean="0"/>
              <a:t> </a:t>
            </a:r>
            <a:r>
              <a:rPr lang="tr-TR" dirty="0" err="1" smtClean="0"/>
              <a:t>Zengi’nin</a:t>
            </a:r>
            <a:r>
              <a:rPr lang="tr-TR" dirty="0" smtClean="0"/>
              <a:t> hizmetine girer.</a:t>
            </a:r>
          </a:p>
          <a:p>
            <a:r>
              <a:rPr lang="tr-TR" dirty="0" err="1" smtClean="0"/>
              <a:t>Eyyübilerin</a:t>
            </a:r>
            <a:r>
              <a:rPr lang="tr-TR" dirty="0" smtClean="0"/>
              <a:t> tarih sahnesindeki önemli rolleri </a:t>
            </a:r>
            <a:r>
              <a:rPr lang="tr-TR" dirty="0" err="1" smtClean="0"/>
              <a:t>Selahhaddin</a:t>
            </a:r>
            <a:r>
              <a:rPr lang="tr-TR" dirty="0" smtClean="0"/>
              <a:t> </a:t>
            </a:r>
            <a:r>
              <a:rPr lang="tr-TR" dirty="0" err="1" smtClean="0"/>
              <a:t>Eyyübi’nin</a:t>
            </a:r>
            <a:r>
              <a:rPr lang="tr-TR" dirty="0" smtClean="0"/>
              <a:t> 1169’da Mısır’da vezir olmasıyla başlar. Mısır’da kontrolü sağlar. Dimyat’ı kuşatan Bizans Haçlı kuvvetlerin yenilgiye uğratır.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Selahaddin</a:t>
            </a:r>
            <a:r>
              <a:rPr lang="tr-TR" dirty="0" smtClean="0"/>
              <a:t> Fatımi </a:t>
            </a:r>
            <a:r>
              <a:rPr lang="tr-TR" dirty="0"/>
              <a:t>hilafetini ortadan kaldırıp </a:t>
            </a:r>
            <a:r>
              <a:rPr lang="tr-TR" dirty="0" smtClean="0"/>
              <a:t>Mısır'da </a:t>
            </a:r>
            <a:r>
              <a:rPr lang="tr-TR" dirty="0"/>
              <a:t>Abbasiler adına hutbe </a:t>
            </a:r>
            <a:r>
              <a:rPr lang="tr-TR" dirty="0" smtClean="0"/>
              <a:t>okuttu. (1171) </a:t>
            </a:r>
          </a:p>
          <a:p>
            <a:r>
              <a:rPr lang="tr-TR" dirty="0" smtClean="0"/>
              <a:t>Kudüs </a:t>
            </a:r>
            <a:r>
              <a:rPr lang="tr-TR" dirty="0"/>
              <a:t>Haçlı Krallığı ' </a:t>
            </a:r>
            <a:r>
              <a:rPr lang="tr-TR" dirty="0" err="1"/>
              <a:t>na</a:t>
            </a:r>
            <a:r>
              <a:rPr lang="tr-TR" dirty="0"/>
              <a:t> karşı başarılı seferler</a:t>
            </a:r>
          </a:p>
          <a:p>
            <a:r>
              <a:rPr lang="tr-TR" dirty="0"/>
              <a:t>tertip etti ve </a:t>
            </a:r>
            <a:r>
              <a:rPr lang="tr-TR" dirty="0" err="1"/>
              <a:t>Eyle'yi</a:t>
            </a:r>
            <a:r>
              <a:rPr lang="tr-TR" dirty="0"/>
              <a:t> </a:t>
            </a:r>
            <a:r>
              <a:rPr lang="tr-TR" dirty="0" smtClean="0"/>
              <a:t>aldı.</a:t>
            </a:r>
          </a:p>
          <a:p>
            <a:r>
              <a:rPr lang="tr-TR" dirty="0" smtClean="0"/>
              <a:t>Devlet müesseseleri </a:t>
            </a:r>
            <a:r>
              <a:rPr lang="tr-TR" dirty="0" err="1"/>
              <a:t>Zengi</a:t>
            </a:r>
            <a:r>
              <a:rPr lang="tr-TR" dirty="0"/>
              <a:t> Devleti ile Fatımi</a:t>
            </a:r>
          </a:p>
          <a:p>
            <a:r>
              <a:rPr lang="tr-TR" dirty="0"/>
              <a:t>Devleti'nden miras alınan </a:t>
            </a:r>
            <a:r>
              <a:rPr lang="tr-TR" dirty="0" smtClean="0"/>
              <a:t>kurumları karışımından meydana </a:t>
            </a:r>
            <a:r>
              <a:rPr lang="tr-TR" dirty="0"/>
              <a:t>geliyordu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tr-TR" dirty="0" smtClean="0"/>
              <a:t>Mısır'da </a:t>
            </a:r>
            <a:r>
              <a:rPr lang="tr-TR" dirty="0" err="1" smtClean="0"/>
              <a:t>İsmailiyye</a:t>
            </a:r>
            <a:r>
              <a:rPr lang="tr-TR" dirty="0" smtClean="0"/>
              <a:t> </a:t>
            </a:r>
            <a:r>
              <a:rPr lang="tr-TR" dirty="0"/>
              <a:t>mezhebine ait </a:t>
            </a:r>
            <a:r>
              <a:rPr lang="tr-TR" dirty="0" smtClean="0"/>
              <a:t>müesseseler kaldırılarak </a:t>
            </a:r>
            <a:r>
              <a:rPr lang="tr-TR" dirty="0"/>
              <a:t>yerlerine Sünni </a:t>
            </a:r>
            <a:r>
              <a:rPr lang="tr-TR" dirty="0" smtClean="0"/>
              <a:t>müesseseler konmuştur.</a:t>
            </a:r>
          </a:p>
          <a:p>
            <a:r>
              <a:rPr lang="tr-TR" dirty="0" smtClean="0"/>
              <a:t>Hanedana </a:t>
            </a:r>
            <a:r>
              <a:rPr lang="tr-TR" dirty="0" err="1" smtClean="0"/>
              <a:t>Memlükler</a:t>
            </a:r>
            <a:r>
              <a:rPr lang="tr-TR" dirty="0" smtClean="0"/>
              <a:t> son vermiştir (1250).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4. </a:t>
            </a:r>
            <a:r>
              <a:rPr lang="tr-TR" b="1" dirty="0" err="1" smtClean="0"/>
              <a:t>Memlükler</a:t>
            </a:r>
            <a:r>
              <a:rPr lang="tr-TR" b="1" dirty="0"/>
              <a:t> </a:t>
            </a:r>
            <a:r>
              <a:rPr lang="tr-TR" b="1" dirty="0" smtClean="0"/>
              <a:t>(1250-1517):</a:t>
            </a:r>
          </a:p>
          <a:p>
            <a:r>
              <a:rPr lang="tr-TR" dirty="0" smtClean="0"/>
              <a:t>1250 yılında </a:t>
            </a:r>
            <a:r>
              <a:rPr lang="tr-TR" dirty="0" err="1" smtClean="0"/>
              <a:t>Eyyübilerin</a:t>
            </a:r>
            <a:r>
              <a:rPr lang="tr-TR" dirty="0" smtClean="0"/>
              <a:t> yerine geçen </a:t>
            </a:r>
            <a:r>
              <a:rPr lang="tr-TR" dirty="0" err="1" smtClean="0"/>
              <a:t>Memlükler</a:t>
            </a:r>
            <a:r>
              <a:rPr lang="tr-TR" dirty="0" smtClean="0"/>
              <a:t>, </a:t>
            </a:r>
            <a:r>
              <a:rPr lang="tr-TR" dirty="0" err="1" smtClean="0"/>
              <a:t>Eyyübi</a:t>
            </a:r>
            <a:r>
              <a:rPr lang="tr-TR" dirty="0" smtClean="0"/>
              <a:t> sultanlarından Kamil’in oğlu </a:t>
            </a:r>
            <a:r>
              <a:rPr lang="tr-TR" dirty="0" err="1" smtClean="0"/>
              <a:t>Necmeddin</a:t>
            </a:r>
            <a:r>
              <a:rPr lang="tr-TR" dirty="0" smtClean="0"/>
              <a:t> </a:t>
            </a:r>
            <a:r>
              <a:rPr lang="tr-TR" dirty="0" err="1" smtClean="0"/>
              <a:t>Eyyüb’un</a:t>
            </a:r>
            <a:r>
              <a:rPr lang="tr-TR" dirty="0" smtClean="0"/>
              <a:t> hassa ordusu ve saray muhafızı alaylarına alınarak yetiştirilmiş askerlerdi. Büyük bölümü </a:t>
            </a:r>
            <a:r>
              <a:rPr lang="tr-TR" dirty="0" err="1" smtClean="0"/>
              <a:t>Türktü</a:t>
            </a:r>
            <a:r>
              <a:rPr lang="tr-TR" dirty="0" smtClean="0"/>
              <a:t>. Devleti kuran şahıs </a:t>
            </a:r>
            <a:r>
              <a:rPr lang="tr-TR" dirty="0" err="1" smtClean="0"/>
              <a:t>Aybek</a:t>
            </a:r>
            <a:r>
              <a:rPr lang="tr-TR" dirty="0" smtClean="0"/>
              <a:t> </a:t>
            </a:r>
            <a:r>
              <a:rPr lang="tr-TR" dirty="0" err="1" smtClean="0"/>
              <a:t>Türkmani</a:t>
            </a:r>
            <a:r>
              <a:rPr lang="tr-TR" dirty="0" smtClean="0"/>
              <a:t> idi.</a:t>
            </a:r>
          </a:p>
          <a:p>
            <a:r>
              <a:rPr lang="tr-TR" dirty="0" smtClean="0"/>
              <a:t>Sultan </a:t>
            </a:r>
            <a:r>
              <a:rPr lang="tr-TR" dirty="0" err="1" smtClean="0"/>
              <a:t>Baybars</a:t>
            </a:r>
            <a:r>
              <a:rPr lang="tr-TR" dirty="0" smtClean="0"/>
              <a:t> (1260-1277) devletin gerçek kurucusu kabul edilir. Sultan </a:t>
            </a:r>
            <a:r>
              <a:rPr lang="tr-TR" dirty="0" err="1" smtClean="0"/>
              <a:t>Baybars</a:t>
            </a:r>
            <a:r>
              <a:rPr lang="tr-TR" dirty="0" smtClean="0"/>
              <a:t> Moğollar tarafından  1258’de sona erdirilen Abbasi Hilafetini bu aileden Halife Zahir’in oğlu </a:t>
            </a:r>
            <a:r>
              <a:rPr lang="tr-TR" dirty="0" err="1" smtClean="0"/>
              <a:t>Ahmed’i</a:t>
            </a:r>
            <a:r>
              <a:rPr lang="tr-TR" dirty="0" smtClean="0"/>
              <a:t>  Kahire’ye getirtip 1261 yılında  el-</a:t>
            </a:r>
            <a:r>
              <a:rPr lang="tr-TR" dirty="0" err="1" smtClean="0"/>
              <a:t>Mustansır</a:t>
            </a:r>
            <a:r>
              <a:rPr lang="tr-TR" dirty="0" smtClean="0"/>
              <a:t> lakabıyla halife ilan eder.</a:t>
            </a:r>
          </a:p>
          <a:p>
            <a:r>
              <a:rPr lang="tr-TR" dirty="0" smtClean="0"/>
              <a:t>Moğol akınlarını durdurmayı başaran biridir. Haçlılara karşı zaferler elde eder. Devlet’e Yavuz Sultan Selim son verir (1517)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533</Words>
  <Application>Microsoft Office PowerPoint</Application>
  <PresentationFormat>Ekran Gösterisi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ABBÂSÎLERE BAĞLI DEVLETLER II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ABBÂSÎLERE BAĞLI DEVLETLER II</dc:title>
  <dc:creator>pc</dc:creator>
  <cp:lastModifiedBy>pc</cp:lastModifiedBy>
  <cp:revision>14</cp:revision>
  <dcterms:created xsi:type="dcterms:W3CDTF">2017-12-20T15:23:49Z</dcterms:created>
  <dcterms:modified xsi:type="dcterms:W3CDTF">2017-12-20T17:28:48Z</dcterms:modified>
</cp:coreProperties>
</file>