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ksisozluk.com/?q=frans%c4%b1z+ihtilali" TargetMode="External"/><Relationship Id="rId2" Type="http://schemas.openxmlformats.org/officeDocument/2006/relationships/hyperlink" Target="https://eksisozluk.com/?q=baron" TargetMode="External"/><Relationship Id="rId1" Type="http://schemas.openxmlformats.org/officeDocument/2006/relationships/slideLayout" Target="../slideLayouts/slideLayout2.xml"/><Relationship Id="rId4" Type="http://schemas.openxmlformats.org/officeDocument/2006/relationships/hyperlink" Target="https://eksisozluk.com/?q=magna+carta"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18435" name="İçerik Yer Tutucusu 2"/>
          <p:cNvSpPr>
            <a:spLocks noGrp="1"/>
          </p:cNvSpPr>
          <p:nvPr>
            <p:ph idx="1"/>
          </p:nvPr>
        </p:nvSpPr>
        <p:spPr/>
        <p:txBody>
          <a:bodyPr/>
          <a:lstStyle/>
          <a:p>
            <a:r>
              <a:rPr lang="tr-TR" altLang="tr-TR" smtClean="0"/>
              <a:t>Dünyanın en eski kurucu belgelerinden olan 1787 tarihli ABD Anayasası, sadece yedi maddeden meydana gelmektedir</a:t>
            </a:r>
          </a:p>
          <a:p>
            <a:endParaRPr lang="tr-TR" altLang="tr-TR" smtClean="0"/>
          </a:p>
          <a:p>
            <a:r>
              <a:rPr lang="tr-TR" altLang="tr-TR" smtClean="0"/>
              <a:t>Bu Anayasa’nın 1. maddesi Yasama’yı (Kongre, Senato), 2. maddesi Yürütme’yi (Başkan), 3. maddesi Yargı’yı (Yüce Mahkeme), 4. maddesi eyaletleri düzenliyor.</a:t>
            </a:r>
          </a:p>
          <a:p>
            <a:endParaRPr lang="tr-TR" altLang="tr-TR" smtClean="0"/>
          </a:p>
          <a:p>
            <a:r>
              <a:rPr lang="tr-TR" altLang="tr-TR" smtClean="0"/>
              <a:t>Son üç maddede ise Anayasa değişikliği usulleri, anlaşmalar ve yasalarla yürürlülük hükümleri yer alıyor</a:t>
            </a:r>
          </a:p>
        </p:txBody>
      </p:sp>
    </p:spTree>
    <p:extLst>
      <p:ext uri="{BB962C8B-B14F-4D97-AF65-F5344CB8AC3E}">
        <p14:creationId xmlns:p14="http://schemas.microsoft.com/office/powerpoint/2010/main" val="370529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19459" name="İçerik Yer Tutucusu 2"/>
          <p:cNvSpPr>
            <a:spLocks noGrp="1"/>
          </p:cNvSpPr>
          <p:nvPr>
            <p:ph idx="1"/>
          </p:nvPr>
        </p:nvSpPr>
        <p:spPr/>
        <p:txBody>
          <a:bodyPr/>
          <a:lstStyle/>
          <a:p>
            <a:r>
              <a:rPr lang="tr-TR" altLang="tr-TR" smtClean="0"/>
              <a:t>M.Ö. 12-8. yüzyıl arası, “Akdeniz tarihinin karanlık çağı” olarak tanımlanır...</a:t>
            </a:r>
          </a:p>
          <a:p>
            <a:r>
              <a:rPr lang="tr-TR" altLang="tr-TR" smtClean="0"/>
              <a:t>Likya medeniyeti de bu aralıkta yaşadı.</a:t>
            </a:r>
          </a:p>
          <a:p>
            <a:r>
              <a:rPr lang="tr-TR" altLang="tr-TR" smtClean="0"/>
              <a:t>Likya medeniyetinin üzerindeki örtü aralandıkça “karanlık çağ” da aydınlanıyor...</a:t>
            </a:r>
          </a:p>
          <a:p>
            <a:r>
              <a:rPr lang="tr-TR" altLang="tr-TR" smtClean="0"/>
              <a:t>Hatta...</a:t>
            </a:r>
          </a:p>
          <a:p>
            <a:r>
              <a:rPr lang="tr-TR" altLang="tr-TR" smtClean="0"/>
              <a:t>Likya’nın  o dönemde “uluslararası yaşamın merkezi” olduğu söyleniyor.</a:t>
            </a:r>
          </a:p>
          <a:p>
            <a:endParaRPr lang="tr-TR" altLang="tr-TR" smtClean="0"/>
          </a:p>
        </p:txBody>
      </p:sp>
    </p:spTree>
    <p:extLst>
      <p:ext uri="{BB962C8B-B14F-4D97-AF65-F5344CB8AC3E}">
        <p14:creationId xmlns:p14="http://schemas.microsoft.com/office/powerpoint/2010/main" val="2927131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20483" name="İçerik Yer Tutucusu 2"/>
          <p:cNvSpPr>
            <a:spLocks noGrp="1"/>
          </p:cNvSpPr>
          <p:nvPr>
            <p:ph idx="1"/>
          </p:nvPr>
        </p:nvSpPr>
        <p:spPr/>
        <p:txBody>
          <a:bodyPr/>
          <a:lstStyle/>
          <a:p>
            <a:r>
              <a:rPr lang="tr-TR" altLang="tr-TR" smtClean="0"/>
              <a:t>ABD bundan 223 yıl önce kendi kurucu anayasasını yaparken dönüp, üç bin yıl önceki Likya Federasyonu’na da iyice bakmış.</a:t>
            </a:r>
          </a:p>
          <a:p>
            <a:r>
              <a:rPr lang="tr-TR" altLang="tr-TR" smtClean="0"/>
              <a:t>Likya, Patara’da...</a:t>
            </a:r>
          </a:p>
          <a:p>
            <a:r>
              <a:rPr lang="tr-TR" altLang="tr-TR" smtClean="0"/>
              <a:t>Patara, Fethiye’de...</a:t>
            </a:r>
          </a:p>
          <a:p>
            <a:r>
              <a:rPr lang="tr-TR" altLang="tr-TR" smtClean="0"/>
              <a:t>Fethiye, Türkiye’de..</a:t>
            </a:r>
          </a:p>
          <a:p>
            <a:endParaRPr lang="tr-TR" altLang="tr-TR" smtClean="0"/>
          </a:p>
        </p:txBody>
      </p:sp>
    </p:spTree>
    <p:extLst>
      <p:ext uri="{BB962C8B-B14F-4D97-AF65-F5344CB8AC3E}">
        <p14:creationId xmlns:p14="http://schemas.microsoft.com/office/powerpoint/2010/main" val="915686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dirty="0" err="1" smtClean="0"/>
              <a:t>Magna</a:t>
            </a:r>
            <a:r>
              <a:rPr lang="tr-TR" dirty="0" smtClean="0"/>
              <a:t> karta</a:t>
            </a:r>
            <a:endParaRPr lang="tr-TR" dirty="0"/>
          </a:p>
        </p:txBody>
      </p:sp>
      <p:sp>
        <p:nvSpPr>
          <p:cNvPr id="21507" name="İçerik Yer Tutucusu 2"/>
          <p:cNvSpPr>
            <a:spLocks noGrp="1"/>
          </p:cNvSpPr>
          <p:nvPr>
            <p:ph idx="1"/>
          </p:nvPr>
        </p:nvSpPr>
        <p:spPr/>
        <p:txBody>
          <a:bodyPr/>
          <a:lstStyle/>
          <a:p>
            <a:pPr>
              <a:lnSpc>
                <a:spcPct val="100000"/>
              </a:lnSpc>
            </a:pPr>
            <a:r>
              <a:rPr lang="tr-TR" altLang="tr-TR" sz="2800"/>
              <a:t>1215'te ingiliz krali john tarafindan yazilmis, halkin bireysel hak ve dokunulmazliklarini taniyan, kralin yetkilerini kisitlayan siyasal belge. anlami "büyük sözlesme"dir.</a:t>
            </a:r>
          </a:p>
          <a:p>
            <a:pPr>
              <a:lnSpc>
                <a:spcPct val="100000"/>
              </a:lnSpc>
            </a:pPr>
            <a:endParaRPr lang="tr-TR" altLang="tr-TR" sz="2800"/>
          </a:p>
        </p:txBody>
      </p:sp>
    </p:spTree>
    <p:extLst>
      <p:ext uri="{BB962C8B-B14F-4D97-AF65-F5344CB8AC3E}">
        <p14:creationId xmlns:p14="http://schemas.microsoft.com/office/powerpoint/2010/main" val="1478724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22531" name="İçerik Yer Tutucusu 2"/>
          <p:cNvSpPr>
            <a:spLocks noGrp="1"/>
          </p:cNvSpPr>
          <p:nvPr>
            <p:ph idx="1"/>
          </p:nvPr>
        </p:nvSpPr>
        <p:spPr/>
        <p:txBody>
          <a:bodyPr/>
          <a:lstStyle/>
          <a:p>
            <a:r>
              <a:rPr lang="tr-TR" altLang="tr-TR" smtClean="0"/>
              <a:t>"</a:t>
            </a:r>
            <a:r>
              <a:rPr lang="tr-TR" altLang="tr-TR" sz="2400"/>
              <a:t>kanunlar doğrultusunda olmadan hiçbir özgür insan hapsedilemez, idam edilemez" gibi maddeleri içeren, </a:t>
            </a:r>
            <a:r>
              <a:rPr lang="tr-TR" altLang="tr-TR" sz="2400">
                <a:hlinkClick r:id="rId2"/>
              </a:rPr>
              <a:t>baron</a:t>
            </a:r>
            <a:r>
              <a:rPr lang="tr-TR" altLang="tr-TR" sz="2400"/>
              <a:t>lara kralı sınama hakkı veren anlaşma.</a:t>
            </a:r>
            <a:br>
              <a:rPr lang="tr-TR" altLang="tr-TR" sz="2400"/>
            </a:br>
            <a:r>
              <a:rPr lang="tr-TR" altLang="tr-TR" sz="2400"/>
              <a:t>ingilterenin </a:t>
            </a:r>
            <a:r>
              <a:rPr lang="tr-TR" altLang="tr-TR" sz="2400">
                <a:hlinkClick r:id="rId3"/>
              </a:rPr>
              <a:t>fransız ihtilali</a:t>
            </a:r>
            <a:r>
              <a:rPr lang="tr-TR" altLang="tr-TR" sz="2400"/>
              <a:t>nden az etkilenmesinin en büyük nedenidir, çünkü Avrupa’nın 19. yüzyılda hallettiği problemlerin çoğu </a:t>
            </a:r>
            <a:r>
              <a:rPr lang="tr-TR" altLang="tr-TR" sz="2400">
                <a:hlinkClick r:id="rId4"/>
              </a:rPr>
              <a:t>magna carta</a:t>
            </a:r>
            <a:r>
              <a:rPr lang="tr-TR" altLang="tr-TR" sz="2400"/>
              <a:t> ile 13. yüzyılda hallolmuştur. </a:t>
            </a:r>
          </a:p>
        </p:txBody>
      </p:sp>
    </p:spTree>
    <p:extLst>
      <p:ext uri="{BB962C8B-B14F-4D97-AF65-F5344CB8AC3E}">
        <p14:creationId xmlns:p14="http://schemas.microsoft.com/office/powerpoint/2010/main" val="1621948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smtClean="0"/>
              <a:t>Kanunlar:</a:t>
            </a:r>
            <a:endParaRPr lang="tr-TR" dirty="0"/>
          </a:p>
        </p:txBody>
      </p:sp>
      <p:sp>
        <p:nvSpPr>
          <p:cNvPr id="23555" name="İçerik Yer Tutucusu 2"/>
          <p:cNvSpPr>
            <a:spLocks noGrp="1"/>
          </p:cNvSpPr>
          <p:nvPr>
            <p:ph idx="1"/>
          </p:nvPr>
        </p:nvSpPr>
        <p:spPr/>
        <p:txBody>
          <a:bodyPr/>
          <a:lstStyle/>
          <a:p>
            <a:r>
              <a:rPr lang="tr-TR" altLang="tr-TR" sz="2800"/>
              <a:t>Yetkili yasama meclislerince yasa yapma yöntem ve tekniğine uygun olarak çıkarılan metinlere yasa (kanun) denilir. Anayasalar soyut ve genel ilkelerden oluşurken, yasalar toplumsal ve bireysel yaşamı ilgilendiren alanlarda, Anayasaya aykırı düşmeyen, daha kapsamlı kuralları içerir. Yasama organı tarafından belli bir kişiye özgü (maaş bağlama ya da ölüm cezasını af etme) çıkarılanlar dışında yasaların </a:t>
            </a:r>
            <a:r>
              <a:rPr lang="tr-TR" altLang="tr-TR" sz="2800" b="1"/>
              <a:t>Genel, Nesnel ve Sürekli </a:t>
            </a:r>
            <a:r>
              <a:rPr lang="tr-TR" altLang="tr-TR" sz="2800"/>
              <a:t>olması gereklidir.</a:t>
            </a:r>
          </a:p>
          <a:p>
            <a:endParaRPr lang="tr-TR" altLang="tr-TR" smtClean="0"/>
          </a:p>
        </p:txBody>
      </p:sp>
    </p:spTree>
    <p:extLst>
      <p:ext uri="{BB962C8B-B14F-4D97-AF65-F5344CB8AC3E}">
        <p14:creationId xmlns:p14="http://schemas.microsoft.com/office/powerpoint/2010/main" val="8030355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270</Words>
  <Application>Microsoft Office PowerPoint</Application>
  <PresentationFormat>Geniş ekran</PresentationFormat>
  <Paragraphs>22</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Rockwell</vt:lpstr>
      <vt:lpstr>Rockwell Condensed</vt:lpstr>
      <vt:lpstr>Wingdings</vt:lpstr>
      <vt:lpstr>Wood Type Yazı Tipi</vt:lpstr>
      <vt:lpstr>Hukukun TEMEL kavamları </vt:lpstr>
      <vt:lpstr>PowerPoint Sunusu</vt:lpstr>
      <vt:lpstr>PowerPoint Sunusu</vt:lpstr>
      <vt:lpstr>PowerPoint Sunusu</vt:lpstr>
      <vt:lpstr>Magna karta</vt:lpstr>
      <vt:lpstr>PowerPoint Sunusu</vt:lpstr>
      <vt:lpstr>Kanunlar: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5</cp:revision>
  <dcterms:created xsi:type="dcterms:W3CDTF">2017-10-29T11:28:51Z</dcterms:created>
  <dcterms:modified xsi:type="dcterms:W3CDTF">2017-10-29T11:33:31Z</dcterms:modified>
</cp:coreProperties>
</file>