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305" r:id="rId5"/>
    <p:sldId id="304" r:id="rId6"/>
    <p:sldId id="312" r:id="rId7"/>
    <p:sldId id="309" r:id="rId8"/>
    <p:sldId id="259" r:id="rId9"/>
    <p:sldId id="258" r:id="rId10"/>
    <p:sldId id="260" r:id="rId11"/>
    <p:sldId id="307" r:id="rId12"/>
    <p:sldId id="310" r:id="rId13"/>
    <p:sldId id="308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0" autoAdjust="0"/>
    <p:restoredTop sz="94660"/>
  </p:normalViewPr>
  <p:slideViewPr>
    <p:cSldViewPr snapToGrid="0">
      <p:cViewPr>
        <p:scale>
          <a:sx n="100" d="100"/>
          <a:sy n="100" d="100"/>
        </p:scale>
        <p:origin x="1182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BD77-B0EB-4243-96CF-E39AD54BB929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A745-656F-429F-88E2-D169D332C9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01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BD77-B0EB-4243-96CF-E39AD54BB929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A745-656F-429F-88E2-D169D332C9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030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BD77-B0EB-4243-96CF-E39AD54BB929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A745-656F-429F-88E2-D169D332C9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16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BD77-B0EB-4243-96CF-E39AD54BB929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A745-656F-429F-88E2-D169D332C9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290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BD77-B0EB-4243-96CF-E39AD54BB929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A745-656F-429F-88E2-D169D332C9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125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BD77-B0EB-4243-96CF-E39AD54BB929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A745-656F-429F-88E2-D169D332C9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058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BD77-B0EB-4243-96CF-E39AD54BB929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A745-656F-429F-88E2-D169D332C9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848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BD77-B0EB-4243-96CF-E39AD54BB929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A745-656F-429F-88E2-D169D332C9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391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BD77-B0EB-4243-96CF-E39AD54BB929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A745-656F-429F-88E2-D169D332C9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524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BD77-B0EB-4243-96CF-E39AD54BB929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A745-656F-429F-88E2-D169D332C9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668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BD77-B0EB-4243-96CF-E39AD54BB929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A745-656F-429F-88E2-D169D332C9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91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4BD77-B0EB-4243-96CF-E39AD54BB929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3A745-656F-429F-88E2-D169D332C9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774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25000" sy="2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B8ADD45B-5813-4CC7-949E-34EABE3D41CB}"/>
              </a:ext>
            </a:extLst>
          </p:cNvPr>
          <p:cNvSpPr txBox="1">
            <a:spLocks/>
          </p:cNvSpPr>
          <p:nvPr/>
        </p:nvSpPr>
        <p:spPr>
          <a:xfrm>
            <a:off x="952078" y="547593"/>
            <a:ext cx="7856642" cy="1369921"/>
          </a:xfrm>
          <a:prstGeom prst="rect">
            <a:avLst/>
          </a:prstGeom>
        </p:spPr>
        <p:txBody>
          <a:bodyPr/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4800" b="1" dirty="0"/>
              <a:t>JEOMORFOLOİK ANALİZ II</a:t>
            </a:r>
          </a:p>
          <a:p>
            <a:pPr algn="r"/>
            <a:r>
              <a:rPr lang="tr-TR" sz="2894" b="1" dirty="0"/>
              <a:t>Dr. Erkan Yılmaz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721AB97-8803-4415-82AC-81653584622D}"/>
              </a:ext>
            </a:extLst>
          </p:cNvPr>
          <p:cNvSpPr txBox="1"/>
          <p:nvPr/>
        </p:nvSpPr>
        <p:spPr>
          <a:xfrm>
            <a:off x="538480" y="3178016"/>
            <a:ext cx="3444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Karstik Sahalar ve Özellikleri</a:t>
            </a:r>
          </a:p>
          <a:p>
            <a:pPr marL="720725" lvl="1" indent="-263525">
              <a:buFont typeface="+mj-lt"/>
              <a:buAutoNum type="romanUcPeriod"/>
            </a:pPr>
            <a:r>
              <a:rPr lang="tr-TR" sz="2000" dirty="0"/>
              <a:t>Karstik Kayaçlar</a:t>
            </a:r>
          </a:p>
          <a:p>
            <a:pPr marL="720725" lvl="1" indent="-263525">
              <a:buFont typeface="+mj-lt"/>
              <a:buAutoNum type="romanUcPeriod"/>
            </a:pPr>
            <a:r>
              <a:rPr lang="tr-TR" sz="2000" dirty="0"/>
              <a:t>Şekiller ve ölçek</a:t>
            </a:r>
          </a:p>
          <a:p>
            <a:pPr marL="720725" lvl="1" indent="-263525">
              <a:buFont typeface="+mj-lt"/>
              <a:buAutoNum type="romanUcPeriod"/>
            </a:pPr>
            <a:endParaRPr lang="tr-TR" sz="2000" dirty="0"/>
          </a:p>
          <a:p>
            <a:pPr marL="720725" lvl="1" indent="-263525">
              <a:buFont typeface="+mj-lt"/>
              <a:buAutoNum type="romanUcPeriod"/>
            </a:pPr>
            <a:endParaRPr lang="tr-TR" sz="2000" dirty="0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3F90DFA1-CBFC-4741-A2A1-83A651F4B595}"/>
              </a:ext>
            </a:extLst>
          </p:cNvPr>
          <p:cNvSpPr/>
          <p:nvPr/>
        </p:nvSpPr>
        <p:spPr>
          <a:xfrm>
            <a:off x="4880399" y="3178016"/>
            <a:ext cx="42636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Karstik Şekiller</a:t>
            </a:r>
          </a:p>
          <a:p>
            <a:pPr marL="800100" lvl="1" indent="-342900">
              <a:buFont typeface="+mj-lt"/>
              <a:buAutoNum type="alphaLcPeriod"/>
            </a:pPr>
            <a:r>
              <a:rPr lang="tr-TR" dirty="0" err="1"/>
              <a:t>Dolin</a:t>
            </a:r>
            <a:endParaRPr lang="tr-TR" dirty="0"/>
          </a:p>
          <a:p>
            <a:pPr marL="800100" lvl="1" indent="-342900">
              <a:buFont typeface="+mj-lt"/>
              <a:buAutoNum type="alphaLcPeriod"/>
            </a:pPr>
            <a:r>
              <a:rPr lang="tr-TR" dirty="0" err="1"/>
              <a:t>Uvala</a:t>
            </a:r>
            <a:endParaRPr lang="tr-TR" dirty="0"/>
          </a:p>
          <a:p>
            <a:pPr marL="800100" lvl="1" indent="-342900">
              <a:buFont typeface="+mj-lt"/>
              <a:buAutoNum type="alphaLcPeriod"/>
            </a:pPr>
            <a:r>
              <a:rPr lang="tr-TR" dirty="0" err="1"/>
              <a:t>Polye</a:t>
            </a:r>
            <a:endParaRPr lang="tr-TR" dirty="0"/>
          </a:p>
          <a:p>
            <a:pPr marL="800100" lvl="1" indent="-342900">
              <a:buFont typeface="+mj-lt"/>
              <a:buAutoNum type="alphaLcPeriod"/>
            </a:pPr>
            <a:r>
              <a:rPr lang="tr-TR" dirty="0" err="1"/>
              <a:t>Lapya</a:t>
            </a:r>
            <a:endParaRPr lang="tr-TR" dirty="0"/>
          </a:p>
          <a:p>
            <a:pPr marL="800100" lvl="1" indent="-342900">
              <a:buFont typeface="+mj-lt"/>
              <a:buAutoNum type="alphaLcPeriod"/>
            </a:pPr>
            <a:r>
              <a:rPr lang="tr-TR" dirty="0"/>
              <a:t>Düden</a:t>
            </a:r>
          </a:p>
        </p:txBody>
      </p:sp>
    </p:spTree>
    <p:extLst>
      <p:ext uri="{BB962C8B-B14F-4D97-AF65-F5344CB8AC3E}">
        <p14:creationId xmlns:p14="http://schemas.microsoft.com/office/powerpoint/2010/main" val="2320701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çayır, açık hava, dağ, gök içeren bir resim&#10;&#10;Açıklama otomatik olarak oluşturuldu">
            <a:extLst>
              <a:ext uri="{FF2B5EF4-FFF2-40B4-BE49-F238E27FC236}">
                <a16:creationId xmlns:a16="http://schemas.microsoft.com/office/drawing/2014/main" id="{FDF17BFA-80AA-4260-998C-BB2CE1FE91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375" y="1107282"/>
            <a:ext cx="7667625" cy="5750718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08B56CFD-71E5-439F-984B-233F98412071}"/>
              </a:ext>
            </a:extLst>
          </p:cNvPr>
          <p:cNvSpPr/>
          <p:nvPr/>
        </p:nvSpPr>
        <p:spPr>
          <a:xfrm>
            <a:off x="7451634" y="0"/>
            <a:ext cx="169236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r-TR" b="1" dirty="0"/>
              <a:t>Karstik Şekiller</a:t>
            </a:r>
          </a:p>
          <a:p>
            <a:pPr lvl="1"/>
            <a:r>
              <a:rPr lang="tr-TR" dirty="0"/>
              <a:t>i. </a:t>
            </a:r>
            <a:r>
              <a:rPr lang="tr-TR" dirty="0" err="1"/>
              <a:t>Uvala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3701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1A2206-194F-4960-AFF1-C45A9D00D40D}"/>
              </a:ext>
            </a:extLst>
          </p:cNvPr>
          <p:cNvSpPr txBox="1"/>
          <p:nvPr/>
        </p:nvSpPr>
        <p:spPr>
          <a:xfrm>
            <a:off x="8269705" y="0"/>
            <a:ext cx="690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Polye</a:t>
            </a:r>
            <a:endParaRPr lang="en-US" dirty="0"/>
          </a:p>
        </p:txBody>
      </p:sp>
      <p:pic>
        <p:nvPicPr>
          <p:cNvPr id="6" name="Picture 5" descr="A close up of a lush green field&#10;&#10;Description automatically generated">
            <a:extLst>
              <a:ext uri="{FF2B5EF4-FFF2-40B4-BE49-F238E27FC236}">
                <a16:creationId xmlns:a16="http://schemas.microsoft.com/office/drawing/2014/main" id="{8C23B656-7B10-454D-8DE8-7B3B73FF46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5582652" cy="4186989"/>
          </a:xfrm>
          <a:prstGeom prst="rect">
            <a:avLst/>
          </a:prstGeom>
        </p:spPr>
      </p:pic>
      <p:pic>
        <p:nvPicPr>
          <p:cNvPr id="10" name="Picture 9" descr="A large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85FC8824-F5D3-490D-B4AE-CFA27485E5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347" y="718385"/>
            <a:ext cx="5582652" cy="4186989"/>
          </a:xfrm>
          <a:prstGeom prst="rect">
            <a:avLst/>
          </a:prstGeom>
        </p:spPr>
      </p:pic>
      <p:pic>
        <p:nvPicPr>
          <p:cNvPr id="12" name="Picture 11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1D4D8890-0557-445D-AAE0-311F331BC1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58652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2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15BDD9-DA4A-497E-884F-E81D92DB36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1086"/>
            <a:ext cx="9144000" cy="585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91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cky mountain&#10;&#10;Description automatically generated">
            <a:extLst>
              <a:ext uri="{FF2B5EF4-FFF2-40B4-BE49-F238E27FC236}">
                <a16:creationId xmlns:a16="http://schemas.microsoft.com/office/drawing/2014/main" id="{C4D28A24-74B0-494A-9FE4-AAC9F45530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315200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E3DE62-0967-4E1D-9E63-EDA3A54CBCB6}"/>
              </a:ext>
            </a:extLst>
          </p:cNvPr>
          <p:cNvSpPr txBox="1"/>
          <p:nvPr/>
        </p:nvSpPr>
        <p:spPr>
          <a:xfrm>
            <a:off x="8006573" y="0"/>
            <a:ext cx="1137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Mağaralar</a:t>
            </a:r>
            <a:endParaRPr lang="en-US" dirty="0"/>
          </a:p>
        </p:txBody>
      </p:sp>
      <p:pic>
        <p:nvPicPr>
          <p:cNvPr id="8" name="Picture 7" descr="A close up of a cave&#10;&#10;Description automatically generated">
            <a:extLst>
              <a:ext uri="{FF2B5EF4-FFF2-40B4-BE49-F238E27FC236}">
                <a16:creationId xmlns:a16="http://schemas.microsoft.com/office/drawing/2014/main" id="{29852A74-9155-4714-BE21-AA57AD5911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674" y="590550"/>
            <a:ext cx="5257800" cy="3943350"/>
          </a:xfrm>
          <a:prstGeom prst="rect">
            <a:avLst/>
          </a:prstGeom>
        </p:spPr>
      </p:pic>
      <p:pic>
        <p:nvPicPr>
          <p:cNvPr id="10" name="Picture 9" descr="A picture containing outdoor, bird, standing, large&#10;&#10;Description automatically generated">
            <a:extLst>
              <a:ext uri="{FF2B5EF4-FFF2-40B4-BE49-F238E27FC236}">
                <a16:creationId xmlns:a16="http://schemas.microsoft.com/office/drawing/2014/main" id="{CF0D2820-3619-4387-A4A0-80EE06C1C5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6" y="1504949"/>
            <a:ext cx="4014788" cy="5353050"/>
          </a:xfrm>
          <a:prstGeom prst="rect">
            <a:avLst/>
          </a:prstGeom>
        </p:spPr>
      </p:pic>
      <p:pic>
        <p:nvPicPr>
          <p:cNvPr id="12" name="Picture 11" descr="A group of cave&#10;&#10;Description automatically generated">
            <a:extLst>
              <a:ext uri="{FF2B5EF4-FFF2-40B4-BE49-F238E27FC236}">
                <a16:creationId xmlns:a16="http://schemas.microsoft.com/office/drawing/2014/main" id="{09D9D895-8E2F-4095-9C00-03BEED9332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199" y="2914649"/>
            <a:ext cx="5257801" cy="394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6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taş, açık hava, dağ, taşlı içeren bir resim&#10;&#10;Açıklama otomatik olarak oluşturuldu">
            <a:extLst>
              <a:ext uri="{FF2B5EF4-FFF2-40B4-BE49-F238E27FC236}">
                <a16:creationId xmlns:a16="http://schemas.microsoft.com/office/drawing/2014/main" id="{A03AACF8-D2B1-42D4-B265-8461C7EC2B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1844F79F-B6F2-47FD-A888-15FBBCCC1593}"/>
              </a:ext>
            </a:extLst>
          </p:cNvPr>
          <p:cNvSpPr/>
          <p:nvPr/>
        </p:nvSpPr>
        <p:spPr>
          <a:xfrm>
            <a:off x="7081520" y="0"/>
            <a:ext cx="206248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r-TR" b="1" dirty="0"/>
              <a:t>Karstik Şekiller</a:t>
            </a:r>
          </a:p>
          <a:p>
            <a:pPr lvl="1"/>
            <a:r>
              <a:rPr lang="tr-TR" dirty="0"/>
              <a:t>i. Doğal Köprü</a:t>
            </a:r>
          </a:p>
        </p:txBody>
      </p:sp>
    </p:spTree>
    <p:extLst>
      <p:ext uri="{BB962C8B-B14F-4D97-AF65-F5344CB8AC3E}">
        <p14:creationId xmlns:p14="http://schemas.microsoft.com/office/powerpoint/2010/main" val="3641286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cky mountain with trees in the background&#10;&#10;Description automatically generated">
            <a:extLst>
              <a:ext uri="{FF2B5EF4-FFF2-40B4-BE49-F238E27FC236}">
                <a16:creationId xmlns:a16="http://schemas.microsoft.com/office/drawing/2014/main" id="{3AA01FC3-68CB-42FD-BAAB-5F58464D58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09401" cy="34729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E7FFD7-7E15-4999-A4F1-53C99DB8F4CE}"/>
              </a:ext>
            </a:extLst>
          </p:cNvPr>
          <p:cNvSpPr txBox="1"/>
          <p:nvPr/>
        </p:nvSpPr>
        <p:spPr>
          <a:xfrm>
            <a:off x="8069179" y="0"/>
            <a:ext cx="96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Lapyalar</a:t>
            </a:r>
            <a:endParaRPr lang="tr-TR" dirty="0"/>
          </a:p>
        </p:txBody>
      </p:sp>
      <p:pic>
        <p:nvPicPr>
          <p:cNvPr id="8" name="Picture 7" descr="A close up of a rock&#10;&#10;Description automatically generated">
            <a:extLst>
              <a:ext uri="{FF2B5EF4-FFF2-40B4-BE49-F238E27FC236}">
                <a16:creationId xmlns:a16="http://schemas.microsoft.com/office/drawing/2014/main" id="{C6818016-7104-4632-8ED1-B1FB5077B1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42" y="1479884"/>
            <a:ext cx="5847348" cy="3898232"/>
          </a:xfrm>
          <a:prstGeom prst="rect">
            <a:avLst/>
          </a:prstGeom>
        </p:spPr>
      </p:pic>
      <p:pic>
        <p:nvPicPr>
          <p:cNvPr id="10" name="Picture 9" descr="A rocky mountain&#10;&#10;Description automatically generated">
            <a:extLst>
              <a:ext uri="{FF2B5EF4-FFF2-40B4-BE49-F238E27FC236}">
                <a16:creationId xmlns:a16="http://schemas.microsoft.com/office/drawing/2014/main" id="{9D60DA3E-F7DF-4331-B22F-EE49BAA4D1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7994" y="3300663"/>
            <a:ext cx="5336006" cy="355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8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63FDFE2-B63A-4B97-B2EF-3EC18D06E2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" y="160655"/>
            <a:ext cx="4687147" cy="3515360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613E16A2-3393-47FF-B051-9370628A0D9B}"/>
              </a:ext>
            </a:extLst>
          </p:cNvPr>
          <p:cNvSpPr/>
          <p:nvPr/>
        </p:nvSpPr>
        <p:spPr>
          <a:xfrm>
            <a:off x="7081520" y="0"/>
            <a:ext cx="206248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r-TR" b="1" dirty="0"/>
              <a:t>Karstik Şekiller</a:t>
            </a:r>
          </a:p>
          <a:p>
            <a:pPr lvl="1"/>
            <a:r>
              <a:rPr lang="tr-TR" dirty="0"/>
              <a:t>i. </a:t>
            </a:r>
            <a:r>
              <a:rPr lang="tr-TR" dirty="0" err="1"/>
              <a:t>Lapya</a:t>
            </a:r>
            <a:endParaRPr lang="tr-TR" dirty="0"/>
          </a:p>
        </p:txBody>
      </p:sp>
      <p:pic>
        <p:nvPicPr>
          <p:cNvPr id="6" name="Picture 5" descr="A close up of a large rock&#10;&#10;Description automatically generated">
            <a:extLst>
              <a:ext uri="{FF2B5EF4-FFF2-40B4-BE49-F238E27FC236}">
                <a16:creationId xmlns:a16="http://schemas.microsoft.com/office/drawing/2014/main" id="{80230F95-002F-4301-98E7-112A7111B0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2026682"/>
            <a:ext cx="4876800" cy="3657600"/>
          </a:xfrm>
          <a:prstGeom prst="rect">
            <a:avLst/>
          </a:prstGeom>
        </p:spPr>
      </p:pic>
      <p:pic>
        <p:nvPicPr>
          <p:cNvPr id="7" name="Picture 6" descr="A close up of a large rock&#10;&#10;Description automatically generated">
            <a:extLst>
              <a:ext uri="{FF2B5EF4-FFF2-40B4-BE49-F238E27FC236}">
                <a16:creationId xmlns:a16="http://schemas.microsoft.com/office/drawing/2014/main" id="{3DC3DAD4-86D3-42A3-9F8A-428CAC5111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481" y="1918335"/>
            <a:ext cx="368617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5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ECDF32-436B-489D-8547-E018C99D7990}"/>
              </a:ext>
            </a:extLst>
          </p:cNvPr>
          <p:cNvSpPr txBox="1"/>
          <p:nvPr/>
        </p:nvSpPr>
        <p:spPr>
          <a:xfrm>
            <a:off x="8218747" y="0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Dolinler</a:t>
            </a:r>
            <a:endParaRPr lang="en-US" dirty="0"/>
          </a:p>
        </p:txBody>
      </p:sp>
      <p:pic>
        <p:nvPicPr>
          <p:cNvPr id="4" name="Picture 3" descr="A picture containing grass, outdoor, nature, water&#10;&#10;Description automatically generated">
            <a:extLst>
              <a:ext uri="{FF2B5EF4-FFF2-40B4-BE49-F238E27FC236}">
                <a16:creationId xmlns:a16="http://schemas.microsoft.com/office/drawing/2014/main" id="{E18564B0-60D2-4486-BE05-82686FF8C8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4666"/>
            <a:ext cx="6055895" cy="4541921"/>
          </a:xfrm>
          <a:prstGeom prst="rect">
            <a:avLst/>
          </a:prstGeom>
        </p:spPr>
      </p:pic>
      <p:pic>
        <p:nvPicPr>
          <p:cNvPr id="6" name="Picture 5" descr="A picture containing outdoor, grass, nature, mountain&#10;&#10;Description automatically generated">
            <a:extLst>
              <a:ext uri="{FF2B5EF4-FFF2-40B4-BE49-F238E27FC236}">
                <a16:creationId xmlns:a16="http://schemas.microsoft.com/office/drawing/2014/main" id="{DD5E1C17-B26D-4293-B316-7E599302CF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912" y="2588224"/>
            <a:ext cx="6415088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8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05490" y="1589262"/>
            <a:ext cx="4355057" cy="4358148"/>
            <a:chOff x="95" y="91"/>
            <a:chExt cx="4226" cy="422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95" y="91"/>
              <a:ext cx="4226" cy="4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709" y="252"/>
              <a:ext cx="2029" cy="4050"/>
              <a:chOff x="709" y="252"/>
              <a:chExt cx="2029" cy="4050"/>
            </a:xfrm>
          </p:grpSpPr>
          <p:sp>
            <p:nvSpPr>
              <p:cNvPr id="253" name="Freeform 5"/>
              <p:cNvSpPr>
                <a:spLocks/>
              </p:cNvSpPr>
              <p:nvPr/>
            </p:nvSpPr>
            <p:spPr bwMode="auto">
              <a:xfrm>
                <a:off x="1225" y="1171"/>
                <a:ext cx="36" cy="9"/>
              </a:xfrm>
              <a:custGeom>
                <a:avLst/>
                <a:gdLst>
                  <a:gd name="T0" fmla="*/ 0 w 161"/>
                  <a:gd name="T1" fmla="*/ 0 h 42"/>
                  <a:gd name="T2" fmla="*/ 93 w 161"/>
                  <a:gd name="T3" fmla="*/ 42 h 42"/>
                  <a:gd name="T4" fmla="*/ 161 w 161"/>
                  <a:gd name="T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1" h="42">
                    <a:moveTo>
                      <a:pt x="0" y="0"/>
                    </a:moveTo>
                    <a:lnTo>
                      <a:pt x="93" y="42"/>
                    </a:lnTo>
                    <a:lnTo>
                      <a:pt x="161" y="42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54" name="Line 6"/>
              <p:cNvSpPr>
                <a:spLocks noChangeShapeType="1"/>
              </p:cNvSpPr>
              <p:nvPr/>
            </p:nvSpPr>
            <p:spPr bwMode="auto">
              <a:xfrm flipV="1">
                <a:off x="1269" y="1177"/>
                <a:ext cx="40" cy="3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55" name="Freeform 7"/>
              <p:cNvSpPr>
                <a:spLocks/>
              </p:cNvSpPr>
              <p:nvPr/>
            </p:nvSpPr>
            <p:spPr bwMode="auto">
              <a:xfrm>
                <a:off x="1317" y="1144"/>
                <a:ext cx="21" cy="31"/>
              </a:xfrm>
              <a:custGeom>
                <a:avLst/>
                <a:gdLst>
                  <a:gd name="T0" fmla="*/ 0 w 93"/>
                  <a:gd name="T1" fmla="*/ 136 h 136"/>
                  <a:gd name="T2" fmla="*/ 42 w 93"/>
                  <a:gd name="T3" fmla="*/ 110 h 136"/>
                  <a:gd name="T4" fmla="*/ 93 w 93"/>
                  <a:gd name="T5" fmla="*/ 51 h 136"/>
                  <a:gd name="T6" fmla="*/ 93 w 93"/>
                  <a:gd name="T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136">
                    <a:moveTo>
                      <a:pt x="0" y="136"/>
                    </a:moveTo>
                    <a:lnTo>
                      <a:pt x="42" y="110"/>
                    </a:lnTo>
                    <a:lnTo>
                      <a:pt x="93" y="51"/>
                    </a:lnTo>
                    <a:lnTo>
                      <a:pt x="93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56" name="Line 8"/>
              <p:cNvSpPr>
                <a:spLocks noChangeShapeType="1"/>
              </p:cNvSpPr>
              <p:nvPr/>
            </p:nvSpPr>
            <p:spPr bwMode="auto">
              <a:xfrm flipH="1" flipV="1">
                <a:off x="1334" y="1096"/>
                <a:ext cx="4" cy="40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57" name="Line 9"/>
              <p:cNvSpPr>
                <a:spLocks noChangeShapeType="1"/>
              </p:cNvSpPr>
              <p:nvPr/>
            </p:nvSpPr>
            <p:spPr bwMode="auto">
              <a:xfrm flipV="1">
                <a:off x="1334" y="1077"/>
                <a:ext cx="0" cy="11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58" name="Line 10"/>
              <p:cNvSpPr>
                <a:spLocks noChangeShapeType="1"/>
              </p:cNvSpPr>
              <p:nvPr/>
            </p:nvSpPr>
            <p:spPr bwMode="auto">
              <a:xfrm flipH="1" flipV="1">
                <a:off x="1536" y="1365"/>
                <a:ext cx="4" cy="29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59" name="Line 11"/>
              <p:cNvSpPr>
                <a:spLocks noChangeShapeType="1"/>
              </p:cNvSpPr>
              <p:nvPr/>
            </p:nvSpPr>
            <p:spPr bwMode="auto">
              <a:xfrm flipH="1" flipV="1">
                <a:off x="1530" y="1317"/>
                <a:ext cx="6" cy="40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60" name="Freeform 12"/>
              <p:cNvSpPr>
                <a:spLocks/>
              </p:cNvSpPr>
              <p:nvPr/>
            </p:nvSpPr>
            <p:spPr bwMode="auto">
              <a:xfrm>
                <a:off x="1526" y="1269"/>
                <a:ext cx="4" cy="40"/>
              </a:xfrm>
              <a:custGeom>
                <a:avLst/>
                <a:gdLst>
                  <a:gd name="T0" fmla="*/ 17 w 17"/>
                  <a:gd name="T1" fmla="*/ 178 h 178"/>
                  <a:gd name="T2" fmla="*/ 0 w 17"/>
                  <a:gd name="T3" fmla="*/ 0 h 178"/>
                  <a:gd name="T4" fmla="*/ 0 w 17"/>
                  <a:gd name="T5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78">
                    <a:moveTo>
                      <a:pt x="17" y="178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61" name="Line 13"/>
              <p:cNvSpPr>
                <a:spLocks noChangeShapeType="1"/>
              </p:cNvSpPr>
              <p:nvPr/>
            </p:nvSpPr>
            <p:spPr bwMode="auto">
              <a:xfrm flipV="1">
                <a:off x="1530" y="1225"/>
                <a:ext cx="18" cy="36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62" name="Line 14"/>
              <p:cNvSpPr>
                <a:spLocks noChangeShapeType="1"/>
              </p:cNvSpPr>
              <p:nvPr/>
            </p:nvSpPr>
            <p:spPr bwMode="auto">
              <a:xfrm flipV="1">
                <a:off x="1550" y="1183"/>
                <a:ext cx="17" cy="36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63" name="Freeform 15"/>
              <p:cNvSpPr>
                <a:spLocks/>
              </p:cNvSpPr>
              <p:nvPr/>
            </p:nvSpPr>
            <p:spPr bwMode="auto">
              <a:xfrm>
                <a:off x="1571" y="1136"/>
                <a:ext cx="11" cy="39"/>
              </a:xfrm>
              <a:custGeom>
                <a:avLst/>
                <a:gdLst>
                  <a:gd name="T0" fmla="*/ 0 w 51"/>
                  <a:gd name="T1" fmla="*/ 169 h 169"/>
                  <a:gd name="T2" fmla="*/ 42 w 51"/>
                  <a:gd name="T3" fmla="*/ 93 h 169"/>
                  <a:gd name="T4" fmla="*/ 51 w 51"/>
                  <a:gd name="T5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169">
                    <a:moveTo>
                      <a:pt x="0" y="169"/>
                    </a:moveTo>
                    <a:lnTo>
                      <a:pt x="42" y="93"/>
                    </a:lnTo>
                    <a:lnTo>
                      <a:pt x="51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64" name="Line 16"/>
              <p:cNvSpPr>
                <a:spLocks noChangeShapeType="1"/>
              </p:cNvSpPr>
              <p:nvPr/>
            </p:nvSpPr>
            <p:spPr bwMode="auto">
              <a:xfrm flipV="1">
                <a:off x="1582" y="1088"/>
                <a:ext cx="4" cy="41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65" name="Line 17"/>
              <p:cNvSpPr>
                <a:spLocks noChangeShapeType="1"/>
              </p:cNvSpPr>
              <p:nvPr/>
            </p:nvSpPr>
            <p:spPr bwMode="auto">
              <a:xfrm flipV="1">
                <a:off x="1588" y="1071"/>
                <a:ext cx="0" cy="10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66" name="Line 18"/>
              <p:cNvSpPr>
                <a:spLocks noChangeShapeType="1"/>
              </p:cNvSpPr>
              <p:nvPr/>
            </p:nvSpPr>
            <p:spPr bwMode="auto">
              <a:xfrm>
                <a:off x="2728" y="3987"/>
                <a:ext cx="2" cy="28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67" name="Line 19"/>
              <p:cNvSpPr>
                <a:spLocks noChangeShapeType="1"/>
              </p:cNvSpPr>
              <p:nvPr/>
            </p:nvSpPr>
            <p:spPr bwMode="auto">
              <a:xfrm>
                <a:off x="2730" y="4023"/>
                <a:ext cx="0" cy="40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68" name="Line 20"/>
              <p:cNvSpPr>
                <a:spLocks noChangeShapeType="1"/>
              </p:cNvSpPr>
              <p:nvPr/>
            </p:nvSpPr>
            <p:spPr bwMode="auto">
              <a:xfrm>
                <a:off x="2732" y="4071"/>
                <a:ext cx="0" cy="41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69" name="Line 21"/>
              <p:cNvSpPr>
                <a:spLocks noChangeShapeType="1"/>
              </p:cNvSpPr>
              <p:nvPr/>
            </p:nvSpPr>
            <p:spPr bwMode="auto">
              <a:xfrm>
                <a:off x="2732" y="4119"/>
                <a:ext cx="2" cy="41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70" name="Line 22"/>
              <p:cNvSpPr>
                <a:spLocks noChangeShapeType="1"/>
              </p:cNvSpPr>
              <p:nvPr/>
            </p:nvSpPr>
            <p:spPr bwMode="auto">
              <a:xfrm>
                <a:off x="2734" y="4167"/>
                <a:ext cx="2" cy="41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71" name="Freeform 23"/>
              <p:cNvSpPr>
                <a:spLocks/>
              </p:cNvSpPr>
              <p:nvPr/>
            </p:nvSpPr>
            <p:spPr bwMode="auto">
              <a:xfrm>
                <a:off x="2734" y="4215"/>
                <a:ext cx="4" cy="39"/>
              </a:xfrm>
              <a:custGeom>
                <a:avLst/>
                <a:gdLst>
                  <a:gd name="T0" fmla="*/ 9 w 17"/>
                  <a:gd name="T1" fmla="*/ 0 h 170"/>
                  <a:gd name="T2" fmla="*/ 17 w 17"/>
                  <a:gd name="T3" fmla="*/ 161 h 170"/>
                  <a:gd name="T4" fmla="*/ 0 w 17"/>
                  <a:gd name="T5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70">
                    <a:moveTo>
                      <a:pt x="9" y="0"/>
                    </a:moveTo>
                    <a:lnTo>
                      <a:pt x="17" y="161"/>
                    </a:lnTo>
                    <a:lnTo>
                      <a:pt x="0" y="17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72" name="Freeform 24"/>
              <p:cNvSpPr>
                <a:spLocks/>
              </p:cNvSpPr>
              <p:nvPr/>
            </p:nvSpPr>
            <p:spPr bwMode="auto">
              <a:xfrm>
                <a:off x="2705" y="4260"/>
                <a:ext cx="23" cy="32"/>
              </a:xfrm>
              <a:custGeom>
                <a:avLst/>
                <a:gdLst>
                  <a:gd name="T0" fmla="*/ 102 w 102"/>
                  <a:gd name="T1" fmla="*/ 0 h 144"/>
                  <a:gd name="T2" fmla="*/ 93 w 102"/>
                  <a:gd name="T3" fmla="*/ 8 h 144"/>
                  <a:gd name="T4" fmla="*/ 0 w 102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2" h="144">
                    <a:moveTo>
                      <a:pt x="102" y="0"/>
                    </a:moveTo>
                    <a:lnTo>
                      <a:pt x="93" y="8"/>
                    </a:lnTo>
                    <a:lnTo>
                      <a:pt x="0" y="144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73" name="Freeform 25"/>
              <p:cNvSpPr>
                <a:spLocks/>
              </p:cNvSpPr>
              <p:nvPr/>
            </p:nvSpPr>
            <p:spPr bwMode="auto">
              <a:xfrm>
                <a:off x="2668" y="4285"/>
                <a:ext cx="33" cy="17"/>
              </a:xfrm>
              <a:custGeom>
                <a:avLst/>
                <a:gdLst>
                  <a:gd name="T0" fmla="*/ 144 w 144"/>
                  <a:gd name="T1" fmla="*/ 68 h 76"/>
                  <a:gd name="T2" fmla="*/ 68 w 144"/>
                  <a:gd name="T3" fmla="*/ 76 h 76"/>
                  <a:gd name="T4" fmla="*/ 17 w 144"/>
                  <a:gd name="T5" fmla="*/ 26 h 76"/>
                  <a:gd name="T6" fmla="*/ 0 w 144"/>
                  <a:gd name="T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76">
                    <a:moveTo>
                      <a:pt x="144" y="68"/>
                    </a:moveTo>
                    <a:lnTo>
                      <a:pt x="68" y="76"/>
                    </a:lnTo>
                    <a:lnTo>
                      <a:pt x="17" y="26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74" name="Freeform 26"/>
              <p:cNvSpPr>
                <a:spLocks/>
              </p:cNvSpPr>
              <p:nvPr/>
            </p:nvSpPr>
            <p:spPr bwMode="auto">
              <a:xfrm>
                <a:off x="2651" y="4240"/>
                <a:ext cx="14" cy="37"/>
              </a:xfrm>
              <a:custGeom>
                <a:avLst/>
                <a:gdLst>
                  <a:gd name="T0" fmla="*/ 59 w 59"/>
                  <a:gd name="T1" fmla="*/ 161 h 161"/>
                  <a:gd name="T2" fmla="*/ 9 w 59"/>
                  <a:gd name="T3" fmla="*/ 60 h 161"/>
                  <a:gd name="T4" fmla="*/ 0 w 59"/>
                  <a:gd name="T5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161">
                    <a:moveTo>
                      <a:pt x="59" y="161"/>
                    </a:moveTo>
                    <a:lnTo>
                      <a:pt x="9" y="6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75" name="Line 27"/>
              <p:cNvSpPr>
                <a:spLocks noChangeShapeType="1"/>
              </p:cNvSpPr>
              <p:nvPr/>
            </p:nvSpPr>
            <p:spPr bwMode="auto">
              <a:xfrm flipH="1" flipV="1">
                <a:off x="2646" y="4192"/>
                <a:ext cx="5" cy="41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76" name="Line 28"/>
              <p:cNvSpPr>
                <a:spLocks noChangeShapeType="1"/>
              </p:cNvSpPr>
              <p:nvPr/>
            </p:nvSpPr>
            <p:spPr bwMode="auto">
              <a:xfrm flipH="1" flipV="1">
                <a:off x="2638" y="4144"/>
                <a:ext cx="5" cy="41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77" name="Line 29"/>
              <p:cNvSpPr>
                <a:spLocks noChangeShapeType="1"/>
              </p:cNvSpPr>
              <p:nvPr/>
            </p:nvSpPr>
            <p:spPr bwMode="auto">
              <a:xfrm flipH="1" flipV="1">
                <a:off x="2630" y="4098"/>
                <a:ext cx="6" cy="39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78" name="Freeform 30"/>
              <p:cNvSpPr>
                <a:spLocks/>
              </p:cNvSpPr>
              <p:nvPr/>
            </p:nvSpPr>
            <p:spPr bwMode="auto">
              <a:xfrm>
                <a:off x="2613" y="4054"/>
                <a:ext cx="17" cy="36"/>
              </a:xfrm>
              <a:custGeom>
                <a:avLst/>
                <a:gdLst>
                  <a:gd name="T0" fmla="*/ 76 w 76"/>
                  <a:gd name="T1" fmla="*/ 161 h 161"/>
                  <a:gd name="T2" fmla="*/ 67 w 76"/>
                  <a:gd name="T3" fmla="*/ 110 h 161"/>
                  <a:gd name="T4" fmla="*/ 34 w 76"/>
                  <a:gd name="T5" fmla="*/ 34 h 161"/>
                  <a:gd name="T6" fmla="*/ 0 w 76"/>
                  <a:gd name="T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161">
                    <a:moveTo>
                      <a:pt x="76" y="161"/>
                    </a:moveTo>
                    <a:lnTo>
                      <a:pt x="67" y="110"/>
                    </a:lnTo>
                    <a:lnTo>
                      <a:pt x="34" y="34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79" name="Freeform 31"/>
              <p:cNvSpPr>
                <a:spLocks/>
              </p:cNvSpPr>
              <p:nvPr/>
            </p:nvSpPr>
            <p:spPr bwMode="auto">
              <a:xfrm>
                <a:off x="2578" y="4023"/>
                <a:ext cx="31" cy="25"/>
              </a:xfrm>
              <a:custGeom>
                <a:avLst/>
                <a:gdLst>
                  <a:gd name="T0" fmla="*/ 136 w 136"/>
                  <a:gd name="T1" fmla="*/ 111 h 111"/>
                  <a:gd name="T2" fmla="*/ 60 w 136"/>
                  <a:gd name="T3" fmla="*/ 34 h 111"/>
                  <a:gd name="T4" fmla="*/ 0 w 136"/>
                  <a:gd name="T5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111">
                    <a:moveTo>
                      <a:pt x="136" y="111"/>
                    </a:moveTo>
                    <a:lnTo>
                      <a:pt x="60" y="34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80" name="Freeform 32"/>
              <p:cNvSpPr>
                <a:spLocks/>
              </p:cNvSpPr>
              <p:nvPr/>
            </p:nvSpPr>
            <p:spPr bwMode="auto">
              <a:xfrm>
                <a:off x="2532" y="4012"/>
                <a:ext cx="38" cy="7"/>
              </a:xfrm>
              <a:custGeom>
                <a:avLst/>
                <a:gdLst>
                  <a:gd name="T0" fmla="*/ 169 w 169"/>
                  <a:gd name="T1" fmla="*/ 33 h 33"/>
                  <a:gd name="T2" fmla="*/ 161 w 169"/>
                  <a:gd name="T3" fmla="*/ 25 h 33"/>
                  <a:gd name="T4" fmla="*/ 85 w 169"/>
                  <a:gd name="T5" fmla="*/ 8 h 33"/>
                  <a:gd name="T6" fmla="*/ 0 w 169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9" h="33">
                    <a:moveTo>
                      <a:pt x="169" y="33"/>
                    </a:moveTo>
                    <a:lnTo>
                      <a:pt x="161" y="25"/>
                    </a:lnTo>
                    <a:lnTo>
                      <a:pt x="85" y="8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81" name="Freeform 33"/>
              <p:cNvSpPr>
                <a:spLocks/>
              </p:cNvSpPr>
              <p:nvPr/>
            </p:nvSpPr>
            <p:spPr bwMode="auto">
              <a:xfrm>
                <a:off x="2484" y="4008"/>
                <a:ext cx="40" cy="4"/>
              </a:xfrm>
              <a:custGeom>
                <a:avLst/>
                <a:gdLst>
                  <a:gd name="T0" fmla="*/ 178 w 178"/>
                  <a:gd name="T1" fmla="*/ 8 h 17"/>
                  <a:gd name="T2" fmla="*/ 144 w 178"/>
                  <a:gd name="T3" fmla="*/ 0 h 17"/>
                  <a:gd name="T4" fmla="*/ 93 w 178"/>
                  <a:gd name="T5" fmla="*/ 8 h 17"/>
                  <a:gd name="T6" fmla="*/ 0 w 178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8" h="17">
                    <a:moveTo>
                      <a:pt x="178" y="8"/>
                    </a:moveTo>
                    <a:lnTo>
                      <a:pt x="144" y="0"/>
                    </a:lnTo>
                    <a:lnTo>
                      <a:pt x="93" y="8"/>
                    </a:lnTo>
                    <a:lnTo>
                      <a:pt x="0" y="17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82" name="Line 34"/>
              <p:cNvSpPr>
                <a:spLocks noChangeShapeType="1"/>
              </p:cNvSpPr>
              <p:nvPr/>
            </p:nvSpPr>
            <p:spPr bwMode="auto">
              <a:xfrm flipH="1">
                <a:off x="2436" y="4013"/>
                <a:ext cx="40" cy="6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83" name="Line 35"/>
              <p:cNvSpPr>
                <a:spLocks noChangeShapeType="1"/>
              </p:cNvSpPr>
              <p:nvPr/>
            </p:nvSpPr>
            <p:spPr bwMode="auto">
              <a:xfrm flipH="1">
                <a:off x="2390" y="4021"/>
                <a:ext cx="38" cy="6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84" name="Line 36"/>
              <p:cNvSpPr>
                <a:spLocks noChangeShapeType="1"/>
              </p:cNvSpPr>
              <p:nvPr/>
            </p:nvSpPr>
            <p:spPr bwMode="auto">
              <a:xfrm flipH="1">
                <a:off x="2374" y="4027"/>
                <a:ext cx="6" cy="2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85" name="Line 37"/>
              <p:cNvSpPr>
                <a:spLocks noChangeShapeType="1"/>
              </p:cNvSpPr>
              <p:nvPr/>
            </p:nvSpPr>
            <p:spPr bwMode="auto">
              <a:xfrm flipH="1">
                <a:off x="1600" y="1632"/>
                <a:ext cx="1" cy="33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86" name="Freeform 38"/>
              <p:cNvSpPr>
                <a:spLocks/>
              </p:cNvSpPr>
              <p:nvPr/>
            </p:nvSpPr>
            <p:spPr bwMode="auto">
              <a:xfrm>
                <a:off x="1571" y="1675"/>
                <a:ext cx="29" cy="25"/>
              </a:xfrm>
              <a:custGeom>
                <a:avLst/>
                <a:gdLst>
                  <a:gd name="T0" fmla="*/ 127 w 127"/>
                  <a:gd name="T1" fmla="*/ 0 h 110"/>
                  <a:gd name="T2" fmla="*/ 118 w 127"/>
                  <a:gd name="T3" fmla="*/ 34 h 110"/>
                  <a:gd name="T4" fmla="*/ 76 w 127"/>
                  <a:gd name="T5" fmla="*/ 67 h 110"/>
                  <a:gd name="T6" fmla="*/ 0 w 127"/>
                  <a:gd name="T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110">
                    <a:moveTo>
                      <a:pt x="127" y="0"/>
                    </a:moveTo>
                    <a:lnTo>
                      <a:pt x="118" y="34"/>
                    </a:lnTo>
                    <a:lnTo>
                      <a:pt x="76" y="67"/>
                    </a:lnTo>
                    <a:lnTo>
                      <a:pt x="0" y="11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87" name="Freeform 39"/>
              <p:cNvSpPr>
                <a:spLocks/>
              </p:cNvSpPr>
              <p:nvPr/>
            </p:nvSpPr>
            <p:spPr bwMode="auto">
              <a:xfrm>
                <a:off x="1526" y="1704"/>
                <a:ext cx="39" cy="9"/>
              </a:xfrm>
              <a:custGeom>
                <a:avLst/>
                <a:gdLst>
                  <a:gd name="T0" fmla="*/ 169 w 169"/>
                  <a:gd name="T1" fmla="*/ 0 h 42"/>
                  <a:gd name="T2" fmla="*/ 110 w 169"/>
                  <a:gd name="T3" fmla="*/ 42 h 42"/>
                  <a:gd name="T4" fmla="*/ 59 w 169"/>
                  <a:gd name="T5" fmla="*/ 42 h 42"/>
                  <a:gd name="T6" fmla="*/ 42 w 169"/>
                  <a:gd name="T7" fmla="*/ 42 h 42"/>
                  <a:gd name="T8" fmla="*/ 0 w 169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2">
                    <a:moveTo>
                      <a:pt x="169" y="0"/>
                    </a:moveTo>
                    <a:lnTo>
                      <a:pt x="110" y="42"/>
                    </a:lnTo>
                    <a:lnTo>
                      <a:pt x="59" y="42"/>
                    </a:lnTo>
                    <a:lnTo>
                      <a:pt x="42" y="42"/>
                    </a:lnTo>
                    <a:lnTo>
                      <a:pt x="0" y="42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88" name="Line 40"/>
              <p:cNvSpPr>
                <a:spLocks noChangeShapeType="1"/>
              </p:cNvSpPr>
              <p:nvPr/>
            </p:nvSpPr>
            <p:spPr bwMode="auto">
              <a:xfrm flipH="1">
                <a:off x="1478" y="1713"/>
                <a:ext cx="41" cy="0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89" name="Line 41"/>
              <p:cNvSpPr>
                <a:spLocks noChangeShapeType="1"/>
              </p:cNvSpPr>
              <p:nvPr/>
            </p:nvSpPr>
            <p:spPr bwMode="auto">
              <a:xfrm flipH="1">
                <a:off x="1430" y="1713"/>
                <a:ext cx="41" cy="0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90" name="Freeform 42"/>
              <p:cNvSpPr>
                <a:spLocks/>
              </p:cNvSpPr>
              <p:nvPr/>
            </p:nvSpPr>
            <p:spPr bwMode="auto">
              <a:xfrm>
                <a:off x="1386" y="1713"/>
                <a:ext cx="37" cy="16"/>
              </a:xfrm>
              <a:custGeom>
                <a:avLst/>
                <a:gdLst>
                  <a:gd name="T0" fmla="*/ 161 w 161"/>
                  <a:gd name="T1" fmla="*/ 0 h 68"/>
                  <a:gd name="T2" fmla="*/ 152 w 161"/>
                  <a:gd name="T3" fmla="*/ 0 h 68"/>
                  <a:gd name="T4" fmla="*/ 0 w 161"/>
                  <a:gd name="T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1" h="68">
                    <a:moveTo>
                      <a:pt x="161" y="0"/>
                    </a:moveTo>
                    <a:lnTo>
                      <a:pt x="152" y="0"/>
                    </a:lnTo>
                    <a:lnTo>
                      <a:pt x="0" y="68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91" name="Freeform 43"/>
              <p:cNvSpPr>
                <a:spLocks/>
              </p:cNvSpPr>
              <p:nvPr/>
            </p:nvSpPr>
            <p:spPr bwMode="auto">
              <a:xfrm>
                <a:off x="1338" y="1731"/>
                <a:ext cx="40" cy="5"/>
              </a:xfrm>
              <a:custGeom>
                <a:avLst/>
                <a:gdLst>
                  <a:gd name="T0" fmla="*/ 178 w 178"/>
                  <a:gd name="T1" fmla="*/ 0 h 26"/>
                  <a:gd name="T2" fmla="*/ 127 w 178"/>
                  <a:gd name="T3" fmla="*/ 17 h 26"/>
                  <a:gd name="T4" fmla="*/ 0 w 178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26">
                    <a:moveTo>
                      <a:pt x="178" y="0"/>
                    </a:moveTo>
                    <a:lnTo>
                      <a:pt x="127" y="17"/>
                    </a:lnTo>
                    <a:lnTo>
                      <a:pt x="0" y="26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92" name="Freeform 44"/>
              <p:cNvSpPr>
                <a:spLocks/>
              </p:cNvSpPr>
              <p:nvPr/>
            </p:nvSpPr>
            <p:spPr bwMode="auto">
              <a:xfrm>
                <a:off x="1292" y="1736"/>
                <a:ext cx="38" cy="2"/>
              </a:xfrm>
              <a:custGeom>
                <a:avLst/>
                <a:gdLst>
                  <a:gd name="T0" fmla="*/ 169 w 169"/>
                  <a:gd name="T1" fmla="*/ 0 h 8"/>
                  <a:gd name="T2" fmla="*/ 17 w 169"/>
                  <a:gd name="T3" fmla="*/ 8 h 8"/>
                  <a:gd name="T4" fmla="*/ 0 w 169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9" h="8">
                    <a:moveTo>
                      <a:pt x="169" y="0"/>
                    </a:moveTo>
                    <a:lnTo>
                      <a:pt x="17" y="8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93" name="Line 45"/>
              <p:cNvSpPr>
                <a:spLocks noChangeShapeType="1"/>
              </p:cNvSpPr>
              <p:nvPr/>
            </p:nvSpPr>
            <p:spPr bwMode="auto">
              <a:xfrm flipH="1" flipV="1">
                <a:off x="1246" y="1721"/>
                <a:ext cx="38" cy="12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94" name="Line 46"/>
              <p:cNvSpPr>
                <a:spLocks noChangeShapeType="1"/>
              </p:cNvSpPr>
              <p:nvPr/>
            </p:nvSpPr>
            <p:spPr bwMode="auto">
              <a:xfrm flipH="1" flipV="1">
                <a:off x="1213" y="1709"/>
                <a:ext cx="25" cy="8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95" name="Line 47"/>
              <p:cNvSpPr>
                <a:spLocks noChangeShapeType="1"/>
              </p:cNvSpPr>
              <p:nvPr/>
            </p:nvSpPr>
            <p:spPr bwMode="auto">
              <a:xfrm>
                <a:off x="1696" y="3331"/>
                <a:ext cx="11" cy="5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96" name="Line 48"/>
              <p:cNvSpPr>
                <a:spLocks noChangeShapeType="1"/>
              </p:cNvSpPr>
              <p:nvPr/>
            </p:nvSpPr>
            <p:spPr bwMode="auto">
              <a:xfrm>
                <a:off x="1715" y="3340"/>
                <a:ext cx="36" cy="20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97" name="Line 49"/>
              <p:cNvSpPr>
                <a:spLocks noChangeShapeType="1"/>
              </p:cNvSpPr>
              <p:nvPr/>
            </p:nvSpPr>
            <p:spPr bwMode="auto">
              <a:xfrm>
                <a:off x="1759" y="3361"/>
                <a:ext cx="35" cy="20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98" name="Line 50"/>
              <p:cNvSpPr>
                <a:spLocks noChangeShapeType="1"/>
              </p:cNvSpPr>
              <p:nvPr/>
            </p:nvSpPr>
            <p:spPr bwMode="auto">
              <a:xfrm>
                <a:off x="1801" y="3383"/>
                <a:ext cx="39" cy="11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99" name="Line 51"/>
              <p:cNvSpPr>
                <a:spLocks noChangeShapeType="1"/>
              </p:cNvSpPr>
              <p:nvPr/>
            </p:nvSpPr>
            <p:spPr bwMode="auto">
              <a:xfrm>
                <a:off x="1848" y="3396"/>
                <a:ext cx="38" cy="12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00" name="Freeform 52"/>
              <p:cNvSpPr>
                <a:spLocks/>
              </p:cNvSpPr>
              <p:nvPr/>
            </p:nvSpPr>
            <p:spPr bwMode="auto">
              <a:xfrm>
                <a:off x="1894" y="3410"/>
                <a:ext cx="38" cy="3"/>
              </a:xfrm>
              <a:custGeom>
                <a:avLst/>
                <a:gdLst>
                  <a:gd name="T0" fmla="*/ 0 w 170"/>
                  <a:gd name="T1" fmla="*/ 8 h 17"/>
                  <a:gd name="T2" fmla="*/ 43 w 170"/>
                  <a:gd name="T3" fmla="*/ 17 h 17"/>
                  <a:gd name="T4" fmla="*/ 170 w 170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0" h="17">
                    <a:moveTo>
                      <a:pt x="0" y="8"/>
                    </a:moveTo>
                    <a:lnTo>
                      <a:pt x="43" y="17"/>
                    </a:lnTo>
                    <a:lnTo>
                      <a:pt x="17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01" name="Freeform 53"/>
              <p:cNvSpPr>
                <a:spLocks/>
              </p:cNvSpPr>
              <p:nvPr/>
            </p:nvSpPr>
            <p:spPr bwMode="auto">
              <a:xfrm>
                <a:off x="1942" y="3406"/>
                <a:ext cx="38" cy="4"/>
              </a:xfrm>
              <a:custGeom>
                <a:avLst/>
                <a:gdLst>
                  <a:gd name="T0" fmla="*/ 0 w 170"/>
                  <a:gd name="T1" fmla="*/ 17 h 17"/>
                  <a:gd name="T2" fmla="*/ 136 w 170"/>
                  <a:gd name="T3" fmla="*/ 0 h 17"/>
                  <a:gd name="T4" fmla="*/ 170 w 170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0" h="17">
                    <a:moveTo>
                      <a:pt x="0" y="17"/>
                    </a:moveTo>
                    <a:lnTo>
                      <a:pt x="136" y="0"/>
                    </a:lnTo>
                    <a:lnTo>
                      <a:pt x="17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02" name="Line 54"/>
              <p:cNvSpPr>
                <a:spLocks noChangeShapeType="1"/>
              </p:cNvSpPr>
              <p:nvPr/>
            </p:nvSpPr>
            <p:spPr bwMode="auto">
              <a:xfrm>
                <a:off x="1990" y="3406"/>
                <a:ext cx="38" cy="2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03" name="Line 55"/>
              <p:cNvSpPr>
                <a:spLocks noChangeShapeType="1"/>
              </p:cNvSpPr>
              <p:nvPr/>
            </p:nvSpPr>
            <p:spPr bwMode="auto">
              <a:xfrm>
                <a:off x="2036" y="3410"/>
                <a:ext cx="40" cy="9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04" name="Freeform 56"/>
              <p:cNvSpPr>
                <a:spLocks/>
              </p:cNvSpPr>
              <p:nvPr/>
            </p:nvSpPr>
            <p:spPr bwMode="auto">
              <a:xfrm>
                <a:off x="2084" y="3423"/>
                <a:ext cx="29" cy="25"/>
              </a:xfrm>
              <a:custGeom>
                <a:avLst/>
                <a:gdLst>
                  <a:gd name="T0" fmla="*/ 0 w 127"/>
                  <a:gd name="T1" fmla="*/ 0 h 110"/>
                  <a:gd name="T2" fmla="*/ 17 w 127"/>
                  <a:gd name="T3" fmla="*/ 0 h 110"/>
                  <a:gd name="T4" fmla="*/ 127 w 127"/>
                  <a:gd name="T5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110">
                    <a:moveTo>
                      <a:pt x="0" y="0"/>
                    </a:moveTo>
                    <a:lnTo>
                      <a:pt x="17" y="0"/>
                    </a:lnTo>
                    <a:lnTo>
                      <a:pt x="127" y="11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05" name="Line 57"/>
              <p:cNvSpPr>
                <a:spLocks noChangeShapeType="1"/>
              </p:cNvSpPr>
              <p:nvPr/>
            </p:nvSpPr>
            <p:spPr bwMode="auto">
              <a:xfrm>
                <a:off x="2117" y="3454"/>
                <a:ext cx="7" cy="40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06" name="Freeform 58"/>
              <p:cNvSpPr>
                <a:spLocks/>
              </p:cNvSpPr>
              <p:nvPr/>
            </p:nvSpPr>
            <p:spPr bwMode="auto">
              <a:xfrm>
                <a:off x="2122" y="3502"/>
                <a:ext cx="6" cy="40"/>
              </a:xfrm>
              <a:custGeom>
                <a:avLst/>
                <a:gdLst>
                  <a:gd name="T0" fmla="*/ 17 w 26"/>
                  <a:gd name="T1" fmla="*/ 0 h 177"/>
                  <a:gd name="T2" fmla="*/ 26 w 26"/>
                  <a:gd name="T3" fmla="*/ 16 h 177"/>
                  <a:gd name="T4" fmla="*/ 0 w 26"/>
                  <a:gd name="T5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77">
                    <a:moveTo>
                      <a:pt x="17" y="0"/>
                    </a:moveTo>
                    <a:lnTo>
                      <a:pt x="26" y="16"/>
                    </a:lnTo>
                    <a:lnTo>
                      <a:pt x="0" y="177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07" name="Freeform 59"/>
              <p:cNvSpPr>
                <a:spLocks/>
              </p:cNvSpPr>
              <p:nvPr/>
            </p:nvSpPr>
            <p:spPr bwMode="auto">
              <a:xfrm>
                <a:off x="2096" y="3550"/>
                <a:ext cx="25" cy="29"/>
              </a:xfrm>
              <a:custGeom>
                <a:avLst/>
                <a:gdLst>
                  <a:gd name="T0" fmla="*/ 110 w 110"/>
                  <a:gd name="T1" fmla="*/ 0 h 127"/>
                  <a:gd name="T2" fmla="*/ 110 w 110"/>
                  <a:gd name="T3" fmla="*/ 26 h 127"/>
                  <a:gd name="T4" fmla="*/ 0 w 110"/>
                  <a:gd name="T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127">
                    <a:moveTo>
                      <a:pt x="110" y="0"/>
                    </a:moveTo>
                    <a:lnTo>
                      <a:pt x="110" y="26"/>
                    </a:lnTo>
                    <a:lnTo>
                      <a:pt x="0" y="127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08" name="Freeform 60"/>
              <p:cNvSpPr>
                <a:spLocks/>
              </p:cNvSpPr>
              <p:nvPr/>
            </p:nvSpPr>
            <p:spPr bwMode="auto">
              <a:xfrm>
                <a:off x="2067" y="3586"/>
                <a:ext cx="25" cy="31"/>
              </a:xfrm>
              <a:custGeom>
                <a:avLst/>
                <a:gdLst>
                  <a:gd name="T0" fmla="*/ 110 w 110"/>
                  <a:gd name="T1" fmla="*/ 0 h 136"/>
                  <a:gd name="T2" fmla="*/ 0 w 110"/>
                  <a:gd name="T3" fmla="*/ 127 h 136"/>
                  <a:gd name="T4" fmla="*/ 0 w 110"/>
                  <a:gd name="T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136">
                    <a:moveTo>
                      <a:pt x="110" y="0"/>
                    </a:moveTo>
                    <a:lnTo>
                      <a:pt x="0" y="127"/>
                    </a:lnTo>
                    <a:lnTo>
                      <a:pt x="0" y="136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09" name="Freeform 61"/>
              <p:cNvSpPr>
                <a:spLocks/>
              </p:cNvSpPr>
              <p:nvPr/>
            </p:nvSpPr>
            <p:spPr bwMode="auto">
              <a:xfrm>
                <a:off x="2044" y="3623"/>
                <a:ext cx="17" cy="35"/>
              </a:xfrm>
              <a:custGeom>
                <a:avLst/>
                <a:gdLst>
                  <a:gd name="T0" fmla="*/ 76 w 76"/>
                  <a:gd name="T1" fmla="*/ 0 h 152"/>
                  <a:gd name="T2" fmla="*/ 0 w 76"/>
                  <a:gd name="T3" fmla="*/ 119 h 152"/>
                  <a:gd name="T4" fmla="*/ 8 w 76"/>
                  <a:gd name="T5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52">
                    <a:moveTo>
                      <a:pt x="76" y="0"/>
                    </a:moveTo>
                    <a:lnTo>
                      <a:pt x="0" y="119"/>
                    </a:lnTo>
                    <a:lnTo>
                      <a:pt x="8" y="152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10" name="Line 62"/>
              <p:cNvSpPr>
                <a:spLocks noChangeShapeType="1"/>
              </p:cNvSpPr>
              <p:nvPr/>
            </p:nvSpPr>
            <p:spPr bwMode="auto">
              <a:xfrm>
                <a:off x="2048" y="3665"/>
                <a:ext cx="7" cy="41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11" name="Freeform 63"/>
              <p:cNvSpPr>
                <a:spLocks/>
              </p:cNvSpPr>
              <p:nvPr/>
            </p:nvSpPr>
            <p:spPr bwMode="auto">
              <a:xfrm>
                <a:off x="2057" y="3713"/>
                <a:ext cx="17" cy="35"/>
              </a:xfrm>
              <a:custGeom>
                <a:avLst/>
                <a:gdLst>
                  <a:gd name="T0" fmla="*/ 0 w 76"/>
                  <a:gd name="T1" fmla="*/ 0 h 152"/>
                  <a:gd name="T2" fmla="*/ 0 w 76"/>
                  <a:gd name="T3" fmla="*/ 8 h 152"/>
                  <a:gd name="T4" fmla="*/ 68 w 76"/>
                  <a:gd name="T5" fmla="*/ 152 h 152"/>
                  <a:gd name="T6" fmla="*/ 76 w 76"/>
                  <a:gd name="T7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152">
                    <a:moveTo>
                      <a:pt x="0" y="0"/>
                    </a:moveTo>
                    <a:lnTo>
                      <a:pt x="0" y="8"/>
                    </a:lnTo>
                    <a:lnTo>
                      <a:pt x="68" y="152"/>
                    </a:lnTo>
                    <a:lnTo>
                      <a:pt x="76" y="152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12" name="Freeform 64"/>
              <p:cNvSpPr>
                <a:spLocks/>
              </p:cNvSpPr>
              <p:nvPr/>
            </p:nvSpPr>
            <p:spPr bwMode="auto">
              <a:xfrm>
                <a:off x="2082" y="3754"/>
                <a:ext cx="33" cy="19"/>
              </a:xfrm>
              <a:custGeom>
                <a:avLst/>
                <a:gdLst>
                  <a:gd name="T0" fmla="*/ 0 w 144"/>
                  <a:gd name="T1" fmla="*/ 0 h 85"/>
                  <a:gd name="T2" fmla="*/ 136 w 144"/>
                  <a:gd name="T3" fmla="*/ 85 h 85"/>
                  <a:gd name="T4" fmla="*/ 144 w 144"/>
                  <a:gd name="T5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4" h="85">
                    <a:moveTo>
                      <a:pt x="0" y="0"/>
                    </a:moveTo>
                    <a:lnTo>
                      <a:pt x="136" y="85"/>
                    </a:lnTo>
                    <a:lnTo>
                      <a:pt x="144" y="85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13" name="Line 65"/>
              <p:cNvSpPr>
                <a:spLocks noChangeShapeType="1"/>
              </p:cNvSpPr>
              <p:nvPr/>
            </p:nvSpPr>
            <p:spPr bwMode="auto">
              <a:xfrm>
                <a:off x="2124" y="3773"/>
                <a:ext cx="39" cy="2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14" name="Line 66"/>
              <p:cNvSpPr>
                <a:spLocks noChangeShapeType="1"/>
              </p:cNvSpPr>
              <p:nvPr/>
            </p:nvSpPr>
            <p:spPr bwMode="auto">
              <a:xfrm>
                <a:off x="2172" y="3775"/>
                <a:ext cx="39" cy="0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15" name="Line 67"/>
              <p:cNvSpPr>
                <a:spLocks noChangeShapeType="1"/>
              </p:cNvSpPr>
              <p:nvPr/>
            </p:nvSpPr>
            <p:spPr bwMode="auto">
              <a:xfrm>
                <a:off x="2221" y="3775"/>
                <a:ext cx="38" cy="0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16" name="Freeform 68"/>
              <p:cNvSpPr>
                <a:spLocks/>
              </p:cNvSpPr>
              <p:nvPr/>
            </p:nvSpPr>
            <p:spPr bwMode="auto">
              <a:xfrm>
                <a:off x="2269" y="3775"/>
                <a:ext cx="38" cy="2"/>
              </a:xfrm>
              <a:custGeom>
                <a:avLst/>
                <a:gdLst>
                  <a:gd name="T0" fmla="*/ 0 w 169"/>
                  <a:gd name="T1" fmla="*/ 0 h 8"/>
                  <a:gd name="T2" fmla="*/ 135 w 169"/>
                  <a:gd name="T3" fmla="*/ 8 h 8"/>
                  <a:gd name="T4" fmla="*/ 169 w 169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9" h="8">
                    <a:moveTo>
                      <a:pt x="0" y="0"/>
                    </a:moveTo>
                    <a:lnTo>
                      <a:pt x="135" y="8"/>
                    </a:lnTo>
                    <a:lnTo>
                      <a:pt x="169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17" name="Line 69"/>
              <p:cNvSpPr>
                <a:spLocks noChangeShapeType="1"/>
              </p:cNvSpPr>
              <p:nvPr/>
            </p:nvSpPr>
            <p:spPr bwMode="auto">
              <a:xfrm flipV="1">
                <a:off x="2317" y="3769"/>
                <a:ext cx="38" cy="6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18" name="Line 70"/>
              <p:cNvSpPr>
                <a:spLocks noChangeShapeType="1"/>
              </p:cNvSpPr>
              <p:nvPr/>
            </p:nvSpPr>
            <p:spPr bwMode="auto">
              <a:xfrm flipV="1">
                <a:off x="2363" y="3762"/>
                <a:ext cx="40" cy="5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19" name="Freeform 71"/>
              <p:cNvSpPr>
                <a:spLocks/>
              </p:cNvSpPr>
              <p:nvPr/>
            </p:nvSpPr>
            <p:spPr bwMode="auto">
              <a:xfrm>
                <a:off x="2411" y="3746"/>
                <a:ext cx="36" cy="16"/>
              </a:xfrm>
              <a:custGeom>
                <a:avLst/>
                <a:gdLst>
                  <a:gd name="T0" fmla="*/ 0 w 160"/>
                  <a:gd name="T1" fmla="*/ 68 h 68"/>
                  <a:gd name="T2" fmla="*/ 84 w 160"/>
                  <a:gd name="T3" fmla="*/ 51 h 68"/>
                  <a:gd name="T4" fmla="*/ 160 w 160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0" h="68">
                    <a:moveTo>
                      <a:pt x="0" y="68"/>
                    </a:moveTo>
                    <a:lnTo>
                      <a:pt x="84" y="51"/>
                    </a:lnTo>
                    <a:lnTo>
                      <a:pt x="16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20" name="Line 72"/>
              <p:cNvSpPr>
                <a:spLocks noChangeShapeType="1"/>
              </p:cNvSpPr>
              <p:nvPr/>
            </p:nvSpPr>
            <p:spPr bwMode="auto">
              <a:xfrm>
                <a:off x="2453" y="3742"/>
                <a:ext cx="2" cy="0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21" name="Freeform 73"/>
              <p:cNvSpPr>
                <a:spLocks/>
              </p:cNvSpPr>
              <p:nvPr/>
            </p:nvSpPr>
            <p:spPr bwMode="auto">
              <a:xfrm>
                <a:off x="1642" y="2631"/>
                <a:ext cx="34" cy="13"/>
              </a:xfrm>
              <a:custGeom>
                <a:avLst/>
                <a:gdLst>
                  <a:gd name="T0" fmla="*/ 0 w 152"/>
                  <a:gd name="T1" fmla="*/ 60 h 60"/>
                  <a:gd name="T2" fmla="*/ 68 w 152"/>
                  <a:gd name="T3" fmla="*/ 60 h 60"/>
                  <a:gd name="T4" fmla="*/ 144 w 152"/>
                  <a:gd name="T5" fmla="*/ 0 h 60"/>
                  <a:gd name="T6" fmla="*/ 152 w 152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0">
                    <a:moveTo>
                      <a:pt x="0" y="60"/>
                    </a:moveTo>
                    <a:lnTo>
                      <a:pt x="68" y="60"/>
                    </a:lnTo>
                    <a:lnTo>
                      <a:pt x="144" y="0"/>
                    </a:lnTo>
                    <a:lnTo>
                      <a:pt x="152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22" name="Freeform 74"/>
              <p:cNvSpPr>
                <a:spLocks/>
              </p:cNvSpPr>
              <p:nvPr/>
            </p:nvSpPr>
            <p:spPr bwMode="auto">
              <a:xfrm>
                <a:off x="1682" y="2604"/>
                <a:ext cx="33" cy="21"/>
              </a:xfrm>
              <a:custGeom>
                <a:avLst/>
                <a:gdLst>
                  <a:gd name="T0" fmla="*/ 0 w 144"/>
                  <a:gd name="T1" fmla="*/ 93 h 93"/>
                  <a:gd name="T2" fmla="*/ 68 w 144"/>
                  <a:gd name="T3" fmla="*/ 25 h 93"/>
                  <a:gd name="T4" fmla="*/ 144 w 144"/>
                  <a:gd name="T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4" h="93">
                    <a:moveTo>
                      <a:pt x="0" y="93"/>
                    </a:moveTo>
                    <a:lnTo>
                      <a:pt x="68" y="25"/>
                    </a:lnTo>
                    <a:lnTo>
                      <a:pt x="144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23" name="Freeform 75"/>
              <p:cNvSpPr>
                <a:spLocks/>
              </p:cNvSpPr>
              <p:nvPr/>
            </p:nvSpPr>
            <p:spPr bwMode="auto">
              <a:xfrm>
                <a:off x="1723" y="2588"/>
                <a:ext cx="38" cy="12"/>
              </a:xfrm>
              <a:custGeom>
                <a:avLst/>
                <a:gdLst>
                  <a:gd name="T0" fmla="*/ 0 w 169"/>
                  <a:gd name="T1" fmla="*/ 51 h 51"/>
                  <a:gd name="T2" fmla="*/ 135 w 169"/>
                  <a:gd name="T3" fmla="*/ 0 h 51"/>
                  <a:gd name="T4" fmla="*/ 169 w 169"/>
                  <a:gd name="T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9" h="51">
                    <a:moveTo>
                      <a:pt x="0" y="51"/>
                    </a:moveTo>
                    <a:lnTo>
                      <a:pt x="135" y="0"/>
                    </a:lnTo>
                    <a:lnTo>
                      <a:pt x="169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24" name="Freeform 76"/>
              <p:cNvSpPr>
                <a:spLocks/>
              </p:cNvSpPr>
              <p:nvPr/>
            </p:nvSpPr>
            <p:spPr bwMode="auto">
              <a:xfrm>
                <a:off x="1769" y="2588"/>
                <a:ext cx="34" cy="21"/>
              </a:xfrm>
              <a:custGeom>
                <a:avLst/>
                <a:gdLst>
                  <a:gd name="T0" fmla="*/ 0 w 152"/>
                  <a:gd name="T1" fmla="*/ 0 h 93"/>
                  <a:gd name="T2" fmla="*/ 42 w 152"/>
                  <a:gd name="T3" fmla="*/ 17 h 93"/>
                  <a:gd name="T4" fmla="*/ 152 w 152"/>
                  <a:gd name="T5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93">
                    <a:moveTo>
                      <a:pt x="0" y="0"/>
                    </a:moveTo>
                    <a:lnTo>
                      <a:pt x="42" y="17"/>
                    </a:lnTo>
                    <a:lnTo>
                      <a:pt x="152" y="93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25" name="Freeform 77"/>
              <p:cNvSpPr>
                <a:spLocks/>
              </p:cNvSpPr>
              <p:nvPr/>
            </p:nvSpPr>
            <p:spPr bwMode="auto">
              <a:xfrm>
                <a:off x="1809" y="2613"/>
                <a:ext cx="35" cy="21"/>
              </a:xfrm>
              <a:custGeom>
                <a:avLst/>
                <a:gdLst>
                  <a:gd name="T0" fmla="*/ 0 w 152"/>
                  <a:gd name="T1" fmla="*/ 0 h 93"/>
                  <a:gd name="T2" fmla="*/ 68 w 152"/>
                  <a:gd name="T3" fmla="*/ 51 h 93"/>
                  <a:gd name="T4" fmla="*/ 152 w 152"/>
                  <a:gd name="T5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93">
                    <a:moveTo>
                      <a:pt x="0" y="0"/>
                    </a:moveTo>
                    <a:lnTo>
                      <a:pt x="68" y="51"/>
                    </a:lnTo>
                    <a:lnTo>
                      <a:pt x="152" y="93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26" name="Freeform 78"/>
              <p:cNvSpPr>
                <a:spLocks/>
              </p:cNvSpPr>
              <p:nvPr/>
            </p:nvSpPr>
            <p:spPr bwMode="auto">
              <a:xfrm>
                <a:off x="1851" y="2636"/>
                <a:ext cx="37" cy="20"/>
              </a:xfrm>
              <a:custGeom>
                <a:avLst/>
                <a:gdLst>
                  <a:gd name="T0" fmla="*/ 0 w 161"/>
                  <a:gd name="T1" fmla="*/ 0 h 84"/>
                  <a:gd name="T2" fmla="*/ 127 w 161"/>
                  <a:gd name="T3" fmla="*/ 59 h 84"/>
                  <a:gd name="T4" fmla="*/ 161 w 161"/>
                  <a:gd name="T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1" h="84">
                    <a:moveTo>
                      <a:pt x="0" y="0"/>
                    </a:moveTo>
                    <a:lnTo>
                      <a:pt x="127" y="59"/>
                    </a:lnTo>
                    <a:lnTo>
                      <a:pt x="161" y="84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27" name="Line 79"/>
              <p:cNvSpPr>
                <a:spLocks noChangeShapeType="1"/>
              </p:cNvSpPr>
              <p:nvPr/>
            </p:nvSpPr>
            <p:spPr bwMode="auto">
              <a:xfrm>
                <a:off x="1894" y="2659"/>
                <a:ext cx="32" cy="24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28" name="Line 80"/>
              <p:cNvSpPr>
                <a:spLocks noChangeShapeType="1"/>
              </p:cNvSpPr>
              <p:nvPr/>
            </p:nvSpPr>
            <p:spPr bwMode="auto">
              <a:xfrm>
                <a:off x="1934" y="2686"/>
                <a:ext cx="33" cy="24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29" name="Line 81"/>
              <p:cNvSpPr>
                <a:spLocks noChangeShapeType="1"/>
              </p:cNvSpPr>
              <p:nvPr/>
            </p:nvSpPr>
            <p:spPr bwMode="auto">
              <a:xfrm>
                <a:off x="1973" y="2715"/>
                <a:ext cx="38" cy="10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30" name="Line 82"/>
              <p:cNvSpPr>
                <a:spLocks noChangeShapeType="1"/>
              </p:cNvSpPr>
              <p:nvPr/>
            </p:nvSpPr>
            <p:spPr bwMode="auto">
              <a:xfrm flipV="1">
                <a:off x="2019" y="2708"/>
                <a:ext cx="38" cy="13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31" name="Line 83"/>
              <p:cNvSpPr>
                <a:spLocks noChangeShapeType="1"/>
              </p:cNvSpPr>
              <p:nvPr/>
            </p:nvSpPr>
            <p:spPr bwMode="auto">
              <a:xfrm flipV="1">
                <a:off x="2063" y="2688"/>
                <a:ext cx="38" cy="16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32" name="Freeform 84"/>
              <p:cNvSpPr>
                <a:spLocks/>
              </p:cNvSpPr>
              <p:nvPr/>
            </p:nvSpPr>
            <p:spPr bwMode="auto">
              <a:xfrm>
                <a:off x="2109" y="2673"/>
                <a:ext cx="37" cy="13"/>
              </a:xfrm>
              <a:custGeom>
                <a:avLst/>
                <a:gdLst>
                  <a:gd name="T0" fmla="*/ 0 w 161"/>
                  <a:gd name="T1" fmla="*/ 59 h 59"/>
                  <a:gd name="T2" fmla="*/ 144 w 161"/>
                  <a:gd name="T3" fmla="*/ 0 h 59"/>
                  <a:gd name="T4" fmla="*/ 161 w 161"/>
                  <a:gd name="T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1" h="59">
                    <a:moveTo>
                      <a:pt x="0" y="59"/>
                    </a:moveTo>
                    <a:lnTo>
                      <a:pt x="144" y="0"/>
                    </a:lnTo>
                    <a:lnTo>
                      <a:pt x="161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33" name="Line 85"/>
              <p:cNvSpPr>
                <a:spLocks noChangeShapeType="1"/>
              </p:cNvSpPr>
              <p:nvPr/>
            </p:nvSpPr>
            <p:spPr bwMode="auto">
              <a:xfrm>
                <a:off x="2153" y="2673"/>
                <a:ext cx="41" cy="4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34" name="Freeform 86"/>
              <p:cNvSpPr>
                <a:spLocks/>
              </p:cNvSpPr>
              <p:nvPr/>
            </p:nvSpPr>
            <p:spPr bwMode="auto">
              <a:xfrm>
                <a:off x="2201" y="2677"/>
                <a:ext cx="39" cy="13"/>
              </a:xfrm>
              <a:custGeom>
                <a:avLst/>
                <a:gdLst>
                  <a:gd name="T0" fmla="*/ 0 w 170"/>
                  <a:gd name="T1" fmla="*/ 0 h 59"/>
                  <a:gd name="T2" fmla="*/ 153 w 170"/>
                  <a:gd name="T3" fmla="*/ 50 h 59"/>
                  <a:gd name="T4" fmla="*/ 170 w 170"/>
                  <a:gd name="T5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0" h="59">
                    <a:moveTo>
                      <a:pt x="0" y="0"/>
                    </a:moveTo>
                    <a:lnTo>
                      <a:pt x="153" y="50"/>
                    </a:lnTo>
                    <a:lnTo>
                      <a:pt x="170" y="59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35" name="Freeform 87"/>
              <p:cNvSpPr>
                <a:spLocks/>
              </p:cNvSpPr>
              <p:nvPr/>
            </p:nvSpPr>
            <p:spPr bwMode="auto">
              <a:xfrm>
                <a:off x="2248" y="2690"/>
                <a:ext cx="34" cy="8"/>
              </a:xfrm>
              <a:custGeom>
                <a:avLst/>
                <a:gdLst>
                  <a:gd name="T0" fmla="*/ 0 w 152"/>
                  <a:gd name="T1" fmla="*/ 17 h 34"/>
                  <a:gd name="T2" fmla="*/ 25 w 152"/>
                  <a:gd name="T3" fmla="*/ 34 h 34"/>
                  <a:gd name="T4" fmla="*/ 118 w 152"/>
                  <a:gd name="T5" fmla="*/ 34 h 34"/>
                  <a:gd name="T6" fmla="*/ 152 w 152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34">
                    <a:moveTo>
                      <a:pt x="0" y="17"/>
                    </a:moveTo>
                    <a:lnTo>
                      <a:pt x="25" y="34"/>
                    </a:lnTo>
                    <a:lnTo>
                      <a:pt x="118" y="34"/>
                    </a:lnTo>
                    <a:lnTo>
                      <a:pt x="152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36" name="Line 88"/>
              <p:cNvSpPr>
                <a:spLocks noChangeShapeType="1"/>
              </p:cNvSpPr>
              <p:nvPr/>
            </p:nvSpPr>
            <p:spPr bwMode="auto">
              <a:xfrm flipH="1" flipV="1">
                <a:off x="2282" y="2644"/>
                <a:ext cx="4" cy="40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37" name="Freeform 89"/>
              <p:cNvSpPr>
                <a:spLocks/>
              </p:cNvSpPr>
              <p:nvPr/>
            </p:nvSpPr>
            <p:spPr bwMode="auto">
              <a:xfrm>
                <a:off x="2270" y="2598"/>
                <a:ext cx="10" cy="38"/>
              </a:xfrm>
              <a:custGeom>
                <a:avLst/>
                <a:gdLst>
                  <a:gd name="T0" fmla="*/ 43 w 43"/>
                  <a:gd name="T1" fmla="*/ 170 h 170"/>
                  <a:gd name="T2" fmla="*/ 34 w 43"/>
                  <a:gd name="T3" fmla="*/ 77 h 170"/>
                  <a:gd name="T4" fmla="*/ 0 w 43"/>
                  <a:gd name="T5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170">
                    <a:moveTo>
                      <a:pt x="43" y="170"/>
                    </a:moveTo>
                    <a:lnTo>
                      <a:pt x="34" y="77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38" name="Freeform 90"/>
              <p:cNvSpPr>
                <a:spLocks/>
              </p:cNvSpPr>
              <p:nvPr/>
            </p:nvSpPr>
            <p:spPr bwMode="auto">
              <a:xfrm>
                <a:off x="2253" y="2554"/>
                <a:ext cx="16" cy="36"/>
              </a:xfrm>
              <a:custGeom>
                <a:avLst/>
                <a:gdLst>
                  <a:gd name="T0" fmla="*/ 68 w 68"/>
                  <a:gd name="T1" fmla="*/ 161 h 161"/>
                  <a:gd name="T2" fmla="*/ 59 w 68"/>
                  <a:gd name="T3" fmla="*/ 135 h 161"/>
                  <a:gd name="T4" fmla="*/ 0 w 68"/>
                  <a:gd name="T5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61">
                    <a:moveTo>
                      <a:pt x="68" y="161"/>
                    </a:moveTo>
                    <a:lnTo>
                      <a:pt x="59" y="135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39" name="Line 91"/>
              <p:cNvSpPr>
                <a:spLocks noChangeShapeType="1"/>
              </p:cNvSpPr>
              <p:nvPr/>
            </p:nvSpPr>
            <p:spPr bwMode="auto">
              <a:xfrm flipH="1" flipV="1">
                <a:off x="2236" y="2507"/>
                <a:ext cx="13" cy="39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40" name="Freeform 92"/>
              <p:cNvSpPr>
                <a:spLocks/>
              </p:cNvSpPr>
              <p:nvPr/>
            </p:nvSpPr>
            <p:spPr bwMode="auto">
              <a:xfrm>
                <a:off x="2215" y="2465"/>
                <a:ext cx="17" cy="37"/>
              </a:xfrm>
              <a:custGeom>
                <a:avLst/>
                <a:gdLst>
                  <a:gd name="T0" fmla="*/ 76 w 76"/>
                  <a:gd name="T1" fmla="*/ 161 h 161"/>
                  <a:gd name="T2" fmla="*/ 25 w 76"/>
                  <a:gd name="T3" fmla="*/ 34 h 161"/>
                  <a:gd name="T4" fmla="*/ 0 w 76"/>
                  <a:gd name="T5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61">
                    <a:moveTo>
                      <a:pt x="76" y="161"/>
                    </a:moveTo>
                    <a:lnTo>
                      <a:pt x="25" y="34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41" name="Freeform 93"/>
              <p:cNvSpPr>
                <a:spLocks/>
              </p:cNvSpPr>
              <p:nvPr/>
            </p:nvSpPr>
            <p:spPr bwMode="auto">
              <a:xfrm>
                <a:off x="1011" y="1052"/>
                <a:ext cx="29" cy="29"/>
              </a:xfrm>
              <a:custGeom>
                <a:avLst/>
                <a:gdLst>
                  <a:gd name="T0" fmla="*/ 127 w 127"/>
                  <a:gd name="T1" fmla="*/ 127 h 127"/>
                  <a:gd name="T2" fmla="*/ 26 w 127"/>
                  <a:gd name="T3" fmla="*/ 17 h 127"/>
                  <a:gd name="T4" fmla="*/ 0 w 127"/>
                  <a:gd name="T5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127">
                    <a:moveTo>
                      <a:pt x="127" y="127"/>
                    </a:moveTo>
                    <a:lnTo>
                      <a:pt x="26" y="17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42" name="Freeform 94"/>
              <p:cNvSpPr>
                <a:spLocks/>
              </p:cNvSpPr>
              <p:nvPr/>
            </p:nvSpPr>
            <p:spPr bwMode="auto">
              <a:xfrm>
                <a:off x="973" y="1023"/>
                <a:ext cx="32" cy="23"/>
              </a:xfrm>
              <a:custGeom>
                <a:avLst/>
                <a:gdLst>
                  <a:gd name="T0" fmla="*/ 144 w 144"/>
                  <a:gd name="T1" fmla="*/ 102 h 102"/>
                  <a:gd name="T2" fmla="*/ 76 w 144"/>
                  <a:gd name="T3" fmla="*/ 42 h 102"/>
                  <a:gd name="T4" fmla="*/ 0 w 144"/>
                  <a:gd name="T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4" h="102">
                    <a:moveTo>
                      <a:pt x="144" y="102"/>
                    </a:moveTo>
                    <a:lnTo>
                      <a:pt x="76" y="42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43" name="Freeform 95"/>
              <p:cNvSpPr>
                <a:spLocks/>
              </p:cNvSpPr>
              <p:nvPr/>
            </p:nvSpPr>
            <p:spPr bwMode="auto">
              <a:xfrm>
                <a:off x="928" y="1015"/>
                <a:ext cx="37" cy="6"/>
              </a:xfrm>
              <a:custGeom>
                <a:avLst/>
                <a:gdLst>
                  <a:gd name="T0" fmla="*/ 161 w 161"/>
                  <a:gd name="T1" fmla="*/ 17 h 25"/>
                  <a:gd name="T2" fmla="*/ 153 w 161"/>
                  <a:gd name="T3" fmla="*/ 8 h 25"/>
                  <a:gd name="T4" fmla="*/ 26 w 161"/>
                  <a:gd name="T5" fmla="*/ 0 h 25"/>
                  <a:gd name="T6" fmla="*/ 0 w 161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25">
                    <a:moveTo>
                      <a:pt x="161" y="17"/>
                    </a:moveTo>
                    <a:lnTo>
                      <a:pt x="153" y="8"/>
                    </a:lnTo>
                    <a:lnTo>
                      <a:pt x="26" y="0"/>
                    </a:lnTo>
                    <a:lnTo>
                      <a:pt x="0" y="25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44" name="Freeform 96"/>
              <p:cNvSpPr>
                <a:spLocks/>
              </p:cNvSpPr>
              <p:nvPr/>
            </p:nvSpPr>
            <p:spPr bwMode="auto">
              <a:xfrm>
                <a:off x="903" y="1027"/>
                <a:ext cx="20" cy="34"/>
              </a:xfrm>
              <a:custGeom>
                <a:avLst/>
                <a:gdLst>
                  <a:gd name="T0" fmla="*/ 85 w 85"/>
                  <a:gd name="T1" fmla="*/ 0 h 152"/>
                  <a:gd name="T2" fmla="*/ 42 w 85"/>
                  <a:gd name="T3" fmla="*/ 51 h 152"/>
                  <a:gd name="T4" fmla="*/ 0 w 85"/>
                  <a:gd name="T5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5" h="152">
                    <a:moveTo>
                      <a:pt x="85" y="0"/>
                    </a:moveTo>
                    <a:lnTo>
                      <a:pt x="42" y="51"/>
                    </a:lnTo>
                    <a:lnTo>
                      <a:pt x="0" y="152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45" name="Line 97"/>
              <p:cNvSpPr>
                <a:spLocks noChangeShapeType="1"/>
              </p:cNvSpPr>
              <p:nvPr/>
            </p:nvSpPr>
            <p:spPr bwMode="auto">
              <a:xfrm flipH="1">
                <a:off x="884" y="1069"/>
                <a:ext cx="16" cy="37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46" name="Freeform 98"/>
              <p:cNvSpPr>
                <a:spLocks/>
              </p:cNvSpPr>
              <p:nvPr/>
            </p:nvSpPr>
            <p:spPr bwMode="auto">
              <a:xfrm>
                <a:off x="867" y="1113"/>
                <a:ext cx="15" cy="37"/>
              </a:xfrm>
              <a:custGeom>
                <a:avLst/>
                <a:gdLst>
                  <a:gd name="T0" fmla="*/ 68 w 68"/>
                  <a:gd name="T1" fmla="*/ 0 h 161"/>
                  <a:gd name="T2" fmla="*/ 43 w 68"/>
                  <a:gd name="T3" fmla="*/ 51 h 161"/>
                  <a:gd name="T4" fmla="*/ 43 w 68"/>
                  <a:gd name="T5" fmla="*/ 59 h 161"/>
                  <a:gd name="T6" fmla="*/ 0 w 68"/>
                  <a:gd name="T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61">
                    <a:moveTo>
                      <a:pt x="68" y="0"/>
                    </a:moveTo>
                    <a:lnTo>
                      <a:pt x="43" y="51"/>
                    </a:lnTo>
                    <a:lnTo>
                      <a:pt x="43" y="59"/>
                    </a:lnTo>
                    <a:lnTo>
                      <a:pt x="0" y="161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47" name="Line 99"/>
              <p:cNvSpPr>
                <a:spLocks noChangeShapeType="1"/>
              </p:cNvSpPr>
              <p:nvPr/>
            </p:nvSpPr>
            <p:spPr bwMode="auto">
              <a:xfrm flipH="1">
                <a:off x="850" y="1158"/>
                <a:ext cx="13" cy="36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48" name="Freeform 100"/>
              <p:cNvSpPr>
                <a:spLocks/>
              </p:cNvSpPr>
              <p:nvPr/>
            </p:nvSpPr>
            <p:spPr bwMode="auto">
              <a:xfrm>
                <a:off x="830" y="1202"/>
                <a:ext cx="16" cy="36"/>
              </a:xfrm>
              <a:custGeom>
                <a:avLst/>
                <a:gdLst>
                  <a:gd name="T0" fmla="*/ 68 w 68"/>
                  <a:gd name="T1" fmla="*/ 0 h 161"/>
                  <a:gd name="T2" fmla="*/ 34 w 68"/>
                  <a:gd name="T3" fmla="*/ 85 h 161"/>
                  <a:gd name="T4" fmla="*/ 0 w 68"/>
                  <a:gd name="T5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61">
                    <a:moveTo>
                      <a:pt x="68" y="0"/>
                    </a:moveTo>
                    <a:lnTo>
                      <a:pt x="34" y="85"/>
                    </a:lnTo>
                    <a:lnTo>
                      <a:pt x="0" y="161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49" name="Line 101"/>
              <p:cNvSpPr>
                <a:spLocks noChangeShapeType="1"/>
              </p:cNvSpPr>
              <p:nvPr/>
            </p:nvSpPr>
            <p:spPr bwMode="auto">
              <a:xfrm flipH="1">
                <a:off x="809" y="1246"/>
                <a:ext cx="18" cy="36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50" name="Line 102"/>
              <p:cNvSpPr>
                <a:spLocks noChangeShapeType="1"/>
              </p:cNvSpPr>
              <p:nvPr/>
            </p:nvSpPr>
            <p:spPr bwMode="auto">
              <a:xfrm flipH="1">
                <a:off x="788" y="1290"/>
                <a:ext cx="17" cy="35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51" name="Line 103"/>
              <p:cNvSpPr>
                <a:spLocks noChangeShapeType="1"/>
              </p:cNvSpPr>
              <p:nvPr/>
            </p:nvSpPr>
            <p:spPr bwMode="auto">
              <a:xfrm flipH="1">
                <a:off x="769" y="1332"/>
                <a:ext cx="17" cy="37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52" name="Freeform 104"/>
              <p:cNvSpPr>
                <a:spLocks/>
              </p:cNvSpPr>
              <p:nvPr/>
            </p:nvSpPr>
            <p:spPr bwMode="auto">
              <a:xfrm>
                <a:off x="752" y="1377"/>
                <a:ext cx="13" cy="36"/>
              </a:xfrm>
              <a:custGeom>
                <a:avLst/>
                <a:gdLst>
                  <a:gd name="T0" fmla="*/ 59 w 59"/>
                  <a:gd name="T1" fmla="*/ 0 h 161"/>
                  <a:gd name="T2" fmla="*/ 17 w 59"/>
                  <a:gd name="T3" fmla="*/ 85 h 161"/>
                  <a:gd name="T4" fmla="*/ 0 w 59"/>
                  <a:gd name="T5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161">
                    <a:moveTo>
                      <a:pt x="59" y="0"/>
                    </a:moveTo>
                    <a:lnTo>
                      <a:pt x="17" y="85"/>
                    </a:lnTo>
                    <a:lnTo>
                      <a:pt x="0" y="161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53" name="Freeform 105"/>
              <p:cNvSpPr>
                <a:spLocks/>
              </p:cNvSpPr>
              <p:nvPr/>
            </p:nvSpPr>
            <p:spPr bwMode="auto">
              <a:xfrm>
                <a:off x="740" y="1421"/>
                <a:ext cx="10" cy="40"/>
              </a:xfrm>
              <a:custGeom>
                <a:avLst/>
                <a:gdLst>
                  <a:gd name="T0" fmla="*/ 43 w 43"/>
                  <a:gd name="T1" fmla="*/ 0 h 178"/>
                  <a:gd name="T2" fmla="*/ 17 w 43"/>
                  <a:gd name="T3" fmla="*/ 101 h 178"/>
                  <a:gd name="T4" fmla="*/ 0 w 43"/>
                  <a:gd name="T5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178">
                    <a:moveTo>
                      <a:pt x="43" y="0"/>
                    </a:moveTo>
                    <a:lnTo>
                      <a:pt x="17" y="101"/>
                    </a:lnTo>
                    <a:lnTo>
                      <a:pt x="0" y="178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54" name="Line 106"/>
              <p:cNvSpPr>
                <a:spLocks noChangeShapeType="1"/>
              </p:cNvSpPr>
              <p:nvPr/>
            </p:nvSpPr>
            <p:spPr bwMode="auto">
              <a:xfrm flipH="1">
                <a:off x="730" y="1469"/>
                <a:ext cx="8" cy="39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55" name="Line 107"/>
              <p:cNvSpPr>
                <a:spLocks noChangeShapeType="1"/>
              </p:cNvSpPr>
              <p:nvPr/>
            </p:nvSpPr>
            <p:spPr bwMode="auto">
              <a:xfrm flipH="1">
                <a:off x="719" y="1515"/>
                <a:ext cx="9" cy="39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56" name="Freeform 108"/>
              <p:cNvSpPr>
                <a:spLocks/>
              </p:cNvSpPr>
              <p:nvPr/>
            </p:nvSpPr>
            <p:spPr bwMode="auto">
              <a:xfrm>
                <a:off x="711" y="1561"/>
                <a:ext cx="6" cy="41"/>
              </a:xfrm>
              <a:custGeom>
                <a:avLst/>
                <a:gdLst>
                  <a:gd name="T0" fmla="*/ 26 w 26"/>
                  <a:gd name="T1" fmla="*/ 0 h 178"/>
                  <a:gd name="T2" fmla="*/ 0 w 26"/>
                  <a:gd name="T3" fmla="*/ 136 h 178"/>
                  <a:gd name="T4" fmla="*/ 0 w 26"/>
                  <a:gd name="T5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78">
                    <a:moveTo>
                      <a:pt x="26" y="0"/>
                    </a:moveTo>
                    <a:lnTo>
                      <a:pt x="0" y="136"/>
                    </a:lnTo>
                    <a:lnTo>
                      <a:pt x="0" y="178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57" name="Freeform 109"/>
              <p:cNvSpPr>
                <a:spLocks/>
              </p:cNvSpPr>
              <p:nvPr/>
            </p:nvSpPr>
            <p:spPr bwMode="auto">
              <a:xfrm>
                <a:off x="709" y="1609"/>
                <a:ext cx="14" cy="33"/>
              </a:xfrm>
              <a:custGeom>
                <a:avLst/>
                <a:gdLst>
                  <a:gd name="T0" fmla="*/ 0 w 59"/>
                  <a:gd name="T1" fmla="*/ 0 h 144"/>
                  <a:gd name="T2" fmla="*/ 0 w 59"/>
                  <a:gd name="T3" fmla="*/ 76 h 144"/>
                  <a:gd name="T4" fmla="*/ 8 w 59"/>
                  <a:gd name="T5" fmla="*/ 67 h 144"/>
                  <a:gd name="T6" fmla="*/ 59 w 59"/>
                  <a:gd name="T7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144">
                    <a:moveTo>
                      <a:pt x="0" y="0"/>
                    </a:moveTo>
                    <a:lnTo>
                      <a:pt x="0" y="76"/>
                    </a:lnTo>
                    <a:lnTo>
                      <a:pt x="8" y="67"/>
                    </a:lnTo>
                    <a:lnTo>
                      <a:pt x="59" y="144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58" name="Line 110"/>
              <p:cNvSpPr>
                <a:spLocks noChangeShapeType="1"/>
              </p:cNvSpPr>
              <p:nvPr/>
            </p:nvSpPr>
            <p:spPr bwMode="auto">
              <a:xfrm>
                <a:off x="728" y="1648"/>
                <a:ext cx="39" cy="13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59" name="Freeform 111"/>
              <p:cNvSpPr>
                <a:spLocks/>
              </p:cNvSpPr>
              <p:nvPr/>
            </p:nvSpPr>
            <p:spPr bwMode="auto">
              <a:xfrm>
                <a:off x="775" y="1663"/>
                <a:ext cx="38" cy="6"/>
              </a:xfrm>
              <a:custGeom>
                <a:avLst/>
                <a:gdLst>
                  <a:gd name="T0" fmla="*/ 0 w 169"/>
                  <a:gd name="T1" fmla="*/ 0 h 25"/>
                  <a:gd name="T2" fmla="*/ 17 w 169"/>
                  <a:gd name="T3" fmla="*/ 8 h 25"/>
                  <a:gd name="T4" fmla="*/ 169 w 169"/>
                  <a:gd name="T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9" h="25">
                    <a:moveTo>
                      <a:pt x="0" y="0"/>
                    </a:moveTo>
                    <a:lnTo>
                      <a:pt x="17" y="8"/>
                    </a:lnTo>
                    <a:lnTo>
                      <a:pt x="169" y="25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60" name="Line 112"/>
              <p:cNvSpPr>
                <a:spLocks noChangeShapeType="1"/>
              </p:cNvSpPr>
              <p:nvPr/>
            </p:nvSpPr>
            <p:spPr bwMode="auto">
              <a:xfrm>
                <a:off x="823" y="1671"/>
                <a:ext cx="38" cy="6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61" name="Line 113"/>
              <p:cNvSpPr>
                <a:spLocks noChangeShapeType="1"/>
              </p:cNvSpPr>
              <p:nvPr/>
            </p:nvSpPr>
            <p:spPr bwMode="auto">
              <a:xfrm>
                <a:off x="869" y="1679"/>
                <a:ext cx="40" cy="5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62" name="Line 114"/>
              <p:cNvSpPr>
                <a:spLocks noChangeShapeType="1"/>
              </p:cNvSpPr>
              <p:nvPr/>
            </p:nvSpPr>
            <p:spPr bwMode="auto">
              <a:xfrm>
                <a:off x="917" y="1684"/>
                <a:ext cx="38" cy="12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63" name="Line 115"/>
              <p:cNvSpPr>
                <a:spLocks noChangeShapeType="1"/>
              </p:cNvSpPr>
              <p:nvPr/>
            </p:nvSpPr>
            <p:spPr bwMode="auto">
              <a:xfrm>
                <a:off x="963" y="1698"/>
                <a:ext cx="39" cy="11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64" name="Freeform 116"/>
              <p:cNvSpPr>
                <a:spLocks/>
              </p:cNvSpPr>
              <p:nvPr/>
            </p:nvSpPr>
            <p:spPr bwMode="auto">
              <a:xfrm>
                <a:off x="1009" y="1713"/>
                <a:ext cx="31" cy="25"/>
              </a:xfrm>
              <a:custGeom>
                <a:avLst/>
                <a:gdLst>
                  <a:gd name="T0" fmla="*/ 0 w 135"/>
                  <a:gd name="T1" fmla="*/ 0 h 110"/>
                  <a:gd name="T2" fmla="*/ 25 w 135"/>
                  <a:gd name="T3" fmla="*/ 8 h 110"/>
                  <a:gd name="T4" fmla="*/ 135 w 135"/>
                  <a:gd name="T5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5" h="110">
                    <a:moveTo>
                      <a:pt x="0" y="0"/>
                    </a:moveTo>
                    <a:lnTo>
                      <a:pt x="25" y="8"/>
                    </a:lnTo>
                    <a:lnTo>
                      <a:pt x="135" y="11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65" name="Freeform 117"/>
              <p:cNvSpPr>
                <a:spLocks/>
              </p:cNvSpPr>
              <p:nvPr/>
            </p:nvSpPr>
            <p:spPr bwMode="auto">
              <a:xfrm>
                <a:off x="1046" y="1744"/>
                <a:ext cx="29" cy="27"/>
              </a:xfrm>
              <a:custGeom>
                <a:avLst/>
                <a:gdLst>
                  <a:gd name="T0" fmla="*/ 0 w 127"/>
                  <a:gd name="T1" fmla="*/ 0 h 119"/>
                  <a:gd name="T2" fmla="*/ 118 w 127"/>
                  <a:gd name="T3" fmla="*/ 119 h 119"/>
                  <a:gd name="T4" fmla="*/ 127 w 127"/>
                  <a:gd name="T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119">
                    <a:moveTo>
                      <a:pt x="0" y="0"/>
                    </a:moveTo>
                    <a:lnTo>
                      <a:pt x="118" y="119"/>
                    </a:lnTo>
                    <a:lnTo>
                      <a:pt x="127" y="119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66" name="Line 118"/>
              <p:cNvSpPr>
                <a:spLocks noChangeShapeType="1"/>
              </p:cNvSpPr>
              <p:nvPr/>
            </p:nvSpPr>
            <p:spPr bwMode="auto">
              <a:xfrm>
                <a:off x="1079" y="1779"/>
                <a:ext cx="21" cy="34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67" name="Freeform 119"/>
              <p:cNvSpPr>
                <a:spLocks/>
              </p:cNvSpPr>
              <p:nvPr/>
            </p:nvSpPr>
            <p:spPr bwMode="auto">
              <a:xfrm>
                <a:off x="1104" y="1819"/>
                <a:ext cx="13" cy="37"/>
              </a:xfrm>
              <a:custGeom>
                <a:avLst/>
                <a:gdLst>
                  <a:gd name="T0" fmla="*/ 0 w 59"/>
                  <a:gd name="T1" fmla="*/ 0 h 161"/>
                  <a:gd name="T2" fmla="*/ 51 w 59"/>
                  <a:gd name="T3" fmla="*/ 93 h 161"/>
                  <a:gd name="T4" fmla="*/ 59 w 59"/>
                  <a:gd name="T5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161">
                    <a:moveTo>
                      <a:pt x="0" y="0"/>
                    </a:moveTo>
                    <a:lnTo>
                      <a:pt x="51" y="93"/>
                    </a:lnTo>
                    <a:lnTo>
                      <a:pt x="59" y="161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68" name="Line 120"/>
              <p:cNvSpPr>
                <a:spLocks noChangeShapeType="1"/>
              </p:cNvSpPr>
              <p:nvPr/>
            </p:nvSpPr>
            <p:spPr bwMode="auto">
              <a:xfrm>
                <a:off x="1119" y="1863"/>
                <a:ext cx="6" cy="41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69" name="Line 121"/>
              <p:cNvSpPr>
                <a:spLocks noChangeShapeType="1"/>
              </p:cNvSpPr>
              <p:nvPr/>
            </p:nvSpPr>
            <p:spPr bwMode="auto">
              <a:xfrm flipH="1">
                <a:off x="1109" y="1911"/>
                <a:ext cx="14" cy="37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70" name="Freeform 122"/>
              <p:cNvSpPr>
                <a:spLocks/>
              </p:cNvSpPr>
              <p:nvPr/>
            </p:nvSpPr>
            <p:spPr bwMode="auto">
              <a:xfrm>
                <a:off x="1079" y="1956"/>
                <a:ext cx="26" cy="28"/>
              </a:xfrm>
              <a:custGeom>
                <a:avLst/>
                <a:gdLst>
                  <a:gd name="T0" fmla="*/ 118 w 118"/>
                  <a:gd name="T1" fmla="*/ 0 h 127"/>
                  <a:gd name="T2" fmla="*/ 110 w 118"/>
                  <a:gd name="T3" fmla="*/ 34 h 127"/>
                  <a:gd name="T4" fmla="*/ 0 w 118"/>
                  <a:gd name="T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127">
                    <a:moveTo>
                      <a:pt x="118" y="0"/>
                    </a:moveTo>
                    <a:lnTo>
                      <a:pt x="110" y="34"/>
                    </a:lnTo>
                    <a:lnTo>
                      <a:pt x="0" y="127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71" name="Freeform 123"/>
              <p:cNvSpPr>
                <a:spLocks/>
              </p:cNvSpPr>
              <p:nvPr/>
            </p:nvSpPr>
            <p:spPr bwMode="auto">
              <a:xfrm>
                <a:off x="1038" y="1988"/>
                <a:ext cx="35" cy="20"/>
              </a:xfrm>
              <a:custGeom>
                <a:avLst/>
                <a:gdLst>
                  <a:gd name="T0" fmla="*/ 152 w 152"/>
                  <a:gd name="T1" fmla="*/ 0 h 85"/>
                  <a:gd name="T2" fmla="*/ 68 w 152"/>
                  <a:gd name="T3" fmla="*/ 68 h 85"/>
                  <a:gd name="T4" fmla="*/ 0 w 152"/>
                  <a:gd name="T5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85">
                    <a:moveTo>
                      <a:pt x="152" y="0"/>
                    </a:moveTo>
                    <a:lnTo>
                      <a:pt x="68" y="68"/>
                    </a:lnTo>
                    <a:lnTo>
                      <a:pt x="0" y="85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72" name="Freeform 124"/>
              <p:cNvSpPr>
                <a:spLocks/>
              </p:cNvSpPr>
              <p:nvPr/>
            </p:nvSpPr>
            <p:spPr bwMode="auto">
              <a:xfrm>
                <a:off x="992" y="2011"/>
                <a:ext cx="38" cy="8"/>
              </a:xfrm>
              <a:custGeom>
                <a:avLst/>
                <a:gdLst>
                  <a:gd name="T0" fmla="*/ 169 w 169"/>
                  <a:gd name="T1" fmla="*/ 0 h 33"/>
                  <a:gd name="T2" fmla="*/ 42 w 169"/>
                  <a:gd name="T3" fmla="*/ 33 h 33"/>
                  <a:gd name="T4" fmla="*/ 0 w 169"/>
                  <a:gd name="T5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9" h="33">
                    <a:moveTo>
                      <a:pt x="169" y="0"/>
                    </a:moveTo>
                    <a:lnTo>
                      <a:pt x="42" y="33"/>
                    </a:lnTo>
                    <a:lnTo>
                      <a:pt x="0" y="25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73" name="Line 125"/>
              <p:cNvSpPr>
                <a:spLocks noChangeShapeType="1"/>
              </p:cNvSpPr>
              <p:nvPr/>
            </p:nvSpPr>
            <p:spPr bwMode="auto">
              <a:xfrm flipH="1" flipV="1">
                <a:off x="944" y="2008"/>
                <a:ext cx="40" cy="7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74" name="Line 126"/>
              <p:cNvSpPr>
                <a:spLocks noChangeShapeType="1"/>
              </p:cNvSpPr>
              <p:nvPr/>
            </p:nvSpPr>
            <p:spPr bwMode="auto">
              <a:xfrm flipH="1" flipV="1">
                <a:off x="902" y="1986"/>
                <a:ext cx="34" cy="20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75" name="Freeform 127"/>
              <p:cNvSpPr>
                <a:spLocks/>
              </p:cNvSpPr>
              <p:nvPr/>
            </p:nvSpPr>
            <p:spPr bwMode="auto">
              <a:xfrm>
                <a:off x="861" y="1959"/>
                <a:ext cx="35" cy="22"/>
              </a:xfrm>
              <a:custGeom>
                <a:avLst/>
                <a:gdLst>
                  <a:gd name="T0" fmla="*/ 152 w 152"/>
                  <a:gd name="T1" fmla="*/ 93 h 93"/>
                  <a:gd name="T2" fmla="*/ 110 w 152"/>
                  <a:gd name="T3" fmla="*/ 76 h 93"/>
                  <a:gd name="T4" fmla="*/ 0 w 152"/>
                  <a:gd name="T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93">
                    <a:moveTo>
                      <a:pt x="152" y="93"/>
                    </a:moveTo>
                    <a:lnTo>
                      <a:pt x="110" y="76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76" name="Freeform 128"/>
              <p:cNvSpPr>
                <a:spLocks/>
              </p:cNvSpPr>
              <p:nvPr/>
            </p:nvSpPr>
            <p:spPr bwMode="auto">
              <a:xfrm>
                <a:off x="821" y="1936"/>
                <a:ext cx="34" cy="20"/>
              </a:xfrm>
              <a:custGeom>
                <a:avLst/>
                <a:gdLst>
                  <a:gd name="T0" fmla="*/ 152 w 152"/>
                  <a:gd name="T1" fmla="*/ 85 h 85"/>
                  <a:gd name="T2" fmla="*/ 59 w 152"/>
                  <a:gd name="T3" fmla="*/ 26 h 85"/>
                  <a:gd name="T4" fmla="*/ 0 w 152"/>
                  <a:gd name="T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85">
                    <a:moveTo>
                      <a:pt x="152" y="85"/>
                    </a:moveTo>
                    <a:lnTo>
                      <a:pt x="59" y="26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77" name="Freeform 129"/>
              <p:cNvSpPr>
                <a:spLocks/>
              </p:cNvSpPr>
              <p:nvPr/>
            </p:nvSpPr>
            <p:spPr bwMode="auto">
              <a:xfrm>
                <a:off x="775" y="1919"/>
                <a:ext cx="38" cy="15"/>
              </a:xfrm>
              <a:custGeom>
                <a:avLst/>
                <a:gdLst>
                  <a:gd name="T0" fmla="*/ 169 w 169"/>
                  <a:gd name="T1" fmla="*/ 68 h 68"/>
                  <a:gd name="T2" fmla="*/ 50 w 169"/>
                  <a:gd name="T3" fmla="*/ 26 h 68"/>
                  <a:gd name="T4" fmla="*/ 0 w 169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9" h="68">
                    <a:moveTo>
                      <a:pt x="169" y="68"/>
                    </a:moveTo>
                    <a:lnTo>
                      <a:pt x="50" y="26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78" name="Freeform 130"/>
              <p:cNvSpPr>
                <a:spLocks/>
              </p:cNvSpPr>
              <p:nvPr/>
            </p:nvSpPr>
            <p:spPr bwMode="auto">
              <a:xfrm>
                <a:off x="732" y="1907"/>
                <a:ext cx="37" cy="8"/>
              </a:xfrm>
              <a:custGeom>
                <a:avLst/>
                <a:gdLst>
                  <a:gd name="T0" fmla="*/ 161 w 161"/>
                  <a:gd name="T1" fmla="*/ 34 h 34"/>
                  <a:gd name="T2" fmla="*/ 77 w 161"/>
                  <a:gd name="T3" fmla="*/ 0 h 34"/>
                  <a:gd name="T4" fmla="*/ 0 w 161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1" h="34">
                    <a:moveTo>
                      <a:pt x="161" y="34"/>
                    </a:moveTo>
                    <a:lnTo>
                      <a:pt x="77" y="0"/>
                    </a:lnTo>
                    <a:lnTo>
                      <a:pt x="0" y="34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79" name="Freeform 131"/>
              <p:cNvSpPr>
                <a:spLocks/>
              </p:cNvSpPr>
              <p:nvPr/>
            </p:nvSpPr>
            <p:spPr bwMode="auto">
              <a:xfrm>
                <a:off x="719" y="1919"/>
                <a:ext cx="6" cy="38"/>
              </a:xfrm>
              <a:custGeom>
                <a:avLst/>
                <a:gdLst>
                  <a:gd name="T0" fmla="*/ 25 w 25"/>
                  <a:gd name="T1" fmla="*/ 0 h 169"/>
                  <a:gd name="T2" fmla="*/ 17 w 25"/>
                  <a:gd name="T3" fmla="*/ 0 h 169"/>
                  <a:gd name="T4" fmla="*/ 0 w 25"/>
                  <a:gd name="T5" fmla="*/ 59 h 169"/>
                  <a:gd name="T6" fmla="*/ 0 w 25"/>
                  <a:gd name="T7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69">
                    <a:moveTo>
                      <a:pt x="25" y="0"/>
                    </a:moveTo>
                    <a:lnTo>
                      <a:pt x="17" y="0"/>
                    </a:lnTo>
                    <a:lnTo>
                      <a:pt x="0" y="59"/>
                    </a:lnTo>
                    <a:lnTo>
                      <a:pt x="0" y="169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80" name="Freeform 132"/>
              <p:cNvSpPr>
                <a:spLocks/>
              </p:cNvSpPr>
              <p:nvPr/>
            </p:nvSpPr>
            <p:spPr bwMode="auto">
              <a:xfrm>
                <a:off x="719" y="1965"/>
                <a:ext cx="4" cy="41"/>
              </a:xfrm>
              <a:custGeom>
                <a:avLst/>
                <a:gdLst>
                  <a:gd name="T0" fmla="*/ 0 w 17"/>
                  <a:gd name="T1" fmla="*/ 0 h 178"/>
                  <a:gd name="T2" fmla="*/ 0 w 17"/>
                  <a:gd name="T3" fmla="*/ 119 h 178"/>
                  <a:gd name="T4" fmla="*/ 17 w 17"/>
                  <a:gd name="T5" fmla="*/ 161 h 178"/>
                  <a:gd name="T6" fmla="*/ 17 w 17"/>
                  <a:gd name="T7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78">
                    <a:moveTo>
                      <a:pt x="0" y="0"/>
                    </a:moveTo>
                    <a:lnTo>
                      <a:pt x="0" y="119"/>
                    </a:lnTo>
                    <a:lnTo>
                      <a:pt x="17" y="161"/>
                    </a:lnTo>
                    <a:lnTo>
                      <a:pt x="17" y="178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81" name="Line 133"/>
              <p:cNvSpPr>
                <a:spLocks noChangeShapeType="1"/>
              </p:cNvSpPr>
              <p:nvPr/>
            </p:nvSpPr>
            <p:spPr bwMode="auto">
              <a:xfrm>
                <a:off x="727" y="2013"/>
                <a:ext cx="11" cy="39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82" name="Freeform 134"/>
              <p:cNvSpPr>
                <a:spLocks/>
              </p:cNvSpPr>
              <p:nvPr/>
            </p:nvSpPr>
            <p:spPr bwMode="auto">
              <a:xfrm>
                <a:off x="742" y="2059"/>
                <a:ext cx="15" cy="35"/>
              </a:xfrm>
              <a:custGeom>
                <a:avLst/>
                <a:gdLst>
                  <a:gd name="T0" fmla="*/ 0 w 67"/>
                  <a:gd name="T1" fmla="*/ 0 h 153"/>
                  <a:gd name="T2" fmla="*/ 42 w 67"/>
                  <a:gd name="T3" fmla="*/ 136 h 153"/>
                  <a:gd name="T4" fmla="*/ 67 w 67"/>
                  <a:gd name="T5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153">
                    <a:moveTo>
                      <a:pt x="0" y="0"/>
                    </a:moveTo>
                    <a:lnTo>
                      <a:pt x="42" y="136"/>
                    </a:lnTo>
                    <a:lnTo>
                      <a:pt x="67" y="153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83" name="Line 135"/>
              <p:cNvSpPr>
                <a:spLocks noChangeShapeType="1"/>
              </p:cNvSpPr>
              <p:nvPr/>
            </p:nvSpPr>
            <p:spPr bwMode="auto">
              <a:xfrm>
                <a:off x="763" y="2100"/>
                <a:ext cx="33" cy="23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84" name="Freeform 136"/>
              <p:cNvSpPr>
                <a:spLocks/>
              </p:cNvSpPr>
              <p:nvPr/>
            </p:nvSpPr>
            <p:spPr bwMode="auto">
              <a:xfrm>
                <a:off x="804" y="2127"/>
                <a:ext cx="28" cy="27"/>
              </a:xfrm>
              <a:custGeom>
                <a:avLst/>
                <a:gdLst>
                  <a:gd name="T0" fmla="*/ 0 w 127"/>
                  <a:gd name="T1" fmla="*/ 0 h 118"/>
                  <a:gd name="T2" fmla="*/ 17 w 127"/>
                  <a:gd name="T3" fmla="*/ 17 h 118"/>
                  <a:gd name="T4" fmla="*/ 110 w 127"/>
                  <a:gd name="T5" fmla="*/ 101 h 118"/>
                  <a:gd name="T6" fmla="*/ 127 w 127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118">
                    <a:moveTo>
                      <a:pt x="0" y="0"/>
                    </a:moveTo>
                    <a:lnTo>
                      <a:pt x="17" y="17"/>
                    </a:lnTo>
                    <a:lnTo>
                      <a:pt x="110" y="101"/>
                    </a:lnTo>
                    <a:lnTo>
                      <a:pt x="127" y="118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85" name="Freeform 137"/>
              <p:cNvSpPr>
                <a:spLocks/>
              </p:cNvSpPr>
              <p:nvPr/>
            </p:nvSpPr>
            <p:spPr bwMode="auto">
              <a:xfrm>
                <a:off x="840" y="2157"/>
                <a:ext cx="29" cy="28"/>
              </a:xfrm>
              <a:custGeom>
                <a:avLst/>
                <a:gdLst>
                  <a:gd name="T0" fmla="*/ 0 w 127"/>
                  <a:gd name="T1" fmla="*/ 0 h 119"/>
                  <a:gd name="T2" fmla="*/ 76 w 127"/>
                  <a:gd name="T3" fmla="*/ 76 h 119"/>
                  <a:gd name="T4" fmla="*/ 127 w 127"/>
                  <a:gd name="T5" fmla="*/ 110 h 119"/>
                  <a:gd name="T6" fmla="*/ 127 w 127"/>
                  <a:gd name="T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119">
                    <a:moveTo>
                      <a:pt x="0" y="0"/>
                    </a:moveTo>
                    <a:lnTo>
                      <a:pt x="76" y="76"/>
                    </a:lnTo>
                    <a:lnTo>
                      <a:pt x="127" y="110"/>
                    </a:lnTo>
                    <a:lnTo>
                      <a:pt x="127" y="119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86" name="Line 138"/>
              <p:cNvSpPr>
                <a:spLocks noChangeShapeType="1"/>
              </p:cNvSpPr>
              <p:nvPr/>
            </p:nvSpPr>
            <p:spPr bwMode="auto">
              <a:xfrm>
                <a:off x="871" y="2192"/>
                <a:ext cx="15" cy="39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87" name="Line 139"/>
              <p:cNvSpPr>
                <a:spLocks noChangeShapeType="1"/>
              </p:cNvSpPr>
              <p:nvPr/>
            </p:nvSpPr>
            <p:spPr bwMode="auto">
              <a:xfrm>
                <a:off x="888" y="2238"/>
                <a:ext cx="14" cy="37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88" name="Line 140"/>
              <p:cNvSpPr>
                <a:spLocks noChangeShapeType="1"/>
              </p:cNvSpPr>
              <p:nvPr/>
            </p:nvSpPr>
            <p:spPr bwMode="auto">
              <a:xfrm>
                <a:off x="906" y="2283"/>
                <a:ext cx="13" cy="38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89" name="Line 141"/>
              <p:cNvSpPr>
                <a:spLocks noChangeShapeType="1"/>
              </p:cNvSpPr>
              <p:nvPr/>
            </p:nvSpPr>
            <p:spPr bwMode="auto">
              <a:xfrm>
                <a:off x="921" y="2329"/>
                <a:ext cx="23" cy="32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90" name="Line 142"/>
              <p:cNvSpPr>
                <a:spLocks noChangeShapeType="1"/>
              </p:cNvSpPr>
              <p:nvPr/>
            </p:nvSpPr>
            <p:spPr bwMode="auto">
              <a:xfrm>
                <a:off x="948" y="2367"/>
                <a:ext cx="21" cy="35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91" name="Freeform 143"/>
              <p:cNvSpPr>
                <a:spLocks/>
              </p:cNvSpPr>
              <p:nvPr/>
            </p:nvSpPr>
            <p:spPr bwMode="auto">
              <a:xfrm>
                <a:off x="975" y="2408"/>
                <a:ext cx="25" cy="30"/>
              </a:xfrm>
              <a:custGeom>
                <a:avLst/>
                <a:gdLst>
                  <a:gd name="T0" fmla="*/ 0 w 111"/>
                  <a:gd name="T1" fmla="*/ 0 h 136"/>
                  <a:gd name="T2" fmla="*/ 60 w 111"/>
                  <a:gd name="T3" fmla="*/ 93 h 136"/>
                  <a:gd name="T4" fmla="*/ 111 w 111"/>
                  <a:gd name="T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" h="136">
                    <a:moveTo>
                      <a:pt x="0" y="0"/>
                    </a:moveTo>
                    <a:lnTo>
                      <a:pt x="60" y="93"/>
                    </a:lnTo>
                    <a:lnTo>
                      <a:pt x="111" y="136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92" name="Freeform 144"/>
              <p:cNvSpPr>
                <a:spLocks/>
              </p:cNvSpPr>
              <p:nvPr/>
            </p:nvSpPr>
            <p:spPr bwMode="auto">
              <a:xfrm>
                <a:off x="1005" y="2444"/>
                <a:ext cx="29" cy="29"/>
              </a:xfrm>
              <a:custGeom>
                <a:avLst/>
                <a:gdLst>
                  <a:gd name="T0" fmla="*/ 0 w 127"/>
                  <a:gd name="T1" fmla="*/ 0 h 127"/>
                  <a:gd name="T2" fmla="*/ 17 w 127"/>
                  <a:gd name="T3" fmla="*/ 17 h 127"/>
                  <a:gd name="T4" fmla="*/ 127 w 127"/>
                  <a:gd name="T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127">
                    <a:moveTo>
                      <a:pt x="0" y="0"/>
                    </a:moveTo>
                    <a:lnTo>
                      <a:pt x="17" y="17"/>
                    </a:lnTo>
                    <a:lnTo>
                      <a:pt x="127" y="127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93" name="Line 145"/>
              <p:cNvSpPr>
                <a:spLocks noChangeShapeType="1"/>
              </p:cNvSpPr>
              <p:nvPr/>
            </p:nvSpPr>
            <p:spPr bwMode="auto">
              <a:xfrm>
                <a:off x="1040" y="2477"/>
                <a:ext cx="29" cy="29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94" name="Line 146"/>
              <p:cNvSpPr>
                <a:spLocks noChangeShapeType="1"/>
              </p:cNvSpPr>
              <p:nvPr/>
            </p:nvSpPr>
            <p:spPr bwMode="auto">
              <a:xfrm>
                <a:off x="1075" y="2510"/>
                <a:ext cx="30" cy="28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95" name="Freeform 147"/>
              <p:cNvSpPr>
                <a:spLocks/>
              </p:cNvSpPr>
              <p:nvPr/>
            </p:nvSpPr>
            <p:spPr bwMode="auto">
              <a:xfrm>
                <a:off x="1111" y="2542"/>
                <a:ext cx="27" cy="29"/>
              </a:xfrm>
              <a:custGeom>
                <a:avLst/>
                <a:gdLst>
                  <a:gd name="T0" fmla="*/ 0 w 118"/>
                  <a:gd name="T1" fmla="*/ 0 h 127"/>
                  <a:gd name="T2" fmla="*/ 59 w 118"/>
                  <a:gd name="T3" fmla="*/ 59 h 127"/>
                  <a:gd name="T4" fmla="*/ 118 w 118"/>
                  <a:gd name="T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127">
                    <a:moveTo>
                      <a:pt x="0" y="0"/>
                    </a:moveTo>
                    <a:lnTo>
                      <a:pt x="59" y="59"/>
                    </a:lnTo>
                    <a:lnTo>
                      <a:pt x="118" y="127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96" name="Freeform 148"/>
              <p:cNvSpPr>
                <a:spLocks/>
              </p:cNvSpPr>
              <p:nvPr/>
            </p:nvSpPr>
            <p:spPr bwMode="auto">
              <a:xfrm>
                <a:off x="1144" y="2579"/>
                <a:ext cx="25" cy="29"/>
              </a:xfrm>
              <a:custGeom>
                <a:avLst/>
                <a:gdLst>
                  <a:gd name="T0" fmla="*/ 0 w 110"/>
                  <a:gd name="T1" fmla="*/ 0 h 127"/>
                  <a:gd name="T2" fmla="*/ 67 w 110"/>
                  <a:gd name="T3" fmla="*/ 76 h 127"/>
                  <a:gd name="T4" fmla="*/ 101 w 110"/>
                  <a:gd name="T5" fmla="*/ 118 h 127"/>
                  <a:gd name="T6" fmla="*/ 110 w 110"/>
                  <a:gd name="T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127">
                    <a:moveTo>
                      <a:pt x="0" y="0"/>
                    </a:moveTo>
                    <a:lnTo>
                      <a:pt x="67" y="76"/>
                    </a:lnTo>
                    <a:lnTo>
                      <a:pt x="101" y="118"/>
                    </a:lnTo>
                    <a:lnTo>
                      <a:pt x="110" y="127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97" name="Line 149"/>
              <p:cNvSpPr>
                <a:spLocks noChangeShapeType="1"/>
              </p:cNvSpPr>
              <p:nvPr/>
            </p:nvSpPr>
            <p:spPr bwMode="auto">
              <a:xfrm>
                <a:off x="1175" y="2613"/>
                <a:ext cx="32" cy="23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98" name="Freeform 150"/>
              <p:cNvSpPr>
                <a:spLocks/>
              </p:cNvSpPr>
              <p:nvPr/>
            </p:nvSpPr>
            <p:spPr bwMode="auto">
              <a:xfrm>
                <a:off x="1215" y="2642"/>
                <a:ext cx="31" cy="25"/>
              </a:xfrm>
              <a:custGeom>
                <a:avLst/>
                <a:gdLst>
                  <a:gd name="T0" fmla="*/ 0 w 135"/>
                  <a:gd name="T1" fmla="*/ 0 h 110"/>
                  <a:gd name="T2" fmla="*/ 51 w 135"/>
                  <a:gd name="T3" fmla="*/ 34 h 110"/>
                  <a:gd name="T4" fmla="*/ 135 w 135"/>
                  <a:gd name="T5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5" h="110">
                    <a:moveTo>
                      <a:pt x="0" y="0"/>
                    </a:moveTo>
                    <a:lnTo>
                      <a:pt x="51" y="34"/>
                    </a:lnTo>
                    <a:lnTo>
                      <a:pt x="135" y="11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399" name="Line 151"/>
              <p:cNvSpPr>
                <a:spLocks noChangeShapeType="1"/>
              </p:cNvSpPr>
              <p:nvPr/>
            </p:nvSpPr>
            <p:spPr bwMode="auto">
              <a:xfrm>
                <a:off x="1252" y="2673"/>
                <a:ext cx="28" cy="25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00" name="Freeform 152"/>
              <p:cNvSpPr>
                <a:spLocks/>
              </p:cNvSpPr>
              <p:nvPr/>
            </p:nvSpPr>
            <p:spPr bwMode="auto">
              <a:xfrm>
                <a:off x="1288" y="2704"/>
                <a:ext cx="35" cy="15"/>
              </a:xfrm>
              <a:custGeom>
                <a:avLst/>
                <a:gdLst>
                  <a:gd name="T0" fmla="*/ 0 w 152"/>
                  <a:gd name="T1" fmla="*/ 0 h 68"/>
                  <a:gd name="T2" fmla="*/ 8 w 152"/>
                  <a:gd name="T3" fmla="*/ 9 h 68"/>
                  <a:gd name="T4" fmla="*/ 68 w 152"/>
                  <a:gd name="T5" fmla="*/ 51 h 68"/>
                  <a:gd name="T6" fmla="*/ 152 w 152"/>
                  <a:gd name="T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8">
                    <a:moveTo>
                      <a:pt x="0" y="0"/>
                    </a:moveTo>
                    <a:lnTo>
                      <a:pt x="8" y="9"/>
                    </a:lnTo>
                    <a:lnTo>
                      <a:pt x="68" y="51"/>
                    </a:lnTo>
                    <a:lnTo>
                      <a:pt x="152" y="68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01" name="Freeform 153"/>
              <p:cNvSpPr>
                <a:spLocks/>
              </p:cNvSpPr>
              <p:nvPr/>
            </p:nvSpPr>
            <p:spPr bwMode="auto">
              <a:xfrm>
                <a:off x="1330" y="2683"/>
                <a:ext cx="12" cy="34"/>
              </a:xfrm>
              <a:custGeom>
                <a:avLst/>
                <a:gdLst>
                  <a:gd name="T0" fmla="*/ 0 w 51"/>
                  <a:gd name="T1" fmla="*/ 152 h 152"/>
                  <a:gd name="T2" fmla="*/ 51 w 51"/>
                  <a:gd name="T3" fmla="*/ 110 h 152"/>
                  <a:gd name="T4" fmla="*/ 51 w 51"/>
                  <a:gd name="T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152">
                    <a:moveTo>
                      <a:pt x="0" y="152"/>
                    </a:moveTo>
                    <a:lnTo>
                      <a:pt x="51" y="110"/>
                    </a:lnTo>
                    <a:lnTo>
                      <a:pt x="51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02" name="Freeform 154"/>
              <p:cNvSpPr>
                <a:spLocks/>
              </p:cNvSpPr>
              <p:nvPr/>
            </p:nvSpPr>
            <p:spPr bwMode="auto">
              <a:xfrm>
                <a:off x="1317" y="2640"/>
                <a:ext cx="21" cy="35"/>
              </a:xfrm>
              <a:custGeom>
                <a:avLst/>
                <a:gdLst>
                  <a:gd name="T0" fmla="*/ 93 w 93"/>
                  <a:gd name="T1" fmla="*/ 152 h 152"/>
                  <a:gd name="T2" fmla="*/ 8 w 93"/>
                  <a:gd name="T3" fmla="*/ 17 h 152"/>
                  <a:gd name="T4" fmla="*/ 0 w 93"/>
                  <a:gd name="T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" h="152">
                    <a:moveTo>
                      <a:pt x="93" y="152"/>
                    </a:moveTo>
                    <a:lnTo>
                      <a:pt x="8" y="17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03" name="Freeform 155"/>
              <p:cNvSpPr>
                <a:spLocks/>
              </p:cNvSpPr>
              <p:nvPr/>
            </p:nvSpPr>
            <p:spPr bwMode="auto">
              <a:xfrm>
                <a:off x="1296" y="2598"/>
                <a:ext cx="17" cy="36"/>
              </a:xfrm>
              <a:custGeom>
                <a:avLst/>
                <a:gdLst>
                  <a:gd name="T0" fmla="*/ 76 w 76"/>
                  <a:gd name="T1" fmla="*/ 161 h 161"/>
                  <a:gd name="T2" fmla="*/ 0 w 76"/>
                  <a:gd name="T3" fmla="*/ 9 h 161"/>
                  <a:gd name="T4" fmla="*/ 0 w 76"/>
                  <a:gd name="T5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61">
                    <a:moveTo>
                      <a:pt x="76" y="161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04" name="Line 156"/>
              <p:cNvSpPr>
                <a:spLocks noChangeShapeType="1"/>
              </p:cNvSpPr>
              <p:nvPr/>
            </p:nvSpPr>
            <p:spPr bwMode="auto">
              <a:xfrm flipV="1">
                <a:off x="1296" y="2550"/>
                <a:ext cx="0" cy="40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05" name="Line 157"/>
              <p:cNvSpPr>
                <a:spLocks noChangeShapeType="1"/>
              </p:cNvSpPr>
              <p:nvPr/>
            </p:nvSpPr>
            <p:spPr bwMode="auto">
              <a:xfrm flipV="1">
                <a:off x="1298" y="2513"/>
                <a:ext cx="28" cy="29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06" name="Line 158"/>
              <p:cNvSpPr>
                <a:spLocks noChangeShapeType="1"/>
              </p:cNvSpPr>
              <p:nvPr/>
            </p:nvSpPr>
            <p:spPr bwMode="auto">
              <a:xfrm flipV="1">
                <a:off x="1332" y="2506"/>
                <a:ext cx="41" cy="5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07" name="Freeform 159"/>
              <p:cNvSpPr>
                <a:spLocks/>
              </p:cNvSpPr>
              <p:nvPr/>
            </p:nvSpPr>
            <p:spPr bwMode="auto">
              <a:xfrm>
                <a:off x="1380" y="2507"/>
                <a:ext cx="39" cy="8"/>
              </a:xfrm>
              <a:custGeom>
                <a:avLst/>
                <a:gdLst>
                  <a:gd name="T0" fmla="*/ 0 w 170"/>
                  <a:gd name="T1" fmla="*/ 0 h 34"/>
                  <a:gd name="T2" fmla="*/ 102 w 170"/>
                  <a:gd name="T3" fmla="*/ 17 h 34"/>
                  <a:gd name="T4" fmla="*/ 170 w 170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0" h="34">
                    <a:moveTo>
                      <a:pt x="0" y="0"/>
                    </a:moveTo>
                    <a:lnTo>
                      <a:pt x="102" y="17"/>
                    </a:lnTo>
                    <a:lnTo>
                      <a:pt x="170" y="34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08" name="Freeform 160"/>
              <p:cNvSpPr>
                <a:spLocks/>
              </p:cNvSpPr>
              <p:nvPr/>
            </p:nvSpPr>
            <p:spPr bwMode="auto">
              <a:xfrm>
                <a:off x="1427" y="2519"/>
                <a:ext cx="38" cy="13"/>
              </a:xfrm>
              <a:custGeom>
                <a:avLst/>
                <a:gdLst>
                  <a:gd name="T0" fmla="*/ 0 w 169"/>
                  <a:gd name="T1" fmla="*/ 0 h 59"/>
                  <a:gd name="T2" fmla="*/ 42 w 169"/>
                  <a:gd name="T3" fmla="*/ 9 h 59"/>
                  <a:gd name="T4" fmla="*/ 169 w 169"/>
                  <a:gd name="T5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9" h="59">
                    <a:moveTo>
                      <a:pt x="0" y="0"/>
                    </a:moveTo>
                    <a:lnTo>
                      <a:pt x="42" y="9"/>
                    </a:lnTo>
                    <a:lnTo>
                      <a:pt x="169" y="59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09" name="Freeform 161"/>
              <p:cNvSpPr>
                <a:spLocks/>
              </p:cNvSpPr>
              <p:nvPr/>
            </p:nvSpPr>
            <p:spPr bwMode="auto">
              <a:xfrm>
                <a:off x="1473" y="2529"/>
                <a:ext cx="40" cy="3"/>
              </a:xfrm>
              <a:custGeom>
                <a:avLst/>
                <a:gdLst>
                  <a:gd name="T0" fmla="*/ 0 w 178"/>
                  <a:gd name="T1" fmla="*/ 16 h 16"/>
                  <a:gd name="T2" fmla="*/ 169 w 178"/>
                  <a:gd name="T3" fmla="*/ 8 h 16"/>
                  <a:gd name="T4" fmla="*/ 178 w 178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16">
                    <a:moveTo>
                      <a:pt x="0" y="16"/>
                    </a:moveTo>
                    <a:lnTo>
                      <a:pt x="169" y="8"/>
                    </a:lnTo>
                    <a:lnTo>
                      <a:pt x="178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10" name="Freeform 162"/>
              <p:cNvSpPr>
                <a:spLocks/>
              </p:cNvSpPr>
              <p:nvPr/>
            </p:nvSpPr>
            <p:spPr bwMode="auto">
              <a:xfrm>
                <a:off x="1517" y="2486"/>
                <a:ext cx="13" cy="37"/>
              </a:xfrm>
              <a:custGeom>
                <a:avLst/>
                <a:gdLst>
                  <a:gd name="T0" fmla="*/ 0 w 59"/>
                  <a:gd name="T1" fmla="*/ 161 h 161"/>
                  <a:gd name="T2" fmla="*/ 50 w 59"/>
                  <a:gd name="T3" fmla="*/ 102 h 161"/>
                  <a:gd name="T4" fmla="*/ 59 w 59"/>
                  <a:gd name="T5" fmla="*/ 51 h 161"/>
                  <a:gd name="T6" fmla="*/ 50 w 59"/>
                  <a:gd name="T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161">
                    <a:moveTo>
                      <a:pt x="0" y="161"/>
                    </a:moveTo>
                    <a:lnTo>
                      <a:pt x="50" y="102"/>
                    </a:lnTo>
                    <a:lnTo>
                      <a:pt x="59" y="51"/>
                    </a:lnTo>
                    <a:lnTo>
                      <a:pt x="5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11" name="Freeform 163"/>
              <p:cNvSpPr>
                <a:spLocks/>
              </p:cNvSpPr>
              <p:nvPr/>
            </p:nvSpPr>
            <p:spPr bwMode="auto">
              <a:xfrm>
                <a:off x="1515" y="2442"/>
                <a:ext cx="13" cy="37"/>
              </a:xfrm>
              <a:custGeom>
                <a:avLst/>
                <a:gdLst>
                  <a:gd name="T0" fmla="*/ 59 w 59"/>
                  <a:gd name="T1" fmla="*/ 161 h 161"/>
                  <a:gd name="T2" fmla="*/ 51 w 59"/>
                  <a:gd name="T3" fmla="*/ 94 h 161"/>
                  <a:gd name="T4" fmla="*/ 42 w 59"/>
                  <a:gd name="T5" fmla="*/ 77 h 161"/>
                  <a:gd name="T6" fmla="*/ 0 w 59"/>
                  <a:gd name="T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161">
                    <a:moveTo>
                      <a:pt x="59" y="161"/>
                    </a:moveTo>
                    <a:lnTo>
                      <a:pt x="51" y="94"/>
                    </a:lnTo>
                    <a:lnTo>
                      <a:pt x="42" y="77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12" name="Line 164"/>
              <p:cNvSpPr>
                <a:spLocks noChangeShapeType="1"/>
              </p:cNvSpPr>
              <p:nvPr/>
            </p:nvSpPr>
            <p:spPr bwMode="auto">
              <a:xfrm flipH="1" flipV="1">
                <a:off x="1492" y="2400"/>
                <a:ext cx="19" cy="35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13" name="Freeform 165"/>
              <p:cNvSpPr>
                <a:spLocks/>
              </p:cNvSpPr>
              <p:nvPr/>
            </p:nvSpPr>
            <p:spPr bwMode="auto">
              <a:xfrm>
                <a:off x="1478" y="2356"/>
                <a:ext cx="10" cy="38"/>
              </a:xfrm>
              <a:custGeom>
                <a:avLst/>
                <a:gdLst>
                  <a:gd name="T0" fmla="*/ 43 w 43"/>
                  <a:gd name="T1" fmla="*/ 170 h 170"/>
                  <a:gd name="T2" fmla="*/ 0 w 43"/>
                  <a:gd name="T3" fmla="*/ 102 h 170"/>
                  <a:gd name="T4" fmla="*/ 0 w 43"/>
                  <a:gd name="T5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170">
                    <a:moveTo>
                      <a:pt x="43" y="170"/>
                    </a:moveTo>
                    <a:lnTo>
                      <a:pt x="0" y="102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14" name="Freeform 166"/>
              <p:cNvSpPr>
                <a:spLocks/>
              </p:cNvSpPr>
              <p:nvPr/>
            </p:nvSpPr>
            <p:spPr bwMode="auto">
              <a:xfrm>
                <a:off x="1480" y="2311"/>
                <a:ext cx="10" cy="37"/>
              </a:xfrm>
              <a:custGeom>
                <a:avLst/>
                <a:gdLst>
                  <a:gd name="T0" fmla="*/ 0 w 42"/>
                  <a:gd name="T1" fmla="*/ 161 h 161"/>
                  <a:gd name="T2" fmla="*/ 8 w 42"/>
                  <a:gd name="T3" fmla="*/ 59 h 161"/>
                  <a:gd name="T4" fmla="*/ 34 w 42"/>
                  <a:gd name="T5" fmla="*/ 0 h 161"/>
                  <a:gd name="T6" fmla="*/ 42 w 42"/>
                  <a:gd name="T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61">
                    <a:moveTo>
                      <a:pt x="0" y="161"/>
                    </a:moveTo>
                    <a:lnTo>
                      <a:pt x="8" y="59"/>
                    </a:lnTo>
                    <a:lnTo>
                      <a:pt x="34" y="0"/>
                    </a:lnTo>
                    <a:lnTo>
                      <a:pt x="42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15" name="Line 167"/>
              <p:cNvSpPr>
                <a:spLocks noChangeShapeType="1"/>
              </p:cNvSpPr>
              <p:nvPr/>
            </p:nvSpPr>
            <p:spPr bwMode="auto">
              <a:xfrm flipV="1">
                <a:off x="1496" y="2279"/>
                <a:ext cx="28" cy="27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16" name="Freeform 168"/>
              <p:cNvSpPr>
                <a:spLocks/>
              </p:cNvSpPr>
              <p:nvPr/>
            </p:nvSpPr>
            <p:spPr bwMode="auto">
              <a:xfrm>
                <a:off x="1530" y="2263"/>
                <a:ext cx="39" cy="10"/>
              </a:xfrm>
              <a:custGeom>
                <a:avLst/>
                <a:gdLst>
                  <a:gd name="T0" fmla="*/ 0 w 169"/>
                  <a:gd name="T1" fmla="*/ 42 h 42"/>
                  <a:gd name="T2" fmla="*/ 25 w 169"/>
                  <a:gd name="T3" fmla="*/ 25 h 42"/>
                  <a:gd name="T4" fmla="*/ 169 w 169"/>
                  <a:gd name="T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9" h="42">
                    <a:moveTo>
                      <a:pt x="0" y="42"/>
                    </a:moveTo>
                    <a:lnTo>
                      <a:pt x="25" y="25"/>
                    </a:lnTo>
                    <a:lnTo>
                      <a:pt x="169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17" name="Freeform 169"/>
              <p:cNvSpPr>
                <a:spLocks/>
              </p:cNvSpPr>
              <p:nvPr/>
            </p:nvSpPr>
            <p:spPr bwMode="auto">
              <a:xfrm>
                <a:off x="1576" y="2258"/>
                <a:ext cx="41" cy="3"/>
              </a:xfrm>
              <a:custGeom>
                <a:avLst/>
                <a:gdLst>
                  <a:gd name="T0" fmla="*/ 0 w 178"/>
                  <a:gd name="T1" fmla="*/ 16 h 16"/>
                  <a:gd name="T2" fmla="*/ 144 w 178"/>
                  <a:gd name="T3" fmla="*/ 0 h 16"/>
                  <a:gd name="T4" fmla="*/ 178 w 178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16">
                    <a:moveTo>
                      <a:pt x="0" y="16"/>
                    </a:moveTo>
                    <a:lnTo>
                      <a:pt x="144" y="0"/>
                    </a:lnTo>
                    <a:lnTo>
                      <a:pt x="178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18" name="Freeform 170"/>
              <p:cNvSpPr>
                <a:spLocks/>
              </p:cNvSpPr>
              <p:nvPr/>
            </p:nvSpPr>
            <p:spPr bwMode="auto">
              <a:xfrm>
                <a:off x="1625" y="2259"/>
                <a:ext cx="40" cy="4"/>
              </a:xfrm>
              <a:custGeom>
                <a:avLst/>
                <a:gdLst>
                  <a:gd name="T0" fmla="*/ 0 w 178"/>
                  <a:gd name="T1" fmla="*/ 0 h 17"/>
                  <a:gd name="T2" fmla="*/ 144 w 178"/>
                  <a:gd name="T3" fmla="*/ 17 h 17"/>
                  <a:gd name="T4" fmla="*/ 178 w 178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17">
                    <a:moveTo>
                      <a:pt x="0" y="0"/>
                    </a:moveTo>
                    <a:lnTo>
                      <a:pt x="144" y="17"/>
                    </a:lnTo>
                    <a:lnTo>
                      <a:pt x="178" y="17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19" name="Line 171"/>
              <p:cNvSpPr>
                <a:spLocks noChangeShapeType="1"/>
              </p:cNvSpPr>
              <p:nvPr/>
            </p:nvSpPr>
            <p:spPr bwMode="auto">
              <a:xfrm flipV="1">
                <a:off x="1673" y="2261"/>
                <a:ext cx="40" cy="2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20" name="Freeform 172"/>
              <p:cNvSpPr>
                <a:spLocks/>
              </p:cNvSpPr>
              <p:nvPr/>
            </p:nvSpPr>
            <p:spPr bwMode="auto">
              <a:xfrm>
                <a:off x="1721" y="2256"/>
                <a:ext cx="38" cy="3"/>
              </a:xfrm>
              <a:custGeom>
                <a:avLst/>
                <a:gdLst>
                  <a:gd name="T0" fmla="*/ 0 w 170"/>
                  <a:gd name="T1" fmla="*/ 17 h 17"/>
                  <a:gd name="T2" fmla="*/ 68 w 170"/>
                  <a:gd name="T3" fmla="*/ 17 h 17"/>
                  <a:gd name="T4" fmla="*/ 170 w 170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0" h="17">
                    <a:moveTo>
                      <a:pt x="0" y="17"/>
                    </a:moveTo>
                    <a:lnTo>
                      <a:pt x="68" y="17"/>
                    </a:lnTo>
                    <a:lnTo>
                      <a:pt x="17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21" name="Freeform 173"/>
              <p:cNvSpPr>
                <a:spLocks/>
              </p:cNvSpPr>
              <p:nvPr/>
            </p:nvSpPr>
            <p:spPr bwMode="auto">
              <a:xfrm>
                <a:off x="1769" y="2232"/>
                <a:ext cx="30" cy="22"/>
              </a:xfrm>
              <a:custGeom>
                <a:avLst/>
                <a:gdLst>
                  <a:gd name="T0" fmla="*/ 0 w 135"/>
                  <a:gd name="T1" fmla="*/ 94 h 94"/>
                  <a:gd name="T2" fmla="*/ 51 w 135"/>
                  <a:gd name="T3" fmla="*/ 85 h 94"/>
                  <a:gd name="T4" fmla="*/ 135 w 135"/>
                  <a:gd name="T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5" h="94">
                    <a:moveTo>
                      <a:pt x="0" y="94"/>
                    </a:moveTo>
                    <a:lnTo>
                      <a:pt x="51" y="85"/>
                    </a:lnTo>
                    <a:lnTo>
                      <a:pt x="135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22" name="Freeform 174"/>
              <p:cNvSpPr>
                <a:spLocks/>
              </p:cNvSpPr>
              <p:nvPr/>
            </p:nvSpPr>
            <p:spPr bwMode="auto">
              <a:xfrm>
                <a:off x="1805" y="2188"/>
                <a:ext cx="4" cy="39"/>
              </a:xfrm>
              <a:custGeom>
                <a:avLst/>
                <a:gdLst>
                  <a:gd name="T0" fmla="*/ 0 w 17"/>
                  <a:gd name="T1" fmla="*/ 169 h 169"/>
                  <a:gd name="T2" fmla="*/ 17 w 17"/>
                  <a:gd name="T3" fmla="*/ 152 h 169"/>
                  <a:gd name="T4" fmla="*/ 8 w 17"/>
                  <a:gd name="T5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69">
                    <a:moveTo>
                      <a:pt x="0" y="169"/>
                    </a:moveTo>
                    <a:lnTo>
                      <a:pt x="17" y="152"/>
                    </a:lnTo>
                    <a:lnTo>
                      <a:pt x="8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23" name="Freeform 175"/>
              <p:cNvSpPr>
                <a:spLocks/>
              </p:cNvSpPr>
              <p:nvPr/>
            </p:nvSpPr>
            <p:spPr bwMode="auto">
              <a:xfrm>
                <a:off x="1786" y="2146"/>
                <a:ext cx="19" cy="35"/>
              </a:xfrm>
              <a:custGeom>
                <a:avLst/>
                <a:gdLst>
                  <a:gd name="T0" fmla="*/ 85 w 85"/>
                  <a:gd name="T1" fmla="*/ 153 h 153"/>
                  <a:gd name="T2" fmla="*/ 0 w 85"/>
                  <a:gd name="T3" fmla="*/ 9 h 153"/>
                  <a:gd name="T4" fmla="*/ 0 w 85"/>
                  <a:gd name="T5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5" h="153">
                    <a:moveTo>
                      <a:pt x="85" y="153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24" name="Freeform 176"/>
              <p:cNvSpPr>
                <a:spLocks/>
              </p:cNvSpPr>
              <p:nvPr/>
            </p:nvSpPr>
            <p:spPr bwMode="auto">
              <a:xfrm>
                <a:off x="1759" y="2106"/>
                <a:ext cx="21" cy="32"/>
              </a:xfrm>
              <a:custGeom>
                <a:avLst/>
                <a:gdLst>
                  <a:gd name="T0" fmla="*/ 93 w 93"/>
                  <a:gd name="T1" fmla="*/ 143 h 143"/>
                  <a:gd name="T2" fmla="*/ 8 w 93"/>
                  <a:gd name="T3" fmla="*/ 25 h 143"/>
                  <a:gd name="T4" fmla="*/ 0 w 93"/>
                  <a:gd name="T5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" h="143">
                    <a:moveTo>
                      <a:pt x="93" y="143"/>
                    </a:moveTo>
                    <a:lnTo>
                      <a:pt x="8" y="25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25" name="Line 177"/>
              <p:cNvSpPr>
                <a:spLocks noChangeShapeType="1"/>
              </p:cNvSpPr>
              <p:nvPr/>
            </p:nvSpPr>
            <p:spPr bwMode="auto">
              <a:xfrm flipH="1" flipV="1">
                <a:off x="1744" y="2065"/>
                <a:ext cx="11" cy="33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26" name="Line 178"/>
              <p:cNvSpPr>
                <a:spLocks noChangeShapeType="1"/>
              </p:cNvSpPr>
              <p:nvPr/>
            </p:nvSpPr>
            <p:spPr bwMode="auto">
              <a:xfrm flipV="1">
                <a:off x="1669" y="948"/>
                <a:ext cx="2" cy="6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27" name="Line 179"/>
              <p:cNvSpPr>
                <a:spLocks noChangeShapeType="1"/>
              </p:cNvSpPr>
              <p:nvPr/>
            </p:nvSpPr>
            <p:spPr bwMode="auto">
              <a:xfrm flipV="1">
                <a:off x="1673" y="900"/>
                <a:ext cx="5" cy="40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28" name="Line 180"/>
              <p:cNvSpPr>
                <a:spLocks noChangeShapeType="1"/>
              </p:cNvSpPr>
              <p:nvPr/>
            </p:nvSpPr>
            <p:spPr bwMode="auto">
              <a:xfrm flipV="1">
                <a:off x="1680" y="854"/>
                <a:ext cx="8" cy="38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29" name="Freeform 181"/>
              <p:cNvSpPr>
                <a:spLocks/>
              </p:cNvSpPr>
              <p:nvPr/>
            </p:nvSpPr>
            <p:spPr bwMode="auto">
              <a:xfrm>
                <a:off x="1678" y="809"/>
                <a:ext cx="12" cy="37"/>
              </a:xfrm>
              <a:custGeom>
                <a:avLst/>
                <a:gdLst>
                  <a:gd name="T0" fmla="*/ 51 w 51"/>
                  <a:gd name="T1" fmla="*/ 161 h 161"/>
                  <a:gd name="T2" fmla="*/ 34 w 51"/>
                  <a:gd name="T3" fmla="*/ 42 h 161"/>
                  <a:gd name="T4" fmla="*/ 0 w 51"/>
                  <a:gd name="T5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161">
                    <a:moveTo>
                      <a:pt x="51" y="161"/>
                    </a:moveTo>
                    <a:lnTo>
                      <a:pt x="34" y="42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30" name="Freeform 182"/>
              <p:cNvSpPr>
                <a:spLocks/>
              </p:cNvSpPr>
              <p:nvPr/>
            </p:nvSpPr>
            <p:spPr bwMode="auto">
              <a:xfrm>
                <a:off x="1653" y="773"/>
                <a:ext cx="20" cy="31"/>
              </a:xfrm>
              <a:custGeom>
                <a:avLst/>
                <a:gdLst>
                  <a:gd name="T0" fmla="*/ 85 w 85"/>
                  <a:gd name="T1" fmla="*/ 136 h 136"/>
                  <a:gd name="T2" fmla="*/ 0 w 85"/>
                  <a:gd name="T3" fmla="*/ 59 h 136"/>
                  <a:gd name="T4" fmla="*/ 0 w 85"/>
                  <a:gd name="T5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5" h="136">
                    <a:moveTo>
                      <a:pt x="85" y="136"/>
                    </a:moveTo>
                    <a:lnTo>
                      <a:pt x="0" y="59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31" name="Freeform 183"/>
              <p:cNvSpPr>
                <a:spLocks/>
              </p:cNvSpPr>
              <p:nvPr/>
            </p:nvSpPr>
            <p:spPr bwMode="auto">
              <a:xfrm>
                <a:off x="1653" y="725"/>
                <a:ext cx="2" cy="38"/>
              </a:xfrm>
              <a:custGeom>
                <a:avLst/>
                <a:gdLst>
                  <a:gd name="T0" fmla="*/ 0 w 8"/>
                  <a:gd name="T1" fmla="*/ 170 h 170"/>
                  <a:gd name="T2" fmla="*/ 0 w 8"/>
                  <a:gd name="T3" fmla="*/ 43 h 170"/>
                  <a:gd name="T4" fmla="*/ 8 w 8"/>
                  <a:gd name="T5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70">
                    <a:moveTo>
                      <a:pt x="0" y="170"/>
                    </a:moveTo>
                    <a:lnTo>
                      <a:pt x="0" y="43"/>
                    </a:lnTo>
                    <a:lnTo>
                      <a:pt x="8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32" name="Freeform 184"/>
              <p:cNvSpPr>
                <a:spLocks/>
              </p:cNvSpPr>
              <p:nvPr/>
            </p:nvSpPr>
            <p:spPr bwMode="auto">
              <a:xfrm>
                <a:off x="1657" y="677"/>
                <a:ext cx="6" cy="40"/>
              </a:xfrm>
              <a:custGeom>
                <a:avLst/>
                <a:gdLst>
                  <a:gd name="T0" fmla="*/ 0 w 25"/>
                  <a:gd name="T1" fmla="*/ 177 h 177"/>
                  <a:gd name="T2" fmla="*/ 25 w 25"/>
                  <a:gd name="T3" fmla="*/ 25 h 177"/>
                  <a:gd name="T4" fmla="*/ 17 w 25"/>
                  <a:gd name="T5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177">
                    <a:moveTo>
                      <a:pt x="0" y="177"/>
                    </a:moveTo>
                    <a:lnTo>
                      <a:pt x="25" y="25"/>
                    </a:lnTo>
                    <a:lnTo>
                      <a:pt x="17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33" name="Line 185"/>
              <p:cNvSpPr>
                <a:spLocks noChangeShapeType="1"/>
              </p:cNvSpPr>
              <p:nvPr/>
            </p:nvSpPr>
            <p:spPr bwMode="auto">
              <a:xfrm flipH="1" flipV="1">
                <a:off x="1650" y="630"/>
                <a:ext cx="9" cy="39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34" name="Freeform 186"/>
              <p:cNvSpPr>
                <a:spLocks/>
              </p:cNvSpPr>
              <p:nvPr/>
            </p:nvSpPr>
            <p:spPr bwMode="auto">
              <a:xfrm>
                <a:off x="1632" y="586"/>
                <a:ext cx="15" cy="37"/>
              </a:xfrm>
              <a:custGeom>
                <a:avLst/>
                <a:gdLst>
                  <a:gd name="T0" fmla="*/ 67 w 67"/>
                  <a:gd name="T1" fmla="*/ 160 h 160"/>
                  <a:gd name="T2" fmla="*/ 34 w 67"/>
                  <a:gd name="T3" fmla="*/ 25 h 160"/>
                  <a:gd name="T4" fmla="*/ 0 w 67"/>
                  <a:gd name="T5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160">
                    <a:moveTo>
                      <a:pt x="67" y="160"/>
                    </a:moveTo>
                    <a:lnTo>
                      <a:pt x="34" y="25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35" name="Freeform 187"/>
              <p:cNvSpPr>
                <a:spLocks/>
              </p:cNvSpPr>
              <p:nvPr/>
            </p:nvSpPr>
            <p:spPr bwMode="auto">
              <a:xfrm>
                <a:off x="1592" y="561"/>
                <a:ext cx="34" cy="19"/>
              </a:xfrm>
              <a:custGeom>
                <a:avLst/>
                <a:gdLst>
                  <a:gd name="T0" fmla="*/ 152 w 152"/>
                  <a:gd name="T1" fmla="*/ 85 h 85"/>
                  <a:gd name="T2" fmla="*/ 144 w 152"/>
                  <a:gd name="T3" fmla="*/ 77 h 85"/>
                  <a:gd name="T4" fmla="*/ 0 w 152"/>
                  <a:gd name="T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85">
                    <a:moveTo>
                      <a:pt x="152" y="85"/>
                    </a:moveTo>
                    <a:lnTo>
                      <a:pt x="144" y="77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36" name="Line 188"/>
              <p:cNvSpPr>
                <a:spLocks noChangeShapeType="1"/>
              </p:cNvSpPr>
              <p:nvPr/>
            </p:nvSpPr>
            <p:spPr bwMode="auto">
              <a:xfrm flipH="1" flipV="1">
                <a:off x="1550" y="538"/>
                <a:ext cx="34" cy="20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37" name="Freeform 189"/>
              <p:cNvSpPr>
                <a:spLocks/>
              </p:cNvSpPr>
              <p:nvPr/>
            </p:nvSpPr>
            <p:spPr bwMode="auto">
              <a:xfrm>
                <a:off x="1511" y="511"/>
                <a:ext cx="31" cy="23"/>
              </a:xfrm>
              <a:custGeom>
                <a:avLst/>
                <a:gdLst>
                  <a:gd name="T0" fmla="*/ 136 w 136"/>
                  <a:gd name="T1" fmla="*/ 102 h 102"/>
                  <a:gd name="T2" fmla="*/ 127 w 136"/>
                  <a:gd name="T3" fmla="*/ 93 h 102"/>
                  <a:gd name="T4" fmla="*/ 51 w 136"/>
                  <a:gd name="T5" fmla="*/ 60 h 102"/>
                  <a:gd name="T6" fmla="*/ 0 w 136"/>
                  <a:gd name="T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102">
                    <a:moveTo>
                      <a:pt x="136" y="102"/>
                    </a:moveTo>
                    <a:lnTo>
                      <a:pt x="127" y="93"/>
                    </a:lnTo>
                    <a:lnTo>
                      <a:pt x="51" y="6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38" name="Freeform 190"/>
              <p:cNvSpPr>
                <a:spLocks/>
              </p:cNvSpPr>
              <p:nvPr/>
            </p:nvSpPr>
            <p:spPr bwMode="auto">
              <a:xfrm>
                <a:off x="1488" y="469"/>
                <a:ext cx="19" cy="34"/>
              </a:xfrm>
              <a:custGeom>
                <a:avLst/>
                <a:gdLst>
                  <a:gd name="T0" fmla="*/ 84 w 84"/>
                  <a:gd name="T1" fmla="*/ 152 h 152"/>
                  <a:gd name="T2" fmla="*/ 33 w 84"/>
                  <a:gd name="T3" fmla="*/ 93 h 152"/>
                  <a:gd name="T4" fmla="*/ 0 w 84"/>
                  <a:gd name="T5" fmla="*/ 8 h 152"/>
                  <a:gd name="T6" fmla="*/ 0 w 84"/>
                  <a:gd name="T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" h="152">
                    <a:moveTo>
                      <a:pt x="84" y="152"/>
                    </a:moveTo>
                    <a:lnTo>
                      <a:pt x="33" y="93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39" name="Line 191"/>
              <p:cNvSpPr>
                <a:spLocks noChangeShapeType="1"/>
              </p:cNvSpPr>
              <p:nvPr/>
            </p:nvSpPr>
            <p:spPr bwMode="auto">
              <a:xfrm flipH="1" flipV="1">
                <a:off x="1486" y="421"/>
                <a:ext cx="2" cy="40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40" name="Line 192"/>
              <p:cNvSpPr>
                <a:spLocks noChangeShapeType="1"/>
              </p:cNvSpPr>
              <p:nvPr/>
            </p:nvSpPr>
            <p:spPr bwMode="auto">
              <a:xfrm flipH="1" flipV="1">
                <a:off x="1484" y="373"/>
                <a:ext cx="2" cy="40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41" name="Freeform 193"/>
              <p:cNvSpPr>
                <a:spLocks/>
              </p:cNvSpPr>
              <p:nvPr/>
            </p:nvSpPr>
            <p:spPr bwMode="auto">
              <a:xfrm>
                <a:off x="1482" y="325"/>
                <a:ext cx="2" cy="40"/>
              </a:xfrm>
              <a:custGeom>
                <a:avLst/>
                <a:gdLst>
                  <a:gd name="T0" fmla="*/ 9 w 9"/>
                  <a:gd name="T1" fmla="*/ 178 h 178"/>
                  <a:gd name="T2" fmla="*/ 0 w 9"/>
                  <a:gd name="T3" fmla="*/ 110 h 178"/>
                  <a:gd name="T4" fmla="*/ 9 w 9"/>
                  <a:gd name="T5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78">
                    <a:moveTo>
                      <a:pt x="9" y="178"/>
                    </a:moveTo>
                    <a:lnTo>
                      <a:pt x="0" y="110"/>
                    </a:lnTo>
                    <a:lnTo>
                      <a:pt x="9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42" name="Freeform 194"/>
              <p:cNvSpPr>
                <a:spLocks/>
              </p:cNvSpPr>
              <p:nvPr/>
            </p:nvSpPr>
            <p:spPr bwMode="auto">
              <a:xfrm>
                <a:off x="1486" y="277"/>
                <a:ext cx="2" cy="40"/>
              </a:xfrm>
              <a:custGeom>
                <a:avLst/>
                <a:gdLst>
                  <a:gd name="T0" fmla="*/ 0 w 9"/>
                  <a:gd name="T1" fmla="*/ 178 h 178"/>
                  <a:gd name="T2" fmla="*/ 0 w 9"/>
                  <a:gd name="T3" fmla="*/ 161 h 178"/>
                  <a:gd name="T4" fmla="*/ 9 w 9"/>
                  <a:gd name="T5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78">
                    <a:moveTo>
                      <a:pt x="0" y="178"/>
                    </a:moveTo>
                    <a:lnTo>
                      <a:pt x="0" y="161"/>
                    </a:lnTo>
                    <a:lnTo>
                      <a:pt x="9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43" name="Line 195"/>
              <p:cNvSpPr>
                <a:spLocks noChangeShapeType="1"/>
              </p:cNvSpPr>
              <p:nvPr/>
            </p:nvSpPr>
            <p:spPr bwMode="auto">
              <a:xfrm flipV="1">
                <a:off x="1488" y="252"/>
                <a:ext cx="2" cy="17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44" name="Freeform 196"/>
              <p:cNvSpPr>
                <a:spLocks/>
              </p:cNvSpPr>
              <p:nvPr/>
            </p:nvSpPr>
            <p:spPr bwMode="auto">
              <a:xfrm>
                <a:off x="1415" y="450"/>
                <a:ext cx="2" cy="21"/>
              </a:xfrm>
              <a:custGeom>
                <a:avLst/>
                <a:gdLst>
                  <a:gd name="T0" fmla="*/ 0 w 8"/>
                  <a:gd name="T1" fmla="*/ 0 h 93"/>
                  <a:gd name="T2" fmla="*/ 8 w 8"/>
                  <a:gd name="T3" fmla="*/ 85 h 93"/>
                  <a:gd name="T4" fmla="*/ 0 w 8"/>
                  <a:gd name="T5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93">
                    <a:moveTo>
                      <a:pt x="0" y="0"/>
                    </a:moveTo>
                    <a:lnTo>
                      <a:pt x="8" y="85"/>
                    </a:lnTo>
                    <a:lnTo>
                      <a:pt x="0" y="93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45" name="Line 197"/>
              <p:cNvSpPr>
                <a:spLocks noChangeShapeType="1"/>
              </p:cNvSpPr>
              <p:nvPr/>
            </p:nvSpPr>
            <p:spPr bwMode="auto">
              <a:xfrm flipH="1">
                <a:off x="1394" y="478"/>
                <a:ext cx="17" cy="35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46" name="Freeform 198"/>
              <p:cNvSpPr>
                <a:spLocks/>
              </p:cNvSpPr>
              <p:nvPr/>
            </p:nvSpPr>
            <p:spPr bwMode="auto">
              <a:xfrm>
                <a:off x="1353" y="521"/>
                <a:ext cx="39" cy="6"/>
              </a:xfrm>
              <a:custGeom>
                <a:avLst/>
                <a:gdLst>
                  <a:gd name="T0" fmla="*/ 169 w 169"/>
                  <a:gd name="T1" fmla="*/ 0 h 25"/>
                  <a:gd name="T2" fmla="*/ 152 w 169"/>
                  <a:gd name="T3" fmla="*/ 25 h 25"/>
                  <a:gd name="T4" fmla="*/ 51 w 169"/>
                  <a:gd name="T5" fmla="*/ 25 h 25"/>
                  <a:gd name="T6" fmla="*/ 25 w 169"/>
                  <a:gd name="T7" fmla="*/ 25 h 25"/>
                  <a:gd name="T8" fmla="*/ 0 w 169"/>
                  <a:gd name="T9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25">
                    <a:moveTo>
                      <a:pt x="169" y="0"/>
                    </a:moveTo>
                    <a:lnTo>
                      <a:pt x="152" y="25"/>
                    </a:lnTo>
                    <a:lnTo>
                      <a:pt x="51" y="25"/>
                    </a:lnTo>
                    <a:lnTo>
                      <a:pt x="25" y="25"/>
                    </a:lnTo>
                    <a:lnTo>
                      <a:pt x="0" y="17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47" name="Line 199"/>
              <p:cNvSpPr>
                <a:spLocks noChangeShapeType="1"/>
              </p:cNvSpPr>
              <p:nvPr/>
            </p:nvSpPr>
            <p:spPr bwMode="auto">
              <a:xfrm flipH="1" flipV="1">
                <a:off x="1307" y="515"/>
                <a:ext cx="39" cy="8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48" name="Freeform 200"/>
              <p:cNvSpPr>
                <a:spLocks/>
              </p:cNvSpPr>
              <p:nvPr/>
            </p:nvSpPr>
            <p:spPr bwMode="auto">
              <a:xfrm>
                <a:off x="1263" y="500"/>
                <a:ext cx="37" cy="13"/>
              </a:xfrm>
              <a:custGeom>
                <a:avLst/>
                <a:gdLst>
                  <a:gd name="T0" fmla="*/ 161 w 161"/>
                  <a:gd name="T1" fmla="*/ 59 h 59"/>
                  <a:gd name="T2" fmla="*/ 84 w 161"/>
                  <a:gd name="T3" fmla="*/ 42 h 59"/>
                  <a:gd name="T4" fmla="*/ 0 w 161"/>
                  <a:gd name="T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1" h="59">
                    <a:moveTo>
                      <a:pt x="161" y="59"/>
                    </a:moveTo>
                    <a:lnTo>
                      <a:pt x="84" y="42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49" name="Freeform 201"/>
              <p:cNvSpPr>
                <a:spLocks/>
              </p:cNvSpPr>
              <p:nvPr/>
            </p:nvSpPr>
            <p:spPr bwMode="auto">
              <a:xfrm>
                <a:off x="1221" y="477"/>
                <a:ext cx="34" cy="19"/>
              </a:xfrm>
              <a:custGeom>
                <a:avLst/>
                <a:gdLst>
                  <a:gd name="T0" fmla="*/ 153 w 153"/>
                  <a:gd name="T1" fmla="*/ 85 h 85"/>
                  <a:gd name="T2" fmla="*/ 34 w 153"/>
                  <a:gd name="T3" fmla="*/ 34 h 85"/>
                  <a:gd name="T4" fmla="*/ 0 w 153"/>
                  <a:gd name="T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3" h="85">
                    <a:moveTo>
                      <a:pt x="153" y="85"/>
                    </a:moveTo>
                    <a:lnTo>
                      <a:pt x="34" y="34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50" name="Line 202"/>
              <p:cNvSpPr>
                <a:spLocks noChangeShapeType="1"/>
              </p:cNvSpPr>
              <p:nvPr/>
            </p:nvSpPr>
            <p:spPr bwMode="auto">
              <a:xfrm flipH="1" flipV="1">
                <a:off x="1186" y="442"/>
                <a:ext cx="29" cy="29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51" name="Line 203"/>
              <p:cNvSpPr>
                <a:spLocks noChangeShapeType="1"/>
              </p:cNvSpPr>
              <p:nvPr/>
            </p:nvSpPr>
            <p:spPr bwMode="auto">
              <a:xfrm flipH="1" flipV="1">
                <a:off x="1163" y="402"/>
                <a:ext cx="17" cy="34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452" name="Freeform 204"/>
              <p:cNvSpPr>
                <a:spLocks/>
              </p:cNvSpPr>
              <p:nvPr/>
            </p:nvSpPr>
            <p:spPr bwMode="auto">
              <a:xfrm>
                <a:off x="1146" y="355"/>
                <a:ext cx="13" cy="39"/>
              </a:xfrm>
              <a:custGeom>
                <a:avLst/>
                <a:gdLst>
                  <a:gd name="T0" fmla="*/ 59 w 59"/>
                  <a:gd name="T1" fmla="*/ 170 h 170"/>
                  <a:gd name="T2" fmla="*/ 26 w 59"/>
                  <a:gd name="T3" fmla="*/ 102 h 170"/>
                  <a:gd name="T4" fmla="*/ 0 w 59"/>
                  <a:gd name="T5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170">
                    <a:moveTo>
                      <a:pt x="59" y="170"/>
                    </a:moveTo>
                    <a:lnTo>
                      <a:pt x="26" y="102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</p:grpSp>
        <p:grpSp>
          <p:nvGrpSpPr>
            <p:cNvPr id="7" name="Group 406"/>
            <p:cNvGrpSpPr>
              <a:grpSpLocks/>
            </p:cNvGrpSpPr>
            <p:nvPr/>
          </p:nvGrpSpPr>
          <p:grpSpPr bwMode="auto">
            <a:xfrm>
              <a:off x="108" y="104"/>
              <a:ext cx="4203" cy="4204"/>
              <a:chOff x="108" y="104"/>
              <a:chExt cx="4203" cy="4204"/>
            </a:xfrm>
          </p:grpSpPr>
          <p:sp>
            <p:nvSpPr>
              <p:cNvPr id="53" name="Line 206"/>
              <p:cNvSpPr>
                <a:spLocks noChangeShapeType="1"/>
              </p:cNvSpPr>
              <p:nvPr/>
            </p:nvSpPr>
            <p:spPr bwMode="auto">
              <a:xfrm flipH="1" flipV="1">
                <a:off x="1134" y="309"/>
                <a:ext cx="10" cy="39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54" name="Freeform 207"/>
              <p:cNvSpPr>
                <a:spLocks/>
              </p:cNvSpPr>
              <p:nvPr/>
            </p:nvSpPr>
            <p:spPr bwMode="auto">
              <a:xfrm>
                <a:off x="1123" y="263"/>
                <a:ext cx="9" cy="39"/>
              </a:xfrm>
              <a:custGeom>
                <a:avLst/>
                <a:gdLst>
                  <a:gd name="T0" fmla="*/ 42 w 42"/>
                  <a:gd name="T1" fmla="*/ 169 h 169"/>
                  <a:gd name="T2" fmla="*/ 33 w 42"/>
                  <a:gd name="T3" fmla="*/ 135 h 169"/>
                  <a:gd name="T4" fmla="*/ 0 w 42"/>
                  <a:gd name="T5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169">
                    <a:moveTo>
                      <a:pt x="42" y="169"/>
                    </a:moveTo>
                    <a:lnTo>
                      <a:pt x="33" y="135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55" name="Freeform 208"/>
              <p:cNvSpPr>
                <a:spLocks/>
              </p:cNvSpPr>
              <p:nvPr/>
            </p:nvSpPr>
            <p:spPr bwMode="auto">
              <a:xfrm>
                <a:off x="1109" y="217"/>
                <a:ext cx="12" cy="38"/>
              </a:xfrm>
              <a:custGeom>
                <a:avLst/>
                <a:gdLst>
                  <a:gd name="T0" fmla="*/ 51 w 51"/>
                  <a:gd name="T1" fmla="*/ 169 h 169"/>
                  <a:gd name="T2" fmla="*/ 9 w 51"/>
                  <a:gd name="T3" fmla="*/ 34 h 169"/>
                  <a:gd name="T4" fmla="*/ 0 w 51"/>
                  <a:gd name="T5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169">
                    <a:moveTo>
                      <a:pt x="51" y="169"/>
                    </a:moveTo>
                    <a:lnTo>
                      <a:pt x="9" y="34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56" name="Freeform 209"/>
              <p:cNvSpPr>
                <a:spLocks/>
              </p:cNvSpPr>
              <p:nvPr/>
            </p:nvSpPr>
            <p:spPr bwMode="auto">
              <a:xfrm>
                <a:off x="1098" y="171"/>
                <a:ext cx="9" cy="38"/>
              </a:xfrm>
              <a:custGeom>
                <a:avLst/>
                <a:gdLst>
                  <a:gd name="T0" fmla="*/ 43 w 43"/>
                  <a:gd name="T1" fmla="*/ 170 h 170"/>
                  <a:gd name="T2" fmla="*/ 17 w 43"/>
                  <a:gd name="T3" fmla="*/ 9 h 170"/>
                  <a:gd name="T4" fmla="*/ 0 w 43"/>
                  <a:gd name="T5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170">
                    <a:moveTo>
                      <a:pt x="43" y="170"/>
                    </a:moveTo>
                    <a:lnTo>
                      <a:pt x="17" y="9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57" name="Freeform 210"/>
              <p:cNvSpPr>
                <a:spLocks/>
              </p:cNvSpPr>
              <p:nvPr/>
            </p:nvSpPr>
            <p:spPr bwMode="auto">
              <a:xfrm>
                <a:off x="1054" y="157"/>
                <a:ext cx="36" cy="10"/>
              </a:xfrm>
              <a:custGeom>
                <a:avLst/>
                <a:gdLst>
                  <a:gd name="T0" fmla="*/ 161 w 161"/>
                  <a:gd name="T1" fmla="*/ 42 h 42"/>
                  <a:gd name="T2" fmla="*/ 127 w 161"/>
                  <a:gd name="T3" fmla="*/ 17 h 42"/>
                  <a:gd name="T4" fmla="*/ 0 w 161"/>
                  <a:gd name="T5" fmla="*/ 0 h 42"/>
                  <a:gd name="T6" fmla="*/ 0 w 161"/>
                  <a:gd name="T7" fmla="*/ 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42">
                    <a:moveTo>
                      <a:pt x="161" y="42"/>
                    </a:moveTo>
                    <a:lnTo>
                      <a:pt x="127" y="17"/>
                    </a:lnTo>
                    <a:lnTo>
                      <a:pt x="0" y="0"/>
                    </a:lnTo>
                    <a:lnTo>
                      <a:pt x="0" y="9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58" name="Freeform 211"/>
              <p:cNvSpPr>
                <a:spLocks/>
              </p:cNvSpPr>
              <p:nvPr/>
            </p:nvSpPr>
            <p:spPr bwMode="auto">
              <a:xfrm>
                <a:off x="1038" y="165"/>
                <a:ext cx="12" cy="38"/>
              </a:xfrm>
              <a:custGeom>
                <a:avLst/>
                <a:gdLst>
                  <a:gd name="T0" fmla="*/ 51 w 51"/>
                  <a:gd name="T1" fmla="*/ 0 h 169"/>
                  <a:gd name="T2" fmla="*/ 8 w 51"/>
                  <a:gd name="T3" fmla="*/ 127 h 169"/>
                  <a:gd name="T4" fmla="*/ 0 w 51"/>
                  <a:gd name="T5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169">
                    <a:moveTo>
                      <a:pt x="51" y="0"/>
                    </a:moveTo>
                    <a:lnTo>
                      <a:pt x="8" y="127"/>
                    </a:lnTo>
                    <a:lnTo>
                      <a:pt x="0" y="169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59" name="Line 212"/>
              <p:cNvSpPr>
                <a:spLocks noChangeShapeType="1"/>
              </p:cNvSpPr>
              <p:nvPr/>
            </p:nvSpPr>
            <p:spPr bwMode="auto">
              <a:xfrm flipH="1">
                <a:off x="1034" y="211"/>
                <a:ext cx="4" cy="41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60" name="Line 213"/>
              <p:cNvSpPr>
                <a:spLocks noChangeShapeType="1"/>
              </p:cNvSpPr>
              <p:nvPr/>
            </p:nvSpPr>
            <p:spPr bwMode="auto">
              <a:xfrm flipH="1">
                <a:off x="1029" y="259"/>
                <a:ext cx="3" cy="41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61" name="Freeform 214"/>
              <p:cNvSpPr>
                <a:spLocks/>
              </p:cNvSpPr>
              <p:nvPr/>
            </p:nvSpPr>
            <p:spPr bwMode="auto">
              <a:xfrm>
                <a:off x="1025" y="307"/>
                <a:ext cx="5" cy="41"/>
              </a:xfrm>
              <a:custGeom>
                <a:avLst/>
                <a:gdLst>
                  <a:gd name="T0" fmla="*/ 8 w 25"/>
                  <a:gd name="T1" fmla="*/ 0 h 178"/>
                  <a:gd name="T2" fmla="*/ 0 w 25"/>
                  <a:gd name="T3" fmla="*/ 42 h 178"/>
                  <a:gd name="T4" fmla="*/ 25 w 25"/>
                  <a:gd name="T5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178">
                    <a:moveTo>
                      <a:pt x="8" y="0"/>
                    </a:moveTo>
                    <a:lnTo>
                      <a:pt x="0" y="42"/>
                    </a:lnTo>
                    <a:lnTo>
                      <a:pt x="25" y="178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62" name="Freeform 215"/>
              <p:cNvSpPr>
                <a:spLocks/>
              </p:cNvSpPr>
              <p:nvPr/>
            </p:nvSpPr>
            <p:spPr bwMode="auto">
              <a:xfrm>
                <a:off x="1032" y="355"/>
                <a:ext cx="6" cy="39"/>
              </a:xfrm>
              <a:custGeom>
                <a:avLst/>
                <a:gdLst>
                  <a:gd name="T0" fmla="*/ 0 w 26"/>
                  <a:gd name="T1" fmla="*/ 0 h 170"/>
                  <a:gd name="T2" fmla="*/ 0 w 26"/>
                  <a:gd name="T3" fmla="*/ 43 h 170"/>
                  <a:gd name="T4" fmla="*/ 26 w 26"/>
                  <a:gd name="T5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70">
                    <a:moveTo>
                      <a:pt x="0" y="0"/>
                    </a:moveTo>
                    <a:lnTo>
                      <a:pt x="0" y="43"/>
                    </a:lnTo>
                    <a:lnTo>
                      <a:pt x="26" y="17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63" name="Line 216"/>
              <p:cNvSpPr>
                <a:spLocks noChangeShapeType="1"/>
              </p:cNvSpPr>
              <p:nvPr/>
            </p:nvSpPr>
            <p:spPr bwMode="auto">
              <a:xfrm>
                <a:off x="1040" y="402"/>
                <a:ext cx="6" cy="40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64" name="Freeform 217"/>
              <p:cNvSpPr>
                <a:spLocks/>
              </p:cNvSpPr>
              <p:nvPr/>
            </p:nvSpPr>
            <p:spPr bwMode="auto">
              <a:xfrm>
                <a:off x="1048" y="450"/>
                <a:ext cx="9" cy="38"/>
              </a:xfrm>
              <a:custGeom>
                <a:avLst/>
                <a:gdLst>
                  <a:gd name="T0" fmla="*/ 0 w 43"/>
                  <a:gd name="T1" fmla="*/ 0 h 170"/>
                  <a:gd name="T2" fmla="*/ 17 w 43"/>
                  <a:gd name="T3" fmla="*/ 119 h 170"/>
                  <a:gd name="T4" fmla="*/ 43 w 43"/>
                  <a:gd name="T5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170">
                    <a:moveTo>
                      <a:pt x="0" y="0"/>
                    </a:moveTo>
                    <a:lnTo>
                      <a:pt x="17" y="119"/>
                    </a:lnTo>
                    <a:lnTo>
                      <a:pt x="43" y="17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65" name="Freeform 218"/>
              <p:cNvSpPr>
                <a:spLocks/>
              </p:cNvSpPr>
              <p:nvPr/>
            </p:nvSpPr>
            <p:spPr bwMode="auto">
              <a:xfrm>
                <a:off x="1061" y="496"/>
                <a:ext cx="19" cy="34"/>
              </a:xfrm>
              <a:custGeom>
                <a:avLst/>
                <a:gdLst>
                  <a:gd name="T0" fmla="*/ 0 w 84"/>
                  <a:gd name="T1" fmla="*/ 0 h 152"/>
                  <a:gd name="T2" fmla="*/ 67 w 84"/>
                  <a:gd name="T3" fmla="*/ 118 h 152"/>
                  <a:gd name="T4" fmla="*/ 84 w 84"/>
                  <a:gd name="T5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152">
                    <a:moveTo>
                      <a:pt x="0" y="0"/>
                    </a:moveTo>
                    <a:lnTo>
                      <a:pt x="67" y="118"/>
                    </a:lnTo>
                    <a:lnTo>
                      <a:pt x="84" y="152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66" name="Line 219"/>
              <p:cNvSpPr>
                <a:spLocks noChangeShapeType="1"/>
              </p:cNvSpPr>
              <p:nvPr/>
            </p:nvSpPr>
            <p:spPr bwMode="auto">
              <a:xfrm>
                <a:off x="1084" y="538"/>
                <a:ext cx="17" cy="35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67" name="Freeform 220"/>
              <p:cNvSpPr>
                <a:spLocks/>
              </p:cNvSpPr>
              <p:nvPr/>
            </p:nvSpPr>
            <p:spPr bwMode="auto">
              <a:xfrm>
                <a:off x="1105" y="580"/>
                <a:ext cx="18" cy="37"/>
              </a:xfrm>
              <a:custGeom>
                <a:avLst/>
                <a:gdLst>
                  <a:gd name="T0" fmla="*/ 0 w 77"/>
                  <a:gd name="T1" fmla="*/ 0 h 161"/>
                  <a:gd name="T2" fmla="*/ 60 w 77"/>
                  <a:gd name="T3" fmla="*/ 119 h 161"/>
                  <a:gd name="T4" fmla="*/ 77 w 77"/>
                  <a:gd name="T5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7" h="161">
                    <a:moveTo>
                      <a:pt x="0" y="0"/>
                    </a:moveTo>
                    <a:lnTo>
                      <a:pt x="60" y="119"/>
                    </a:lnTo>
                    <a:lnTo>
                      <a:pt x="77" y="161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68" name="Line 221"/>
              <p:cNvSpPr>
                <a:spLocks noChangeShapeType="1"/>
              </p:cNvSpPr>
              <p:nvPr/>
            </p:nvSpPr>
            <p:spPr bwMode="auto">
              <a:xfrm>
                <a:off x="1125" y="625"/>
                <a:ext cx="9" cy="38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69" name="Freeform 222"/>
              <p:cNvSpPr>
                <a:spLocks/>
              </p:cNvSpPr>
              <p:nvPr/>
            </p:nvSpPr>
            <p:spPr bwMode="auto">
              <a:xfrm>
                <a:off x="1136" y="671"/>
                <a:ext cx="10" cy="38"/>
              </a:xfrm>
              <a:custGeom>
                <a:avLst/>
                <a:gdLst>
                  <a:gd name="T0" fmla="*/ 0 w 42"/>
                  <a:gd name="T1" fmla="*/ 0 h 170"/>
                  <a:gd name="T2" fmla="*/ 42 w 42"/>
                  <a:gd name="T3" fmla="*/ 161 h 170"/>
                  <a:gd name="T4" fmla="*/ 42 w 42"/>
                  <a:gd name="T5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170">
                    <a:moveTo>
                      <a:pt x="0" y="0"/>
                    </a:moveTo>
                    <a:lnTo>
                      <a:pt x="42" y="161"/>
                    </a:lnTo>
                    <a:lnTo>
                      <a:pt x="42" y="17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70" name="Line 223"/>
              <p:cNvSpPr>
                <a:spLocks noChangeShapeType="1"/>
              </p:cNvSpPr>
              <p:nvPr/>
            </p:nvSpPr>
            <p:spPr bwMode="auto">
              <a:xfrm flipH="1">
                <a:off x="1142" y="717"/>
                <a:ext cx="4" cy="40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71" name="Freeform 224"/>
              <p:cNvSpPr>
                <a:spLocks/>
              </p:cNvSpPr>
              <p:nvPr/>
            </p:nvSpPr>
            <p:spPr bwMode="auto">
              <a:xfrm>
                <a:off x="1123" y="765"/>
                <a:ext cx="19" cy="31"/>
              </a:xfrm>
              <a:custGeom>
                <a:avLst/>
                <a:gdLst>
                  <a:gd name="T0" fmla="*/ 84 w 84"/>
                  <a:gd name="T1" fmla="*/ 0 h 136"/>
                  <a:gd name="T2" fmla="*/ 76 w 84"/>
                  <a:gd name="T3" fmla="*/ 76 h 136"/>
                  <a:gd name="T4" fmla="*/ 0 w 84"/>
                  <a:gd name="T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136">
                    <a:moveTo>
                      <a:pt x="84" y="0"/>
                    </a:moveTo>
                    <a:lnTo>
                      <a:pt x="76" y="76"/>
                    </a:lnTo>
                    <a:lnTo>
                      <a:pt x="0" y="136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72" name="Freeform 225"/>
              <p:cNvSpPr>
                <a:spLocks/>
              </p:cNvSpPr>
              <p:nvPr/>
            </p:nvSpPr>
            <p:spPr bwMode="auto">
              <a:xfrm>
                <a:off x="1109" y="802"/>
                <a:ext cx="8" cy="31"/>
              </a:xfrm>
              <a:custGeom>
                <a:avLst/>
                <a:gdLst>
                  <a:gd name="T0" fmla="*/ 34 w 34"/>
                  <a:gd name="T1" fmla="*/ 0 h 136"/>
                  <a:gd name="T2" fmla="*/ 17 w 34"/>
                  <a:gd name="T3" fmla="*/ 9 h 136"/>
                  <a:gd name="T4" fmla="*/ 0 w 34"/>
                  <a:gd name="T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136">
                    <a:moveTo>
                      <a:pt x="34" y="0"/>
                    </a:moveTo>
                    <a:lnTo>
                      <a:pt x="17" y="9"/>
                    </a:lnTo>
                    <a:lnTo>
                      <a:pt x="0" y="136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73" name="Line 226"/>
              <p:cNvSpPr>
                <a:spLocks noChangeShapeType="1"/>
              </p:cNvSpPr>
              <p:nvPr/>
            </p:nvSpPr>
            <p:spPr bwMode="auto">
              <a:xfrm>
                <a:off x="1209" y="929"/>
                <a:ext cx="2" cy="5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74" name="Freeform 227"/>
              <p:cNvSpPr>
                <a:spLocks/>
              </p:cNvSpPr>
              <p:nvPr/>
            </p:nvSpPr>
            <p:spPr bwMode="auto">
              <a:xfrm>
                <a:off x="1213" y="942"/>
                <a:ext cx="23" cy="35"/>
              </a:xfrm>
              <a:custGeom>
                <a:avLst/>
                <a:gdLst>
                  <a:gd name="T0" fmla="*/ 0 w 101"/>
                  <a:gd name="T1" fmla="*/ 0 h 153"/>
                  <a:gd name="T2" fmla="*/ 59 w 101"/>
                  <a:gd name="T3" fmla="*/ 68 h 153"/>
                  <a:gd name="T4" fmla="*/ 101 w 101"/>
                  <a:gd name="T5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1" h="153">
                    <a:moveTo>
                      <a:pt x="0" y="0"/>
                    </a:moveTo>
                    <a:lnTo>
                      <a:pt x="59" y="68"/>
                    </a:lnTo>
                    <a:lnTo>
                      <a:pt x="101" y="153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75" name="Freeform 228"/>
              <p:cNvSpPr>
                <a:spLocks/>
              </p:cNvSpPr>
              <p:nvPr/>
            </p:nvSpPr>
            <p:spPr bwMode="auto">
              <a:xfrm>
                <a:off x="1236" y="982"/>
                <a:ext cx="4" cy="41"/>
              </a:xfrm>
              <a:custGeom>
                <a:avLst/>
                <a:gdLst>
                  <a:gd name="T0" fmla="*/ 17 w 17"/>
                  <a:gd name="T1" fmla="*/ 0 h 178"/>
                  <a:gd name="T2" fmla="*/ 17 w 17"/>
                  <a:gd name="T3" fmla="*/ 17 h 178"/>
                  <a:gd name="T4" fmla="*/ 17 w 17"/>
                  <a:gd name="T5" fmla="*/ 76 h 178"/>
                  <a:gd name="T6" fmla="*/ 0 w 17"/>
                  <a:gd name="T7" fmla="*/ 136 h 178"/>
                  <a:gd name="T8" fmla="*/ 0 w 17"/>
                  <a:gd name="T9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8">
                    <a:moveTo>
                      <a:pt x="17" y="0"/>
                    </a:moveTo>
                    <a:lnTo>
                      <a:pt x="17" y="17"/>
                    </a:lnTo>
                    <a:lnTo>
                      <a:pt x="17" y="76"/>
                    </a:lnTo>
                    <a:lnTo>
                      <a:pt x="0" y="136"/>
                    </a:lnTo>
                    <a:lnTo>
                      <a:pt x="0" y="178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76" name="Freeform 229"/>
              <p:cNvSpPr>
                <a:spLocks/>
              </p:cNvSpPr>
              <p:nvPr/>
            </p:nvSpPr>
            <p:spPr bwMode="auto">
              <a:xfrm>
                <a:off x="1223" y="1031"/>
                <a:ext cx="13" cy="36"/>
              </a:xfrm>
              <a:custGeom>
                <a:avLst/>
                <a:gdLst>
                  <a:gd name="T0" fmla="*/ 59 w 59"/>
                  <a:gd name="T1" fmla="*/ 0 h 161"/>
                  <a:gd name="T2" fmla="*/ 8 w 59"/>
                  <a:gd name="T3" fmla="*/ 152 h 161"/>
                  <a:gd name="T4" fmla="*/ 0 w 59"/>
                  <a:gd name="T5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161">
                    <a:moveTo>
                      <a:pt x="59" y="0"/>
                    </a:moveTo>
                    <a:lnTo>
                      <a:pt x="8" y="152"/>
                    </a:lnTo>
                    <a:lnTo>
                      <a:pt x="0" y="161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77" name="Freeform 230"/>
              <p:cNvSpPr>
                <a:spLocks/>
              </p:cNvSpPr>
              <p:nvPr/>
            </p:nvSpPr>
            <p:spPr bwMode="auto">
              <a:xfrm>
                <a:off x="1178" y="1071"/>
                <a:ext cx="37" cy="10"/>
              </a:xfrm>
              <a:custGeom>
                <a:avLst/>
                <a:gdLst>
                  <a:gd name="T0" fmla="*/ 161 w 161"/>
                  <a:gd name="T1" fmla="*/ 0 h 42"/>
                  <a:gd name="T2" fmla="*/ 110 w 161"/>
                  <a:gd name="T3" fmla="*/ 33 h 42"/>
                  <a:gd name="T4" fmla="*/ 0 w 161"/>
                  <a:gd name="T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1" h="42">
                    <a:moveTo>
                      <a:pt x="161" y="0"/>
                    </a:moveTo>
                    <a:lnTo>
                      <a:pt x="110" y="33"/>
                    </a:lnTo>
                    <a:lnTo>
                      <a:pt x="0" y="42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78" name="Freeform 231"/>
              <p:cNvSpPr>
                <a:spLocks/>
              </p:cNvSpPr>
              <p:nvPr/>
            </p:nvSpPr>
            <p:spPr bwMode="auto">
              <a:xfrm>
                <a:off x="1130" y="1075"/>
                <a:ext cx="41" cy="6"/>
              </a:xfrm>
              <a:custGeom>
                <a:avLst/>
                <a:gdLst>
                  <a:gd name="T0" fmla="*/ 178 w 178"/>
                  <a:gd name="T1" fmla="*/ 25 h 25"/>
                  <a:gd name="T2" fmla="*/ 77 w 178"/>
                  <a:gd name="T3" fmla="*/ 25 h 25"/>
                  <a:gd name="T4" fmla="*/ 0 w 178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25">
                    <a:moveTo>
                      <a:pt x="178" y="25"/>
                    </a:moveTo>
                    <a:lnTo>
                      <a:pt x="77" y="25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79" name="Freeform 232"/>
              <p:cNvSpPr>
                <a:spLocks/>
              </p:cNvSpPr>
              <p:nvPr/>
            </p:nvSpPr>
            <p:spPr bwMode="auto">
              <a:xfrm>
                <a:off x="1090" y="1052"/>
                <a:ext cx="35" cy="19"/>
              </a:xfrm>
              <a:custGeom>
                <a:avLst/>
                <a:gdLst>
                  <a:gd name="T0" fmla="*/ 152 w 152"/>
                  <a:gd name="T1" fmla="*/ 85 h 85"/>
                  <a:gd name="T2" fmla="*/ 118 w 152"/>
                  <a:gd name="T3" fmla="*/ 76 h 85"/>
                  <a:gd name="T4" fmla="*/ 0 w 152"/>
                  <a:gd name="T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85">
                    <a:moveTo>
                      <a:pt x="152" y="85"/>
                    </a:moveTo>
                    <a:lnTo>
                      <a:pt x="118" y="76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80" name="Freeform 233"/>
              <p:cNvSpPr>
                <a:spLocks/>
              </p:cNvSpPr>
              <p:nvPr/>
            </p:nvSpPr>
            <p:spPr bwMode="auto">
              <a:xfrm>
                <a:off x="1057" y="1017"/>
                <a:ext cx="25" cy="31"/>
              </a:xfrm>
              <a:custGeom>
                <a:avLst/>
                <a:gdLst>
                  <a:gd name="T0" fmla="*/ 110 w 110"/>
                  <a:gd name="T1" fmla="*/ 136 h 136"/>
                  <a:gd name="T2" fmla="*/ 67 w 110"/>
                  <a:gd name="T3" fmla="*/ 111 h 136"/>
                  <a:gd name="T4" fmla="*/ 0 w 110"/>
                  <a:gd name="T5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136">
                    <a:moveTo>
                      <a:pt x="110" y="136"/>
                    </a:moveTo>
                    <a:lnTo>
                      <a:pt x="67" y="111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81" name="Freeform 234"/>
              <p:cNvSpPr>
                <a:spLocks/>
              </p:cNvSpPr>
              <p:nvPr/>
            </p:nvSpPr>
            <p:spPr bwMode="auto">
              <a:xfrm>
                <a:off x="1048" y="969"/>
                <a:ext cx="6" cy="40"/>
              </a:xfrm>
              <a:custGeom>
                <a:avLst/>
                <a:gdLst>
                  <a:gd name="T0" fmla="*/ 26 w 26"/>
                  <a:gd name="T1" fmla="*/ 178 h 178"/>
                  <a:gd name="T2" fmla="*/ 26 w 26"/>
                  <a:gd name="T3" fmla="*/ 169 h 178"/>
                  <a:gd name="T4" fmla="*/ 0 w 26"/>
                  <a:gd name="T5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78">
                    <a:moveTo>
                      <a:pt x="26" y="178"/>
                    </a:moveTo>
                    <a:lnTo>
                      <a:pt x="26" y="169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82" name="Freeform 235"/>
              <p:cNvSpPr>
                <a:spLocks/>
              </p:cNvSpPr>
              <p:nvPr/>
            </p:nvSpPr>
            <p:spPr bwMode="auto">
              <a:xfrm>
                <a:off x="1046" y="930"/>
                <a:ext cx="19" cy="31"/>
              </a:xfrm>
              <a:custGeom>
                <a:avLst/>
                <a:gdLst>
                  <a:gd name="T0" fmla="*/ 8 w 84"/>
                  <a:gd name="T1" fmla="*/ 136 h 136"/>
                  <a:gd name="T2" fmla="*/ 0 w 84"/>
                  <a:gd name="T3" fmla="*/ 77 h 136"/>
                  <a:gd name="T4" fmla="*/ 84 w 84"/>
                  <a:gd name="T5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136">
                    <a:moveTo>
                      <a:pt x="8" y="136"/>
                    </a:moveTo>
                    <a:lnTo>
                      <a:pt x="0" y="77"/>
                    </a:lnTo>
                    <a:lnTo>
                      <a:pt x="84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83" name="Freeform 236"/>
              <p:cNvSpPr>
                <a:spLocks/>
              </p:cNvSpPr>
              <p:nvPr/>
            </p:nvSpPr>
            <p:spPr bwMode="auto">
              <a:xfrm>
                <a:off x="1071" y="905"/>
                <a:ext cx="34" cy="20"/>
              </a:xfrm>
              <a:custGeom>
                <a:avLst/>
                <a:gdLst>
                  <a:gd name="T0" fmla="*/ 0 w 152"/>
                  <a:gd name="T1" fmla="*/ 85 h 85"/>
                  <a:gd name="T2" fmla="*/ 42 w 152"/>
                  <a:gd name="T3" fmla="*/ 34 h 85"/>
                  <a:gd name="T4" fmla="*/ 152 w 152"/>
                  <a:gd name="T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85">
                    <a:moveTo>
                      <a:pt x="0" y="85"/>
                    </a:moveTo>
                    <a:lnTo>
                      <a:pt x="42" y="34"/>
                    </a:lnTo>
                    <a:lnTo>
                      <a:pt x="152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84" name="Freeform 237"/>
              <p:cNvSpPr>
                <a:spLocks/>
              </p:cNvSpPr>
              <p:nvPr/>
            </p:nvSpPr>
            <p:spPr bwMode="auto">
              <a:xfrm>
                <a:off x="1113" y="900"/>
                <a:ext cx="39" cy="4"/>
              </a:xfrm>
              <a:custGeom>
                <a:avLst/>
                <a:gdLst>
                  <a:gd name="T0" fmla="*/ 0 w 170"/>
                  <a:gd name="T1" fmla="*/ 17 h 17"/>
                  <a:gd name="T2" fmla="*/ 43 w 170"/>
                  <a:gd name="T3" fmla="*/ 0 h 17"/>
                  <a:gd name="T4" fmla="*/ 170 w 170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0" h="17">
                    <a:moveTo>
                      <a:pt x="0" y="17"/>
                    </a:moveTo>
                    <a:lnTo>
                      <a:pt x="43" y="0"/>
                    </a:lnTo>
                    <a:lnTo>
                      <a:pt x="170" y="17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85" name="Freeform 238"/>
              <p:cNvSpPr>
                <a:spLocks/>
              </p:cNvSpPr>
              <p:nvPr/>
            </p:nvSpPr>
            <p:spPr bwMode="auto">
              <a:xfrm>
                <a:off x="1159" y="905"/>
                <a:ext cx="37" cy="14"/>
              </a:xfrm>
              <a:custGeom>
                <a:avLst/>
                <a:gdLst>
                  <a:gd name="T0" fmla="*/ 0 w 161"/>
                  <a:gd name="T1" fmla="*/ 0 h 60"/>
                  <a:gd name="T2" fmla="*/ 77 w 161"/>
                  <a:gd name="T3" fmla="*/ 9 h 60"/>
                  <a:gd name="T4" fmla="*/ 161 w 161"/>
                  <a:gd name="T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1" h="60">
                    <a:moveTo>
                      <a:pt x="0" y="0"/>
                    </a:moveTo>
                    <a:lnTo>
                      <a:pt x="77" y="9"/>
                    </a:lnTo>
                    <a:lnTo>
                      <a:pt x="161" y="6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86" name="Line 239"/>
              <p:cNvSpPr>
                <a:spLocks noChangeShapeType="1"/>
              </p:cNvSpPr>
              <p:nvPr/>
            </p:nvSpPr>
            <p:spPr bwMode="auto">
              <a:xfrm>
                <a:off x="1202" y="925"/>
                <a:ext cx="7" cy="4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87" name="Line 240"/>
              <p:cNvSpPr>
                <a:spLocks noChangeShapeType="1"/>
              </p:cNvSpPr>
              <p:nvPr/>
            </p:nvSpPr>
            <p:spPr bwMode="auto">
              <a:xfrm>
                <a:off x="1319" y="104"/>
                <a:ext cx="6" cy="2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88" name="Line 241"/>
              <p:cNvSpPr>
                <a:spLocks noChangeShapeType="1"/>
              </p:cNvSpPr>
              <p:nvPr/>
            </p:nvSpPr>
            <p:spPr bwMode="auto">
              <a:xfrm flipV="1">
                <a:off x="1332" y="104"/>
                <a:ext cx="6" cy="2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89" name="Freeform 242"/>
              <p:cNvSpPr>
                <a:spLocks/>
              </p:cNvSpPr>
              <p:nvPr/>
            </p:nvSpPr>
            <p:spPr bwMode="auto">
              <a:xfrm>
                <a:off x="1690" y="342"/>
                <a:ext cx="23" cy="19"/>
              </a:xfrm>
              <a:custGeom>
                <a:avLst/>
                <a:gdLst>
                  <a:gd name="T0" fmla="*/ 101 w 101"/>
                  <a:gd name="T1" fmla="*/ 85 h 85"/>
                  <a:gd name="T2" fmla="*/ 51 w 101"/>
                  <a:gd name="T3" fmla="*/ 0 h 85"/>
                  <a:gd name="T4" fmla="*/ 0 w 101"/>
                  <a:gd name="T5" fmla="*/ 1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1" h="85">
                    <a:moveTo>
                      <a:pt x="101" y="85"/>
                    </a:moveTo>
                    <a:lnTo>
                      <a:pt x="51" y="0"/>
                    </a:lnTo>
                    <a:lnTo>
                      <a:pt x="0" y="17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90" name="Freeform 243"/>
              <p:cNvSpPr>
                <a:spLocks/>
              </p:cNvSpPr>
              <p:nvPr/>
            </p:nvSpPr>
            <p:spPr bwMode="auto">
              <a:xfrm>
                <a:off x="1665" y="350"/>
                <a:ext cx="17" cy="30"/>
              </a:xfrm>
              <a:custGeom>
                <a:avLst/>
                <a:gdLst>
                  <a:gd name="T0" fmla="*/ 76 w 76"/>
                  <a:gd name="T1" fmla="*/ 0 h 135"/>
                  <a:gd name="T2" fmla="*/ 0 w 76"/>
                  <a:gd name="T3" fmla="*/ 51 h 135"/>
                  <a:gd name="T4" fmla="*/ 17 w 76"/>
                  <a:gd name="T5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35">
                    <a:moveTo>
                      <a:pt x="76" y="0"/>
                    </a:moveTo>
                    <a:lnTo>
                      <a:pt x="0" y="51"/>
                    </a:lnTo>
                    <a:lnTo>
                      <a:pt x="17" y="135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91" name="Freeform 244"/>
              <p:cNvSpPr>
                <a:spLocks/>
              </p:cNvSpPr>
              <p:nvPr/>
            </p:nvSpPr>
            <p:spPr bwMode="auto">
              <a:xfrm>
                <a:off x="1671" y="388"/>
                <a:ext cx="32" cy="21"/>
              </a:xfrm>
              <a:custGeom>
                <a:avLst/>
                <a:gdLst>
                  <a:gd name="T0" fmla="*/ 0 w 144"/>
                  <a:gd name="T1" fmla="*/ 0 h 94"/>
                  <a:gd name="T2" fmla="*/ 9 w 144"/>
                  <a:gd name="T3" fmla="*/ 17 h 94"/>
                  <a:gd name="T4" fmla="*/ 119 w 144"/>
                  <a:gd name="T5" fmla="*/ 94 h 94"/>
                  <a:gd name="T6" fmla="*/ 144 w 144"/>
                  <a:gd name="T7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94">
                    <a:moveTo>
                      <a:pt x="0" y="0"/>
                    </a:moveTo>
                    <a:lnTo>
                      <a:pt x="9" y="17"/>
                    </a:lnTo>
                    <a:lnTo>
                      <a:pt x="119" y="94"/>
                    </a:lnTo>
                    <a:lnTo>
                      <a:pt x="144" y="85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92" name="Freeform 245"/>
              <p:cNvSpPr>
                <a:spLocks/>
              </p:cNvSpPr>
              <p:nvPr/>
            </p:nvSpPr>
            <p:spPr bwMode="auto">
              <a:xfrm>
                <a:off x="1711" y="373"/>
                <a:ext cx="13" cy="33"/>
              </a:xfrm>
              <a:custGeom>
                <a:avLst/>
                <a:gdLst>
                  <a:gd name="T0" fmla="*/ 0 w 59"/>
                  <a:gd name="T1" fmla="*/ 144 h 144"/>
                  <a:gd name="T2" fmla="*/ 34 w 59"/>
                  <a:gd name="T3" fmla="*/ 127 h 144"/>
                  <a:gd name="T4" fmla="*/ 59 w 59"/>
                  <a:gd name="T5" fmla="*/ 42 h 144"/>
                  <a:gd name="T6" fmla="*/ 42 w 59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144">
                    <a:moveTo>
                      <a:pt x="0" y="144"/>
                    </a:moveTo>
                    <a:lnTo>
                      <a:pt x="34" y="127"/>
                    </a:lnTo>
                    <a:lnTo>
                      <a:pt x="59" y="42"/>
                    </a:lnTo>
                    <a:lnTo>
                      <a:pt x="42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93" name="Line 246"/>
              <p:cNvSpPr>
                <a:spLocks noChangeShapeType="1"/>
              </p:cNvSpPr>
              <p:nvPr/>
            </p:nvSpPr>
            <p:spPr bwMode="auto">
              <a:xfrm flipH="1" flipV="1">
                <a:off x="1713" y="361"/>
                <a:ext cx="4" cy="6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94" name="Line 247"/>
              <p:cNvSpPr>
                <a:spLocks noChangeShapeType="1"/>
              </p:cNvSpPr>
              <p:nvPr/>
            </p:nvSpPr>
            <p:spPr bwMode="auto">
              <a:xfrm flipV="1">
                <a:off x="1300" y="325"/>
                <a:ext cx="13" cy="32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95" name="Line 248"/>
              <p:cNvSpPr>
                <a:spLocks noChangeShapeType="1"/>
              </p:cNvSpPr>
              <p:nvPr/>
            </p:nvSpPr>
            <p:spPr bwMode="auto">
              <a:xfrm flipH="1" flipV="1">
                <a:off x="1313" y="277"/>
                <a:ext cx="2" cy="40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96" name="Freeform 249"/>
              <p:cNvSpPr>
                <a:spLocks/>
              </p:cNvSpPr>
              <p:nvPr/>
            </p:nvSpPr>
            <p:spPr bwMode="auto">
              <a:xfrm>
                <a:off x="1307" y="230"/>
                <a:ext cx="6" cy="39"/>
              </a:xfrm>
              <a:custGeom>
                <a:avLst/>
                <a:gdLst>
                  <a:gd name="T0" fmla="*/ 26 w 26"/>
                  <a:gd name="T1" fmla="*/ 169 h 169"/>
                  <a:gd name="T2" fmla="*/ 26 w 26"/>
                  <a:gd name="T3" fmla="*/ 110 h 169"/>
                  <a:gd name="T4" fmla="*/ 0 w 26"/>
                  <a:gd name="T5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69">
                    <a:moveTo>
                      <a:pt x="26" y="169"/>
                    </a:moveTo>
                    <a:lnTo>
                      <a:pt x="26" y="11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97" name="Freeform 250"/>
              <p:cNvSpPr>
                <a:spLocks/>
              </p:cNvSpPr>
              <p:nvPr/>
            </p:nvSpPr>
            <p:spPr bwMode="auto">
              <a:xfrm>
                <a:off x="1290" y="188"/>
                <a:ext cx="17" cy="33"/>
              </a:xfrm>
              <a:custGeom>
                <a:avLst/>
                <a:gdLst>
                  <a:gd name="T0" fmla="*/ 76 w 76"/>
                  <a:gd name="T1" fmla="*/ 144 h 144"/>
                  <a:gd name="T2" fmla="*/ 60 w 76"/>
                  <a:gd name="T3" fmla="*/ 59 h 144"/>
                  <a:gd name="T4" fmla="*/ 0 w 76"/>
                  <a:gd name="T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44">
                    <a:moveTo>
                      <a:pt x="76" y="144"/>
                    </a:moveTo>
                    <a:lnTo>
                      <a:pt x="60" y="59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98" name="Freeform 251"/>
              <p:cNvSpPr>
                <a:spLocks/>
              </p:cNvSpPr>
              <p:nvPr/>
            </p:nvSpPr>
            <p:spPr bwMode="auto">
              <a:xfrm>
                <a:off x="1253" y="161"/>
                <a:ext cx="31" cy="21"/>
              </a:xfrm>
              <a:custGeom>
                <a:avLst/>
                <a:gdLst>
                  <a:gd name="T0" fmla="*/ 136 w 136"/>
                  <a:gd name="T1" fmla="*/ 93 h 93"/>
                  <a:gd name="T2" fmla="*/ 51 w 136"/>
                  <a:gd name="T3" fmla="*/ 9 h 93"/>
                  <a:gd name="T4" fmla="*/ 0 w 136"/>
                  <a:gd name="T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93">
                    <a:moveTo>
                      <a:pt x="136" y="93"/>
                    </a:moveTo>
                    <a:lnTo>
                      <a:pt x="51" y="9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99" name="Freeform 252"/>
              <p:cNvSpPr>
                <a:spLocks/>
              </p:cNvSpPr>
              <p:nvPr/>
            </p:nvSpPr>
            <p:spPr bwMode="auto">
              <a:xfrm>
                <a:off x="1211" y="156"/>
                <a:ext cx="33" cy="11"/>
              </a:xfrm>
              <a:custGeom>
                <a:avLst/>
                <a:gdLst>
                  <a:gd name="T0" fmla="*/ 144 w 144"/>
                  <a:gd name="T1" fmla="*/ 17 h 50"/>
                  <a:gd name="T2" fmla="*/ 34 w 144"/>
                  <a:gd name="T3" fmla="*/ 0 h 50"/>
                  <a:gd name="T4" fmla="*/ 0 w 144"/>
                  <a:gd name="T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4" h="50">
                    <a:moveTo>
                      <a:pt x="144" y="17"/>
                    </a:moveTo>
                    <a:lnTo>
                      <a:pt x="34" y="0"/>
                    </a:lnTo>
                    <a:lnTo>
                      <a:pt x="0" y="5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00" name="Freeform 253"/>
              <p:cNvSpPr>
                <a:spLocks/>
              </p:cNvSpPr>
              <p:nvPr/>
            </p:nvSpPr>
            <p:spPr bwMode="auto">
              <a:xfrm>
                <a:off x="1186" y="173"/>
                <a:ext cx="19" cy="34"/>
              </a:xfrm>
              <a:custGeom>
                <a:avLst/>
                <a:gdLst>
                  <a:gd name="T0" fmla="*/ 85 w 85"/>
                  <a:gd name="T1" fmla="*/ 0 h 152"/>
                  <a:gd name="T2" fmla="*/ 0 w 85"/>
                  <a:gd name="T3" fmla="*/ 127 h 152"/>
                  <a:gd name="T4" fmla="*/ 0 w 85"/>
                  <a:gd name="T5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5" h="152">
                    <a:moveTo>
                      <a:pt x="85" y="0"/>
                    </a:moveTo>
                    <a:lnTo>
                      <a:pt x="0" y="127"/>
                    </a:lnTo>
                    <a:lnTo>
                      <a:pt x="0" y="152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01" name="Line 254"/>
              <p:cNvSpPr>
                <a:spLocks noChangeShapeType="1"/>
              </p:cNvSpPr>
              <p:nvPr/>
            </p:nvSpPr>
            <p:spPr bwMode="auto">
              <a:xfrm>
                <a:off x="1188" y="215"/>
                <a:ext cx="2" cy="40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02" name="Line 255"/>
              <p:cNvSpPr>
                <a:spLocks noChangeShapeType="1"/>
              </p:cNvSpPr>
              <p:nvPr/>
            </p:nvSpPr>
            <p:spPr bwMode="auto">
              <a:xfrm>
                <a:off x="1192" y="263"/>
                <a:ext cx="6" cy="41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03" name="Freeform 256"/>
              <p:cNvSpPr>
                <a:spLocks/>
              </p:cNvSpPr>
              <p:nvPr/>
            </p:nvSpPr>
            <p:spPr bwMode="auto">
              <a:xfrm>
                <a:off x="1200" y="311"/>
                <a:ext cx="23" cy="33"/>
              </a:xfrm>
              <a:custGeom>
                <a:avLst/>
                <a:gdLst>
                  <a:gd name="T0" fmla="*/ 0 w 102"/>
                  <a:gd name="T1" fmla="*/ 0 h 144"/>
                  <a:gd name="T2" fmla="*/ 68 w 102"/>
                  <a:gd name="T3" fmla="*/ 118 h 144"/>
                  <a:gd name="T4" fmla="*/ 102 w 102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2" h="144">
                    <a:moveTo>
                      <a:pt x="0" y="0"/>
                    </a:moveTo>
                    <a:lnTo>
                      <a:pt x="68" y="118"/>
                    </a:lnTo>
                    <a:lnTo>
                      <a:pt x="102" y="144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04" name="Freeform 257"/>
              <p:cNvSpPr>
                <a:spLocks/>
              </p:cNvSpPr>
              <p:nvPr/>
            </p:nvSpPr>
            <p:spPr bwMode="auto">
              <a:xfrm>
                <a:off x="1228" y="348"/>
                <a:ext cx="35" cy="17"/>
              </a:xfrm>
              <a:custGeom>
                <a:avLst/>
                <a:gdLst>
                  <a:gd name="T0" fmla="*/ 0 w 153"/>
                  <a:gd name="T1" fmla="*/ 0 h 76"/>
                  <a:gd name="T2" fmla="*/ 85 w 153"/>
                  <a:gd name="T3" fmla="*/ 76 h 76"/>
                  <a:gd name="T4" fmla="*/ 153 w 153"/>
                  <a:gd name="T5" fmla="*/ 6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3" h="76">
                    <a:moveTo>
                      <a:pt x="0" y="0"/>
                    </a:moveTo>
                    <a:lnTo>
                      <a:pt x="85" y="76"/>
                    </a:lnTo>
                    <a:lnTo>
                      <a:pt x="153" y="67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05" name="Line 258"/>
              <p:cNvSpPr>
                <a:spLocks noChangeShapeType="1"/>
              </p:cNvSpPr>
              <p:nvPr/>
            </p:nvSpPr>
            <p:spPr bwMode="auto">
              <a:xfrm flipV="1">
                <a:off x="1271" y="357"/>
                <a:ext cx="29" cy="4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06" name="Line 259"/>
              <p:cNvSpPr>
                <a:spLocks noChangeShapeType="1"/>
              </p:cNvSpPr>
              <p:nvPr/>
            </p:nvSpPr>
            <p:spPr bwMode="auto">
              <a:xfrm>
                <a:off x="1121" y="2207"/>
                <a:ext cx="9" cy="6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07" name="Freeform 260"/>
              <p:cNvSpPr>
                <a:spLocks/>
              </p:cNvSpPr>
              <p:nvPr/>
            </p:nvSpPr>
            <p:spPr bwMode="auto">
              <a:xfrm>
                <a:off x="1138" y="2217"/>
                <a:ext cx="35" cy="17"/>
              </a:xfrm>
              <a:custGeom>
                <a:avLst/>
                <a:gdLst>
                  <a:gd name="T0" fmla="*/ 0 w 153"/>
                  <a:gd name="T1" fmla="*/ 0 h 76"/>
                  <a:gd name="T2" fmla="*/ 85 w 153"/>
                  <a:gd name="T3" fmla="*/ 67 h 76"/>
                  <a:gd name="T4" fmla="*/ 153 w 153"/>
                  <a:gd name="T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3" h="76">
                    <a:moveTo>
                      <a:pt x="0" y="0"/>
                    </a:moveTo>
                    <a:lnTo>
                      <a:pt x="85" y="67"/>
                    </a:lnTo>
                    <a:lnTo>
                      <a:pt x="153" y="76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08" name="Freeform 261"/>
              <p:cNvSpPr>
                <a:spLocks/>
              </p:cNvSpPr>
              <p:nvPr/>
            </p:nvSpPr>
            <p:spPr bwMode="auto">
              <a:xfrm>
                <a:off x="1180" y="2234"/>
                <a:ext cx="41" cy="2"/>
              </a:xfrm>
              <a:custGeom>
                <a:avLst/>
                <a:gdLst>
                  <a:gd name="T0" fmla="*/ 0 w 177"/>
                  <a:gd name="T1" fmla="*/ 0 h 8"/>
                  <a:gd name="T2" fmla="*/ 67 w 177"/>
                  <a:gd name="T3" fmla="*/ 8 h 8"/>
                  <a:gd name="T4" fmla="*/ 177 w 177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7" h="8">
                    <a:moveTo>
                      <a:pt x="0" y="0"/>
                    </a:moveTo>
                    <a:lnTo>
                      <a:pt x="67" y="8"/>
                    </a:lnTo>
                    <a:lnTo>
                      <a:pt x="177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09" name="Line 262"/>
              <p:cNvSpPr>
                <a:spLocks noChangeShapeType="1"/>
              </p:cNvSpPr>
              <p:nvPr/>
            </p:nvSpPr>
            <p:spPr bwMode="auto">
              <a:xfrm flipV="1">
                <a:off x="1228" y="2231"/>
                <a:ext cx="41" cy="3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10" name="Freeform 263"/>
              <p:cNvSpPr>
                <a:spLocks/>
              </p:cNvSpPr>
              <p:nvPr/>
            </p:nvSpPr>
            <p:spPr bwMode="auto">
              <a:xfrm>
                <a:off x="1277" y="2196"/>
                <a:ext cx="7" cy="35"/>
              </a:xfrm>
              <a:custGeom>
                <a:avLst/>
                <a:gdLst>
                  <a:gd name="T0" fmla="*/ 0 w 34"/>
                  <a:gd name="T1" fmla="*/ 152 h 152"/>
                  <a:gd name="T2" fmla="*/ 25 w 34"/>
                  <a:gd name="T3" fmla="*/ 152 h 152"/>
                  <a:gd name="T4" fmla="*/ 34 w 34"/>
                  <a:gd name="T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152">
                    <a:moveTo>
                      <a:pt x="0" y="152"/>
                    </a:moveTo>
                    <a:lnTo>
                      <a:pt x="25" y="152"/>
                    </a:lnTo>
                    <a:lnTo>
                      <a:pt x="34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11" name="Freeform 264"/>
              <p:cNvSpPr>
                <a:spLocks/>
              </p:cNvSpPr>
              <p:nvPr/>
            </p:nvSpPr>
            <p:spPr bwMode="auto">
              <a:xfrm>
                <a:off x="1275" y="2150"/>
                <a:ext cx="11" cy="38"/>
              </a:xfrm>
              <a:custGeom>
                <a:avLst/>
                <a:gdLst>
                  <a:gd name="T0" fmla="*/ 50 w 50"/>
                  <a:gd name="T1" fmla="*/ 170 h 170"/>
                  <a:gd name="T2" fmla="*/ 50 w 50"/>
                  <a:gd name="T3" fmla="*/ 127 h 170"/>
                  <a:gd name="T4" fmla="*/ 0 w 50"/>
                  <a:gd name="T5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170">
                    <a:moveTo>
                      <a:pt x="50" y="170"/>
                    </a:moveTo>
                    <a:lnTo>
                      <a:pt x="50" y="127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12" name="Freeform 265"/>
              <p:cNvSpPr>
                <a:spLocks/>
              </p:cNvSpPr>
              <p:nvPr/>
            </p:nvSpPr>
            <p:spPr bwMode="auto">
              <a:xfrm>
                <a:off x="1253" y="2109"/>
                <a:ext cx="20" cy="33"/>
              </a:xfrm>
              <a:custGeom>
                <a:avLst/>
                <a:gdLst>
                  <a:gd name="T0" fmla="*/ 85 w 85"/>
                  <a:gd name="T1" fmla="*/ 144 h 144"/>
                  <a:gd name="T2" fmla="*/ 26 w 85"/>
                  <a:gd name="T3" fmla="*/ 9 h 144"/>
                  <a:gd name="T4" fmla="*/ 0 w 85"/>
                  <a:gd name="T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5" h="144">
                    <a:moveTo>
                      <a:pt x="85" y="144"/>
                    </a:moveTo>
                    <a:lnTo>
                      <a:pt x="26" y="9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13" name="Line 266"/>
              <p:cNvSpPr>
                <a:spLocks noChangeShapeType="1"/>
              </p:cNvSpPr>
              <p:nvPr/>
            </p:nvSpPr>
            <p:spPr bwMode="auto">
              <a:xfrm flipH="1" flipV="1">
                <a:off x="1207" y="2096"/>
                <a:ext cx="39" cy="12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14" name="Freeform 267"/>
              <p:cNvSpPr>
                <a:spLocks/>
              </p:cNvSpPr>
              <p:nvPr/>
            </p:nvSpPr>
            <p:spPr bwMode="auto">
              <a:xfrm>
                <a:off x="1161" y="2090"/>
                <a:ext cx="39" cy="6"/>
              </a:xfrm>
              <a:custGeom>
                <a:avLst/>
                <a:gdLst>
                  <a:gd name="T0" fmla="*/ 169 w 169"/>
                  <a:gd name="T1" fmla="*/ 17 h 25"/>
                  <a:gd name="T2" fmla="*/ 118 w 169"/>
                  <a:gd name="T3" fmla="*/ 0 h 25"/>
                  <a:gd name="T4" fmla="*/ 0 w 169"/>
                  <a:gd name="T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9" h="25">
                    <a:moveTo>
                      <a:pt x="169" y="17"/>
                    </a:moveTo>
                    <a:lnTo>
                      <a:pt x="118" y="0"/>
                    </a:lnTo>
                    <a:lnTo>
                      <a:pt x="0" y="25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15" name="Freeform 268"/>
              <p:cNvSpPr>
                <a:spLocks/>
              </p:cNvSpPr>
              <p:nvPr/>
            </p:nvSpPr>
            <p:spPr bwMode="auto">
              <a:xfrm>
                <a:off x="1123" y="2098"/>
                <a:ext cx="30" cy="21"/>
              </a:xfrm>
              <a:custGeom>
                <a:avLst/>
                <a:gdLst>
                  <a:gd name="T0" fmla="*/ 135 w 135"/>
                  <a:gd name="T1" fmla="*/ 0 h 93"/>
                  <a:gd name="T2" fmla="*/ 50 w 135"/>
                  <a:gd name="T3" fmla="*/ 17 h 93"/>
                  <a:gd name="T4" fmla="*/ 0 w 135"/>
                  <a:gd name="T5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5" h="93">
                    <a:moveTo>
                      <a:pt x="135" y="0"/>
                    </a:moveTo>
                    <a:lnTo>
                      <a:pt x="50" y="17"/>
                    </a:lnTo>
                    <a:lnTo>
                      <a:pt x="0" y="93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16" name="Freeform 269"/>
              <p:cNvSpPr>
                <a:spLocks/>
              </p:cNvSpPr>
              <p:nvPr/>
            </p:nvSpPr>
            <p:spPr bwMode="auto">
              <a:xfrm>
                <a:off x="1109" y="2127"/>
                <a:ext cx="10" cy="36"/>
              </a:xfrm>
              <a:custGeom>
                <a:avLst/>
                <a:gdLst>
                  <a:gd name="T0" fmla="*/ 43 w 43"/>
                  <a:gd name="T1" fmla="*/ 0 h 161"/>
                  <a:gd name="T2" fmla="*/ 17 w 43"/>
                  <a:gd name="T3" fmla="*/ 42 h 161"/>
                  <a:gd name="T4" fmla="*/ 0 w 43"/>
                  <a:gd name="T5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161">
                    <a:moveTo>
                      <a:pt x="43" y="0"/>
                    </a:moveTo>
                    <a:lnTo>
                      <a:pt x="17" y="42"/>
                    </a:lnTo>
                    <a:lnTo>
                      <a:pt x="0" y="161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17" name="Freeform 270"/>
              <p:cNvSpPr>
                <a:spLocks/>
              </p:cNvSpPr>
              <p:nvPr/>
            </p:nvSpPr>
            <p:spPr bwMode="auto">
              <a:xfrm>
                <a:off x="1107" y="2173"/>
                <a:ext cx="14" cy="34"/>
              </a:xfrm>
              <a:custGeom>
                <a:avLst/>
                <a:gdLst>
                  <a:gd name="T0" fmla="*/ 8 w 59"/>
                  <a:gd name="T1" fmla="*/ 0 h 152"/>
                  <a:gd name="T2" fmla="*/ 0 w 59"/>
                  <a:gd name="T3" fmla="*/ 42 h 152"/>
                  <a:gd name="T4" fmla="*/ 59 w 59"/>
                  <a:gd name="T5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152">
                    <a:moveTo>
                      <a:pt x="8" y="0"/>
                    </a:moveTo>
                    <a:lnTo>
                      <a:pt x="0" y="42"/>
                    </a:lnTo>
                    <a:lnTo>
                      <a:pt x="59" y="152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18" name="Line 271"/>
              <p:cNvSpPr>
                <a:spLocks noChangeShapeType="1"/>
              </p:cNvSpPr>
              <p:nvPr/>
            </p:nvSpPr>
            <p:spPr bwMode="auto">
              <a:xfrm flipH="1" flipV="1">
                <a:off x="1647" y="2115"/>
                <a:ext cx="3" cy="2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19" name="Freeform 272"/>
              <p:cNvSpPr>
                <a:spLocks/>
              </p:cNvSpPr>
              <p:nvPr/>
            </p:nvSpPr>
            <p:spPr bwMode="auto">
              <a:xfrm>
                <a:off x="1611" y="2092"/>
                <a:ext cx="31" cy="19"/>
              </a:xfrm>
              <a:custGeom>
                <a:avLst/>
                <a:gdLst>
                  <a:gd name="T0" fmla="*/ 135 w 135"/>
                  <a:gd name="T1" fmla="*/ 85 h 85"/>
                  <a:gd name="T2" fmla="*/ 50 w 135"/>
                  <a:gd name="T3" fmla="*/ 0 h 85"/>
                  <a:gd name="T4" fmla="*/ 0 w 135"/>
                  <a:gd name="T5" fmla="*/ 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5" h="85">
                    <a:moveTo>
                      <a:pt x="135" y="85"/>
                    </a:moveTo>
                    <a:lnTo>
                      <a:pt x="50" y="0"/>
                    </a:lnTo>
                    <a:lnTo>
                      <a:pt x="0" y="9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20" name="Freeform 273"/>
              <p:cNvSpPr>
                <a:spLocks/>
              </p:cNvSpPr>
              <p:nvPr/>
            </p:nvSpPr>
            <p:spPr bwMode="auto">
              <a:xfrm>
                <a:off x="1584" y="2096"/>
                <a:ext cx="17" cy="31"/>
              </a:xfrm>
              <a:custGeom>
                <a:avLst/>
                <a:gdLst>
                  <a:gd name="T0" fmla="*/ 76 w 76"/>
                  <a:gd name="T1" fmla="*/ 0 h 136"/>
                  <a:gd name="T2" fmla="*/ 34 w 76"/>
                  <a:gd name="T3" fmla="*/ 17 h 136"/>
                  <a:gd name="T4" fmla="*/ 0 w 76"/>
                  <a:gd name="T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36">
                    <a:moveTo>
                      <a:pt x="76" y="0"/>
                    </a:moveTo>
                    <a:lnTo>
                      <a:pt x="34" y="17"/>
                    </a:lnTo>
                    <a:lnTo>
                      <a:pt x="0" y="136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21" name="Freeform 274"/>
              <p:cNvSpPr>
                <a:spLocks/>
              </p:cNvSpPr>
              <p:nvPr/>
            </p:nvSpPr>
            <p:spPr bwMode="auto">
              <a:xfrm>
                <a:off x="1580" y="2135"/>
                <a:ext cx="12" cy="36"/>
              </a:xfrm>
              <a:custGeom>
                <a:avLst/>
                <a:gdLst>
                  <a:gd name="T0" fmla="*/ 0 w 51"/>
                  <a:gd name="T1" fmla="*/ 0 h 160"/>
                  <a:gd name="T2" fmla="*/ 25 w 51"/>
                  <a:gd name="T3" fmla="*/ 152 h 160"/>
                  <a:gd name="T4" fmla="*/ 51 w 51"/>
                  <a:gd name="T5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160">
                    <a:moveTo>
                      <a:pt x="0" y="0"/>
                    </a:moveTo>
                    <a:lnTo>
                      <a:pt x="25" y="152"/>
                    </a:lnTo>
                    <a:lnTo>
                      <a:pt x="51" y="16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22" name="Freeform 275"/>
              <p:cNvSpPr>
                <a:spLocks/>
              </p:cNvSpPr>
              <p:nvPr/>
            </p:nvSpPr>
            <p:spPr bwMode="auto">
              <a:xfrm>
                <a:off x="1598" y="2177"/>
                <a:ext cx="36" cy="11"/>
              </a:xfrm>
              <a:custGeom>
                <a:avLst/>
                <a:gdLst>
                  <a:gd name="T0" fmla="*/ 0 w 161"/>
                  <a:gd name="T1" fmla="*/ 0 h 51"/>
                  <a:gd name="T2" fmla="*/ 85 w 161"/>
                  <a:gd name="T3" fmla="*/ 51 h 51"/>
                  <a:gd name="T4" fmla="*/ 161 w 161"/>
                  <a:gd name="T5" fmla="*/ 4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1" h="51">
                    <a:moveTo>
                      <a:pt x="0" y="0"/>
                    </a:moveTo>
                    <a:lnTo>
                      <a:pt x="85" y="51"/>
                    </a:lnTo>
                    <a:lnTo>
                      <a:pt x="161" y="42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23" name="Freeform 276"/>
              <p:cNvSpPr>
                <a:spLocks/>
              </p:cNvSpPr>
              <p:nvPr/>
            </p:nvSpPr>
            <p:spPr bwMode="auto">
              <a:xfrm>
                <a:off x="1642" y="2152"/>
                <a:ext cx="17" cy="34"/>
              </a:xfrm>
              <a:custGeom>
                <a:avLst/>
                <a:gdLst>
                  <a:gd name="T0" fmla="*/ 0 w 76"/>
                  <a:gd name="T1" fmla="*/ 152 h 152"/>
                  <a:gd name="T2" fmla="*/ 17 w 76"/>
                  <a:gd name="T3" fmla="*/ 144 h 152"/>
                  <a:gd name="T4" fmla="*/ 76 w 76"/>
                  <a:gd name="T5" fmla="*/ 42 h 152"/>
                  <a:gd name="T6" fmla="*/ 68 w 76"/>
                  <a:gd name="T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152">
                    <a:moveTo>
                      <a:pt x="0" y="152"/>
                    </a:moveTo>
                    <a:lnTo>
                      <a:pt x="17" y="144"/>
                    </a:lnTo>
                    <a:lnTo>
                      <a:pt x="76" y="42"/>
                    </a:lnTo>
                    <a:lnTo>
                      <a:pt x="68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24" name="Line 277"/>
              <p:cNvSpPr>
                <a:spLocks noChangeShapeType="1"/>
              </p:cNvSpPr>
              <p:nvPr/>
            </p:nvSpPr>
            <p:spPr bwMode="auto">
              <a:xfrm flipH="1" flipV="1">
                <a:off x="1650" y="2117"/>
                <a:ext cx="5" cy="27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25" name="Line 278"/>
              <p:cNvSpPr>
                <a:spLocks noChangeShapeType="1"/>
              </p:cNvSpPr>
              <p:nvPr/>
            </p:nvSpPr>
            <p:spPr bwMode="auto">
              <a:xfrm flipH="1" flipV="1">
                <a:off x="994" y="1211"/>
                <a:ext cx="11" cy="4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26" name="Freeform 279"/>
              <p:cNvSpPr>
                <a:spLocks/>
              </p:cNvSpPr>
              <p:nvPr/>
            </p:nvSpPr>
            <p:spPr bwMode="auto">
              <a:xfrm>
                <a:off x="948" y="1200"/>
                <a:ext cx="38" cy="9"/>
              </a:xfrm>
              <a:custGeom>
                <a:avLst/>
                <a:gdLst>
                  <a:gd name="T0" fmla="*/ 169 w 169"/>
                  <a:gd name="T1" fmla="*/ 42 h 42"/>
                  <a:gd name="T2" fmla="*/ 42 w 169"/>
                  <a:gd name="T3" fmla="*/ 0 h 42"/>
                  <a:gd name="T4" fmla="*/ 0 w 169"/>
                  <a:gd name="T5" fmla="*/ 1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9" h="42">
                    <a:moveTo>
                      <a:pt x="169" y="42"/>
                    </a:moveTo>
                    <a:lnTo>
                      <a:pt x="42" y="0"/>
                    </a:lnTo>
                    <a:lnTo>
                      <a:pt x="0" y="17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27" name="Freeform 280"/>
              <p:cNvSpPr>
                <a:spLocks/>
              </p:cNvSpPr>
              <p:nvPr/>
            </p:nvSpPr>
            <p:spPr bwMode="auto">
              <a:xfrm>
                <a:off x="921" y="1208"/>
                <a:ext cx="21" cy="28"/>
              </a:xfrm>
              <a:custGeom>
                <a:avLst/>
                <a:gdLst>
                  <a:gd name="T0" fmla="*/ 93 w 93"/>
                  <a:gd name="T1" fmla="*/ 0 h 127"/>
                  <a:gd name="T2" fmla="*/ 26 w 93"/>
                  <a:gd name="T3" fmla="*/ 25 h 127"/>
                  <a:gd name="T4" fmla="*/ 0 w 93"/>
                  <a:gd name="T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" h="127">
                    <a:moveTo>
                      <a:pt x="93" y="0"/>
                    </a:moveTo>
                    <a:lnTo>
                      <a:pt x="26" y="25"/>
                    </a:lnTo>
                    <a:lnTo>
                      <a:pt x="0" y="127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28" name="Freeform 281"/>
              <p:cNvSpPr>
                <a:spLocks/>
              </p:cNvSpPr>
              <p:nvPr/>
            </p:nvSpPr>
            <p:spPr bwMode="auto">
              <a:xfrm>
                <a:off x="913" y="1244"/>
                <a:ext cx="6" cy="40"/>
              </a:xfrm>
              <a:custGeom>
                <a:avLst/>
                <a:gdLst>
                  <a:gd name="T0" fmla="*/ 26 w 26"/>
                  <a:gd name="T1" fmla="*/ 0 h 178"/>
                  <a:gd name="T2" fmla="*/ 0 w 26"/>
                  <a:gd name="T3" fmla="*/ 118 h 178"/>
                  <a:gd name="T4" fmla="*/ 0 w 26"/>
                  <a:gd name="T5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78">
                    <a:moveTo>
                      <a:pt x="26" y="0"/>
                    </a:moveTo>
                    <a:lnTo>
                      <a:pt x="0" y="118"/>
                    </a:lnTo>
                    <a:lnTo>
                      <a:pt x="0" y="178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29" name="Freeform 282"/>
              <p:cNvSpPr>
                <a:spLocks/>
              </p:cNvSpPr>
              <p:nvPr/>
            </p:nvSpPr>
            <p:spPr bwMode="auto">
              <a:xfrm>
                <a:off x="915" y="1292"/>
                <a:ext cx="8" cy="39"/>
              </a:xfrm>
              <a:custGeom>
                <a:avLst/>
                <a:gdLst>
                  <a:gd name="T0" fmla="*/ 0 w 34"/>
                  <a:gd name="T1" fmla="*/ 0 h 170"/>
                  <a:gd name="T2" fmla="*/ 0 w 34"/>
                  <a:gd name="T3" fmla="*/ 102 h 170"/>
                  <a:gd name="T4" fmla="*/ 34 w 34"/>
                  <a:gd name="T5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170">
                    <a:moveTo>
                      <a:pt x="0" y="0"/>
                    </a:moveTo>
                    <a:lnTo>
                      <a:pt x="0" y="102"/>
                    </a:lnTo>
                    <a:lnTo>
                      <a:pt x="34" y="17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30" name="Freeform 283"/>
              <p:cNvSpPr>
                <a:spLocks/>
              </p:cNvSpPr>
              <p:nvPr/>
            </p:nvSpPr>
            <p:spPr bwMode="auto">
              <a:xfrm>
                <a:off x="927" y="1338"/>
                <a:ext cx="26" cy="25"/>
              </a:xfrm>
              <a:custGeom>
                <a:avLst/>
                <a:gdLst>
                  <a:gd name="T0" fmla="*/ 0 w 118"/>
                  <a:gd name="T1" fmla="*/ 0 h 110"/>
                  <a:gd name="T2" fmla="*/ 17 w 118"/>
                  <a:gd name="T3" fmla="*/ 50 h 110"/>
                  <a:gd name="T4" fmla="*/ 118 w 118"/>
                  <a:gd name="T5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110">
                    <a:moveTo>
                      <a:pt x="0" y="0"/>
                    </a:moveTo>
                    <a:lnTo>
                      <a:pt x="17" y="50"/>
                    </a:lnTo>
                    <a:lnTo>
                      <a:pt x="118" y="11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31" name="Freeform 284"/>
              <p:cNvSpPr>
                <a:spLocks/>
              </p:cNvSpPr>
              <p:nvPr/>
            </p:nvSpPr>
            <p:spPr bwMode="auto">
              <a:xfrm>
                <a:off x="961" y="1367"/>
                <a:ext cx="23" cy="17"/>
              </a:xfrm>
              <a:custGeom>
                <a:avLst/>
                <a:gdLst>
                  <a:gd name="T0" fmla="*/ 0 w 102"/>
                  <a:gd name="T1" fmla="*/ 0 h 76"/>
                  <a:gd name="T2" fmla="*/ 17 w 102"/>
                  <a:gd name="T3" fmla="*/ 17 h 76"/>
                  <a:gd name="T4" fmla="*/ 102 w 102"/>
                  <a:gd name="T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2" h="76">
                    <a:moveTo>
                      <a:pt x="0" y="0"/>
                    </a:moveTo>
                    <a:lnTo>
                      <a:pt x="17" y="17"/>
                    </a:lnTo>
                    <a:lnTo>
                      <a:pt x="102" y="76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32" name="Line 285"/>
              <p:cNvSpPr>
                <a:spLocks noChangeShapeType="1"/>
              </p:cNvSpPr>
              <p:nvPr/>
            </p:nvSpPr>
            <p:spPr bwMode="auto">
              <a:xfrm flipH="1" flipV="1">
                <a:off x="1821" y="2704"/>
                <a:ext cx="9" cy="7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33" name="Freeform 286"/>
              <p:cNvSpPr>
                <a:spLocks/>
              </p:cNvSpPr>
              <p:nvPr/>
            </p:nvSpPr>
            <p:spPr bwMode="auto">
              <a:xfrm>
                <a:off x="1780" y="2698"/>
                <a:ext cx="35" cy="17"/>
              </a:xfrm>
              <a:custGeom>
                <a:avLst/>
                <a:gdLst>
                  <a:gd name="T0" fmla="*/ 152 w 152"/>
                  <a:gd name="T1" fmla="*/ 8 h 76"/>
                  <a:gd name="T2" fmla="*/ 135 w 152"/>
                  <a:gd name="T3" fmla="*/ 0 h 76"/>
                  <a:gd name="T4" fmla="*/ 34 w 152"/>
                  <a:gd name="T5" fmla="*/ 34 h 76"/>
                  <a:gd name="T6" fmla="*/ 0 w 152"/>
                  <a:gd name="T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76">
                    <a:moveTo>
                      <a:pt x="152" y="8"/>
                    </a:moveTo>
                    <a:lnTo>
                      <a:pt x="135" y="0"/>
                    </a:lnTo>
                    <a:lnTo>
                      <a:pt x="34" y="34"/>
                    </a:lnTo>
                    <a:lnTo>
                      <a:pt x="0" y="76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34" name="Freeform 287"/>
              <p:cNvSpPr>
                <a:spLocks/>
              </p:cNvSpPr>
              <p:nvPr/>
            </p:nvSpPr>
            <p:spPr bwMode="auto">
              <a:xfrm>
                <a:off x="1773" y="2721"/>
                <a:ext cx="15" cy="37"/>
              </a:xfrm>
              <a:custGeom>
                <a:avLst/>
                <a:gdLst>
                  <a:gd name="T0" fmla="*/ 8 w 68"/>
                  <a:gd name="T1" fmla="*/ 0 h 161"/>
                  <a:gd name="T2" fmla="*/ 0 w 68"/>
                  <a:gd name="T3" fmla="*/ 9 h 161"/>
                  <a:gd name="T4" fmla="*/ 68 w 68"/>
                  <a:gd name="T5" fmla="*/ 153 h 161"/>
                  <a:gd name="T6" fmla="*/ 68 w 68"/>
                  <a:gd name="T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61">
                    <a:moveTo>
                      <a:pt x="8" y="0"/>
                    </a:moveTo>
                    <a:lnTo>
                      <a:pt x="0" y="9"/>
                    </a:lnTo>
                    <a:lnTo>
                      <a:pt x="68" y="153"/>
                    </a:lnTo>
                    <a:lnTo>
                      <a:pt x="68" y="161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35" name="Freeform 288"/>
              <p:cNvSpPr>
                <a:spLocks/>
              </p:cNvSpPr>
              <p:nvPr/>
            </p:nvSpPr>
            <p:spPr bwMode="auto">
              <a:xfrm>
                <a:off x="1794" y="2763"/>
                <a:ext cx="34" cy="14"/>
              </a:xfrm>
              <a:custGeom>
                <a:avLst/>
                <a:gdLst>
                  <a:gd name="T0" fmla="*/ 0 w 153"/>
                  <a:gd name="T1" fmla="*/ 0 h 59"/>
                  <a:gd name="T2" fmla="*/ 51 w 153"/>
                  <a:gd name="T3" fmla="*/ 59 h 59"/>
                  <a:gd name="T4" fmla="*/ 153 w 153"/>
                  <a:gd name="T5" fmla="*/ 5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3" h="59">
                    <a:moveTo>
                      <a:pt x="0" y="0"/>
                    </a:moveTo>
                    <a:lnTo>
                      <a:pt x="51" y="59"/>
                    </a:lnTo>
                    <a:lnTo>
                      <a:pt x="153" y="5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36" name="Freeform 289"/>
              <p:cNvSpPr>
                <a:spLocks/>
              </p:cNvSpPr>
              <p:nvPr/>
            </p:nvSpPr>
            <p:spPr bwMode="auto">
              <a:xfrm>
                <a:off x="1834" y="2735"/>
                <a:ext cx="6" cy="40"/>
              </a:xfrm>
              <a:custGeom>
                <a:avLst/>
                <a:gdLst>
                  <a:gd name="T0" fmla="*/ 0 w 25"/>
                  <a:gd name="T1" fmla="*/ 177 h 177"/>
                  <a:gd name="T2" fmla="*/ 25 w 25"/>
                  <a:gd name="T3" fmla="*/ 67 h 177"/>
                  <a:gd name="T4" fmla="*/ 8 w 25"/>
                  <a:gd name="T5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177">
                    <a:moveTo>
                      <a:pt x="0" y="177"/>
                    </a:moveTo>
                    <a:lnTo>
                      <a:pt x="25" y="67"/>
                    </a:lnTo>
                    <a:lnTo>
                      <a:pt x="8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37" name="Line 290"/>
              <p:cNvSpPr>
                <a:spLocks noChangeShapeType="1"/>
              </p:cNvSpPr>
              <p:nvPr/>
            </p:nvSpPr>
            <p:spPr bwMode="auto">
              <a:xfrm flipH="1" flipV="1">
                <a:off x="1830" y="2711"/>
                <a:ext cx="4" cy="16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38" name="Line 291"/>
              <p:cNvSpPr>
                <a:spLocks noChangeShapeType="1"/>
              </p:cNvSpPr>
              <p:nvPr/>
            </p:nvSpPr>
            <p:spPr bwMode="auto">
              <a:xfrm flipH="1" flipV="1">
                <a:off x="3005" y="4298"/>
                <a:ext cx="2" cy="10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39" name="Freeform 292"/>
              <p:cNvSpPr>
                <a:spLocks/>
              </p:cNvSpPr>
              <p:nvPr/>
            </p:nvSpPr>
            <p:spPr bwMode="auto">
              <a:xfrm>
                <a:off x="2980" y="4258"/>
                <a:ext cx="25" cy="33"/>
              </a:xfrm>
              <a:custGeom>
                <a:avLst/>
                <a:gdLst>
                  <a:gd name="T0" fmla="*/ 110 w 110"/>
                  <a:gd name="T1" fmla="*/ 144 h 144"/>
                  <a:gd name="T2" fmla="*/ 102 w 110"/>
                  <a:gd name="T3" fmla="*/ 127 h 144"/>
                  <a:gd name="T4" fmla="*/ 0 w 110"/>
                  <a:gd name="T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144">
                    <a:moveTo>
                      <a:pt x="110" y="144"/>
                    </a:moveTo>
                    <a:lnTo>
                      <a:pt x="102" y="127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40" name="Line 293"/>
              <p:cNvSpPr>
                <a:spLocks noChangeShapeType="1"/>
              </p:cNvSpPr>
              <p:nvPr/>
            </p:nvSpPr>
            <p:spPr bwMode="auto">
              <a:xfrm flipH="1" flipV="1">
                <a:off x="2936" y="4246"/>
                <a:ext cx="38" cy="8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41" name="Freeform 294"/>
              <p:cNvSpPr>
                <a:spLocks/>
              </p:cNvSpPr>
              <p:nvPr/>
            </p:nvSpPr>
            <p:spPr bwMode="auto">
              <a:xfrm>
                <a:off x="2901" y="4250"/>
                <a:ext cx="27" cy="27"/>
              </a:xfrm>
              <a:custGeom>
                <a:avLst/>
                <a:gdLst>
                  <a:gd name="T0" fmla="*/ 119 w 119"/>
                  <a:gd name="T1" fmla="*/ 0 h 118"/>
                  <a:gd name="T2" fmla="*/ 0 w 119"/>
                  <a:gd name="T3" fmla="*/ 84 h 118"/>
                  <a:gd name="T4" fmla="*/ 0 w 119"/>
                  <a:gd name="T5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9" h="118">
                    <a:moveTo>
                      <a:pt x="119" y="0"/>
                    </a:moveTo>
                    <a:lnTo>
                      <a:pt x="0" y="84"/>
                    </a:lnTo>
                    <a:lnTo>
                      <a:pt x="0" y="118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42" name="Line 295"/>
              <p:cNvSpPr>
                <a:spLocks noChangeShapeType="1"/>
              </p:cNvSpPr>
              <p:nvPr/>
            </p:nvSpPr>
            <p:spPr bwMode="auto">
              <a:xfrm flipH="1">
                <a:off x="2893" y="4285"/>
                <a:ext cx="6" cy="23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43" name="Line 296"/>
              <p:cNvSpPr>
                <a:spLocks noChangeShapeType="1"/>
              </p:cNvSpPr>
              <p:nvPr/>
            </p:nvSpPr>
            <p:spPr bwMode="auto">
              <a:xfrm>
                <a:off x="2955" y="4185"/>
                <a:ext cx="19" cy="15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44" name="Freeform 297"/>
              <p:cNvSpPr>
                <a:spLocks/>
              </p:cNvSpPr>
              <p:nvPr/>
            </p:nvSpPr>
            <p:spPr bwMode="auto">
              <a:xfrm>
                <a:off x="2980" y="4204"/>
                <a:ext cx="31" cy="25"/>
              </a:xfrm>
              <a:custGeom>
                <a:avLst/>
                <a:gdLst>
                  <a:gd name="T0" fmla="*/ 0 w 136"/>
                  <a:gd name="T1" fmla="*/ 0 h 111"/>
                  <a:gd name="T2" fmla="*/ 93 w 136"/>
                  <a:gd name="T3" fmla="*/ 68 h 111"/>
                  <a:gd name="T4" fmla="*/ 136 w 136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111">
                    <a:moveTo>
                      <a:pt x="0" y="0"/>
                    </a:moveTo>
                    <a:lnTo>
                      <a:pt x="93" y="68"/>
                    </a:lnTo>
                    <a:lnTo>
                      <a:pt x="136" y="111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45" name="Line 298"/>
              <p:cNvSpPr>
                <a:spLocks noChangeShapeType="1"/>
              </p:cNvSpPr>
              <p:nvPr/>
            </p:nvSpPr>
            <p:spPr bwMode="auto">
              <a:xfrm>
                <a:off x="3016" y="4235"/>
                <a:ext cx="29" cy="28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46" name="Freeform 299"/>
              <p:cNvSpPr>
                <a:spLocks/>
              </p:cNvSpPr>
              <p:nvPr/>
            </p:nvSpPr>
            <p:spPr bwMode="auto">
              <a:xfrm>
                <a:off x="3051" y="4269"/>
                <a:ext cx="19" cy="35"/>
              </a:xfrm>
              <a:custGeom>
                <a:avLst/>
                <a:gdLst>
                  <a:gd name="T0" fmla="*/ 0 w 84"/>
                  <a:gd name="T1" fmla="*/ 0 h 153"/>
                  <a:gd name="T2" fmla="*/ 8 w 84"/>
                  <a:gd name="T3" fmla="*/ 9 h 153"/>
                  <a:gd name="T4" fmla="*/ 84 w 84"/>
                  <a:gd name="T5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153">
                    <a:moveTo>
                      <a:pt x="0" y="0"/>
                    </a:moveTo>
                    <a:lnTo>
                      <a:pt x="8" y="9"/>
                    </a:lnTo>
                    <a:lnTo>
                      <a:pt x="84" y="153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47" name="Freeform 300"/>
              <p:cNvSpPr>
                <a:spLocks/>
              </p:cNvSpPr>
              <p:nvPr/>
            </p:nvSpPr>
            <p:spPr bwMode="auto">
              <a:xfrm>
                <a:off x="894" y="1823"/>
                <a:ext cx="111" cy="119"/>
              </a:xfrm>
              <a:custGeom>
                <a:avLst/>
                <a:gdLst>
                  <a:gd name="T0" fmla="*/ 355 w 491"/>
                  <a:gd name="T1" fmla="*/ 42 h 525"/>
                  <a:gd name="T2" fmla="*/ 338 w 491"/>
                  <a:gd name="T3" fmla="*/ 51 h 525"/>
                  <a:gd name="T4" fmla="*/ 262 w 491"/>
                  <a:gd name="T5" fmla="*/ 8 h 525"/>
                  <a:gd name="T6" fmla="*/ 211 w 491"/>
                  <a:gd name="T7" fmla="*/ 0 h 525"/>
                  <a:gd name="T8" fmla="*/ 93 w 491"/>
                  <a:gd name="T9" fmla="*/ 25 h 525"/>
                  <a:gd name="T10" fmla="*/ 8 w 491"/>
                  <a:gd name="T11" fmla="*/ 84 h 525"/>
                  <a:gd name="T12" fmla="*/ 0 w 491"/>
                  <a:gd name="T13" fmla="*/ 271 h 525"/>
                  <a:gd name="T14" fmla="*/ 93 w 491"/>
                  <a:gd name="T15" fmla="*/ 482 h 525"/>
                  <a:gd name="T16" fmla="*/ 144 w 491"/>
                  <a:gd name="T17" fmla="*/ 525 h 525"/>
                  <a:gd name="T18" fmla="*/ 288 w 491"/>
                  <a:gd name="T19" fmla="*/ 525 h 525"/>
                  <a:gd name="T20" fmla="*/ 415 w 491"/>
                  <a:gd name="T21" fmla="*/ 482 h 525"/>
                  <a:gd name="T22" fmla="*/ 491 w 491"/>
                  <a:gd name="T23" fmla="*/ 389 h 525"/>
                  <a:gd name="T24" fmla="*/ 474 w 491"/>
                  <a:gd name="T25" fmla="*/ 161 h 525"/>
                  <a:gd name="T26" fmla="*/ 355 w 491"/>
                  <a:gd name="T27" fmla="*/ 42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1" h="525">
                    <a:moveTo>
                      <a:pt x="355" y="42"/>
                    </a:moveTo>
                    <a:lnTo>
                      <a:pt x="338" y="51"/>
                    </a:lnTo>
                    <a:lnTo>
                      <a:pt x="262" y="8"/>
                    </a:lnTo>
                    <a:lnTo>
                      <a:pt x="211" y="0"/>
                    </a:lnTo>
                    <a:lnTo>
                      <a:pt x="93" y="25"/>
                    </a:lnTo>
                    <a:lnTo>
                      <a:pt x="8" y="84"/>
                    </a:lnTo>
                    <a:lnTo>
                      <a:pt x="0" y="271"/>
                    </a:lnTo>
                    <a:lnTo>
                      <a:pt x="93" y="482"/>
                    </a:lnTo>
                    <a:lnTo>
                      <a:pt x="144" y="525"/>
                    </a:lnTo>
                    <a:lnTo>
                      <a:pt x="288" y="525"/>
                    </a:lnTo>
                    <a:lnTo>
                      <a:pt x="415" y="482"/>
                    </a:lnTo>
                    <a:lnTo>
                      <a:pt x="491" y="389"/>
                    </a:lnTo>
                    <a:lnTo>
                      <a:pt x="474" y="161"/>
                    </a:lnTo>
                    <a:lnTo>
                      <a:pt x="355" y="42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48" name="Freeform 301"/>
              <p:cNvSpPr>
                <a:spLocks/>
              </p:cNvSpPr>
              <p:nvPr/>
            </p:nvSpPr>
            <p:spPr bwMode="auto">
              <a:xfrm>
                <a:off x="823" y="1721"/>
                <a:ext cx="236" cy="265"/>
              </a:xfrm>
              <a:custGeom>
                <a:avLst/>
                <a:gdLst>
                  <a:gd name="T0" fmla="*/ 1042 w 1042"/>
                  <a:gd name="T1" fmla="*/ 906 h 1169"/>
                  <a:gd name="T2" fmla="*/ 1034 w 1042"/>
                  <a:gd name="T3" fmla="*/ 694 h 1169"/>
                  <a:gd name="T4" fmla="*/ 847 w 1042"/>
                  <a:gd name="T5" fmla="*/ 296 h 1169"/>
                  <a:gd name="T6" fmla="*/ 585 w 1042"/>
                  <a:gd name="T7" fmla="*/ 76 h 1169"/>
                  <a:gd name="T8" fmla="*/ 305 w 1042"/>
                  <a:gd name="T9" fmla="*/ 0 h 1169"/>
                  <a:gd name="T10" fmla="*/ 94 w 1042"/>
                  <a:gd name="T11" fmla="*/ 85 h 1169"/>
                  <a:gd name="T12" fmla="*/ 0 w 1042"/>
                  <a:gd name="T13" fmla="*/ 330 h 1169"/>
                  <a:gd name="T14" fmla="*/ 51 w 1042"/>
                  <a:gd name="T15" fmla="*/ 610 h 1169"/>
                  <a:gd name="T16" fmla="*/ 178 w 1042"/>
                  <a:gd name="T17" fmla="*/ 881 h 1169"/>
                  <a:gd name="T18" fmla="*/ 365 w 1042"/>
                  <a:gd name="T19" fmla="*/ 1058 h 1169"/>
                  <a:gd name="T20" fmla="*/ 534 w 1042"/>
                  <a:gd name="T21" fmla="*/ 1160 h 1169"/>
                  <a:gd name="T22" fmla="*/ 746 w 1042"/>
                  <a:gd name="T23" fmla="*/ 1169 h 1169"/>
                  <a:gd name="T24" fmla="*/ 923 w 1042"/>
                  <a:gd name="T25" fmla="*/ 1075 h 1169"/>
                  <a:gd name="T26" fmla="*/ 1042 w 1042"/>
                  <a:gd name="T27" fmla="*/ 906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42" h="1169">
                    <a:moveTo>
                      <a:pt x="1042" y="906"/>
                    </a:moveTo>
                    <a:lnTo>
                      <a:pt x="1034" y="694"/>
                    </a:lnTo>
                    <a:lnTo>
                      <a:pt x="847" y="296"/>
                    </a:lnTo>
                    <a:lnTo>
                      <a:pt x="585" y="76"/>
                    </a:lnTo>
                    <a:lnTo>
                      <a:pt x="305" y="0"/>
                    </a:lnTo>
                    <a:lnTo>
                      <a:pt x="94" y="85"/>
                    </a:lnTo>
                    <a:lnTo>
                      <a:pt x="0" y="330"/>
                    </a:lnTo>
                    <a:lnTo>
                      <a:pt x="51" y="610"/>
                    </a:lnTo>
                    <a:lnTo>
                      <a:pt x="178" y="881"/>
                    </a:lnTo>
                    <a:lnTo>
                      <a:pt x="365" y="1058"/>
                    </a:lnTo>
                    <a:lnTo>
                      <a:pt x="534" y="1160"/>
                    </a:lnTo>
                    <a:lnTo>
                      <a:pt x="746" y="1169"/>
                    </a:lnTo>
                    <a:lnTo>
                      <a:pt x="923" y="1075"/>
                    </a:lnTo>
                    <a:lnTo>
                      <a:pt x="1042" y="906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49" name="Freeform 302"/>
              <p:cNvSpPr>
                <a:spLocks/>
              </p:cNvSpPr>
              <p:nvPr/>
            </p:nvSpPr>
            <p:spPr bwMode="auto">
              <a:xfrm>
                <a:off x="952" y="1242"/>
                <a:ext cx="127" cy="148"/>
              </a:xfrm>
              <a:custGeom>
                <a:avLst/>
                <a:gdLst>
                  <a:gd name="T0" fmla="*/ 550 w 559"/>
                  <a:gd name="T1" fmla="*/ 458 h 652"/>
                  <a:gd name="T2" fmla="*/ 559 w 559"/>
                  <a:gd name="T3" fmla="*/ 271 h 652"/>
                  <a:gd name="T4" fmla="*/ 347 w 559"/>
                  <a:gd name="T5" fmla="*/ 34 h 652"/>
                  <a:gd name="T6" fmla="*/ 144 w 559"/>
                  <a:gd name="T7" fmla="*/ 0 h 652"/>
                  <a:gd name="T8" fmla="*/ 17 w 559"/>
                  <a:gd name="T9" fmla="*/ 76 h 652"/>
                  <a:gd name="T10" fmla="*/ 0 w 559"/>
                  <a:gd name="T11" fmla="*/ 339 h 652"/>
                  <a:gd name="T12" fmla="*/ 161 w 559"/>
                  <a:gd name="T13" fmla="*/ 559 h 652"/>
                  <a:gd name="T14" fmla="*/ 372 w 559"/>
                  <a:gd name="T15" fmla="*/ 652 h 652"/>
                  <a:gd name="T16" fmla="*/ 499 w 559"/>
                  <a:gd name="T17" fmla="*/ 585 h 652"/>
                  <a:gd name="T18" fmla="*/ 550 w 559"/>
                  <a:gd name="T19" fmla="*/ 458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9" h="652">
                    <a:moveTo>
                      <a:pt x="550" y="458"/>
                    </a:moveTo>
                    <a:lnTo>
                      <a:pt x="559" y="271"/>
                    </a:lnTo>
                    <a:lnTo>
                      <a:pt x="347" y="34"/>
                    </a:lnTo>
                    <a:lnTo>
                      <a:pt x="144" y="0"/>
                    </a:lnTo>
                    <a:lnTo>
                      <a:pt x="17" y="76"/>
                    </a:lnTo>
                    <a:lnTo>
                      <a:pt x="0" y="339"/>
                    </a:lnTo>
                    <a:lnTo>
                      <a:pt x="161" y="559"/>
                    </a:lnTo>
                    <a:lnTo>
                      <a:pt x="372" y="652"/>
                    </a:lnTo>
                    <a:lnTo>
                      <a:pt x="499" y="585"/>
                    </a:lnTo>
                    <a:lnTo>
                      <a:pt x="550" y="458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50" name="Freeform 303"/>
              <p:cNvSpPr>
                <a:spLocks/>
              </p:cNvSpPr>
              <p:nvPr/>
            </p:nvSpPr>
            <p:spPr bwMode="auto">
              <a:xfrm>
                <a:off x="1346" y="2548"/>
                <a:ext cx="136" cy="125"/>
              </a:xfrm>
              <a:custGeom>
                <a:avLst/>
                <a:gdLst>
                  <a:gd name="T0" fmla="*/ 567 w 601"/>
                  <a:gd name="T1" fmla="*/ 178 h 551"/>
                  <a:gd name="T2" fmla="*/ 440 w 601"/>
                  <a:gd name="T3" fmla="*/ 60 h 551"/>
                  <a:gd name="T4" fmla="*/ 296 w 601"/>
                  <a:gd name="T5" fmla="*/ 0 h 551"/>
                  <a:gd name="T6" fmla="*/ 127 w 601"/>
                  <a:gd name="T7" fmla="*/ 9 h 551"/>
                  <a:gd name="T8" fmla="*/ 0 w 601"/>
                  <a:gd name="T9" fmla="*/ 85 h 551"/>
                  <a:gd name="T10" fmla="*/ 0 w 601"/>
                  <a:gd name="T11" fmla="*/ 246 h 551"/>
                  <a:gd name="T12" fmla="*/ 76 w 601"/>
                  <a:gd name="T13" fmla="*/ 424 h 551"/>
                  <a:gd name="T14" fmla="*/ 237 w 601"/>
                  <a:gd name="T15" fmla="*/ 551 h 551"/>
                  <a:gd name="T16" fmla="*/ 466 w 601"/>
                  <a:gd name="T17" fmla="*/ 551 h 551"/>
                  <a:gd name="T18" fmla="*/ 576 w 601"/>
                  <a:gd name="T19" fmla="*/ 458 h 551"/>
                  <a:gd name="T20" fmla="*/ 601 w 601"/>
                  <a:gd name="T21" fmla="*/ 322 h 551"/>
                  <a:gd name="T22" fmla="*/ 567 w 601"/>
                  <a:gd name="T23" fmla="*/ 178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01" h="551">
                    <a:moveTo>
                      <a:pt x="567" y="178"/>
                    </a:moveTo>
                    <a:lnTo>
                      <a:pt x="440" y="60"/>
                    </a:lnTo>
                    <a:lnTo>
                      <a:pt x="296" y="0"/>
                    </a:lnTo>
                    <a:lnTo>
                      <a:pt x="127" y="9"/>
                    </a:lnTo>
                    <a:lnTo>
                      <a:pt x="0" y="85"/>
                    </a:lnTo>
                    <a:lnTo>
                      <a:pt x="0" y="246"/>
                    </a:lnTo>
                    <a:lnTo>
                      <a:pt x="76" y="424"/>
                    </a:lnTo>
                    <a:lnTo>
                      <a:pt x="237" y="551"/>
                    </a:lnTo>
                    <a:lnTo>
                      <a:pt x="466" y="551"/>
                    </a:lnTo>
                    <a:lnTo>
                      <a:pt x="576" y="458"/>
                    </a:lnTo>
                    <a:lnTo>
                      <a:pt x="601" y="322"/>
                    </a:lnTo>
                    <a:lnTo>
                      <a:pt x="567" y="178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51" name="Freeform 304"/>
              <p:cNvSpPr>
                <a:spLocks/>
              </p:cNvSpPr>
              <p:nvPr/>
            </p:nvSpPr>
            <p:spPr bwMode="auto">
              <a:xfrm>
                <a:off x="1702" y="2646"/>
                <a:ext cx="205" cy="189"/>
              </a:xfrm>
              <a:custGeom>
                <a:avLst/>
                <a:gdLst>
                  <a:gd name="T0" fmla="*/ 719 w 906"/>
                  <a:gd name="T1" fmla="*/ 805 h 830"/>
                  <a:gd name="T2" fmla="*/ 626 w 906"/>
                  <a:gd name="T3" fmla="*/ 822 h 830"/>
                  <a:gd name="T4" fmla="*/ 550 w 906"/>
                  <a:gd name="T5" fmla="*/ 830 h 830"/>
                  <a:gd name="T6" fmla="*/ 423 w 906"/>
                  <a:gd name="T7" fmla="*/ 813 h 830"/>
                  <a:gd name="T8" fmla="*/ 304 w 906"/>
                  <a:gd name="T9" fmla="*/ 737 h 830"/>
                  <a:gd name="T10" fmla="*/ 152 w 906"/>
                  <a:gd name="T11" fmla="*/ 601 h 830"/>
                  <a:gd name="T12" fmla="*/ 101 w 906"/>
                  <a:gd name="T13" fmla="*/ 525 h 830"/>
                  <a:gd name="T14" fmla="*/ 59 w 906"/>
                  <a:gd name="T15" fmla="*/ 457 h 830"/>
                  <a:gd name="T16" fmla="*/ 42 w 906"/>
                  <a:gd name="T17" fmla="*/ 398 h 830"/>
                  <a:gd name="T18" fmla="*/ 0 w 906"/>
                  <a:gd name="T19" fmla="*/ 186 h 830"/>
                  <a:gd name="T20" fmla="*/ 25 w 906"/>
                  <a:gd name="T21" fmla="*/ 136 h 830"/>
                  <a:gd name="T22" fmla="*/ 84 w 906"/>
                  <a:gd name="T23" fmla="*/ 76 h 830"/>
                  <a:gd name="T24" fmla="*/ 177 w 906"/>
                  <a:gd name="T25" fmla="*/ 17 h 830"/>
                  <a:gd name="T26" fmla="*/ 406 w 906"/>
                  <a:gd name="T27" fmla="*/ 0 h 830"/>
                  <a:gd name="T28" fmla="*/ 567 w 906"/>
                  <a:gd name="T29" fmla="*/ 76 h 830"/>
                  <a:gd name="T30" fmla="*/ 796 w 906"/>
                  <a:gd name="T31" fmla="*/ 263 h 830"/>
                  <a:gd name="T32" fmla="*/ 906 w 906"/>
                  <a:gd name="T33" fmla="*/ 559 h 830"/>
                  <a:gd name="T34" fmla="*/ 872 w 906"/>
                  <a:gd name="T35" fmla="*/ 703 h 830"/>
                  <a:gd name="T36" fmla="*/ 719 w 906"/>
                  <a:gd name="T37" fmla="*/ 805 h 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06" h="830">
                    <a:moveTo>
                      <a:pt x="719" y="805"/>
                    </a:moveTo>
                    <a:lnTo>
                      <a:pt x="626" y="822"/>
                    </a:lnTo>
                    <a:lnTo>
                      <a:pt x="550" y="830"/>
                    </a:lnTo>
                    <a:lnTo>
                      <a:pt x="423" y="813"/>
                    </a:lnTo>
                    <a:lnTo>
                      <a:pt x="304" y="737"/>
                    </a:lnTo>
                    <a:lnTo>
                      <a:pt x="152" y="601"/>
                    </a:lnTo>
                    <a:lnTo>
                      <a:pt x="101" y="525"/>
                    </a:lnTo>
                    <a:lnTo>
                      <a:pt x="59" y="457"/>
                    </a:lnTo>
                    <a:lnTo>
                      <a:pt x="42" y="398"/>
                    </a:lnTo>
                    <a:lnTo>
                      <a:pt x="0" y="186"/>
                    </a:lnTo>
                    <a:lnTo>
                      <a:pt x="25" y="136"/>
                    </a:lnTo>
                    <a:lnTo>
                      <a:pt x="84" y="76"/>
                    </a:lnTo>
                    <a:lnTo>
                      <a:pt x="177" y="17"/>
                    </a:lnTo>
                    <a:lnTo>
                      <a:pt x="406" y="0"/>
                    </a:lnTo>
                    <a:lnTo>
                      <a:pt x="567" y="76"/>
                    </a:lnTo>
                    <a:lnTo>
                      <a:pt x="796" y="263"/>
                    </a:lnTo>
                    <a:lnTo>
                      <a:pt x="906" y="559"/>
                    </a:lnTo>
                    <a:lnTo>
                      <a:pt x="872" y="703"/>
                    </a:lnTo>
                    <a:lnTo>
                      <a:pt x="719" y="805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52" name="Freeform 305"/>
              <p:cNvSpPr>
                <a:spLocks/>
              </p:cNvSpPr>
              <p:nvPr/>
            </p:nvSpPr>
            <p:spPr bwMode="auto">
              <a:xfrm>
                <a:off x="1949" y="3440"/>
                <a:ext cx="158" cy="150"/>
              </a:xfrm>
              <a:custGeom>
                <a:avLst/>
                <a:gdLst>
                  <a:gd name="T0" fmla="*/ 694 w 694"/>
                  <a:gd name="T1" fmla="*/ 482 h 660"/>
                  <a:gd name="T2" fmla="*/ 686 w 694"/>
                  <a:gd name="T3" fmla="*/ 516 h 660"/>
                  <a:gd name="T4" fmla="*/ 644 w 694"/>
                  <a:gd name="T5" fmla="*/ 558 h 660"/>
                  <a:gd name="T6" fmla="*/ 500 w 694"/>
                  <a:gd name="T7" fmla="*/ 626 h 660"/>
                  <a:gd name="T8" fmla="*/ 390 w 694"/>
                  <a:gd name="T9" fmla="*/ 660 h 660"/>
                  <a:gd name="T10" fmla="*/ 144 w 694"/>
                  <a:gd name="T11" fmla="*/ 643 h 660"/>
                  <a:gd name="T12" fmla="*/ 102 w 694"/>
                  <a:gd name="T13" fmla="*/ 609 h 660"/>
                  <a:gd name="T14" fmla="*/ 17 w 694"/>
                  <a:gd name="T15" fmla="*/ 414 h 660"/>
                  <a:gd name="T16" fmla="*/ 0 w 694"/>
                  <a:gd name="T17" fmla="*/ 287 h 660"/>
                  <a:gd name="T18" fmla="*/ 17 w 694"/>
                  <a:gd name="T19" fmla="*/ 211 h 660"/>
                  <a:gd name="T20" fmla="*/ 51 w 694"/>
                  <a:gd name="T21" fmla="*/ 160 h 660"/>
                  <a:gd name="T22" fmla="*/ 169 w 694"/>
                  <a:gd name="T23" fmla="*/ 25 h 660"/>
                  <a:gd name="T24" fmla="*/ 279 w 694"/>
                  <a:gd name="T25" fmla="*/ 0 h 660"/>
                  <a:gd name="T26" fmla="*/ 423 w 694"/>
                  <a:gd name="T27" fmla="*/ 8 h 660"/>
                  <a:gd name="T28" fmla="*/ 610 w 694"/>
                  <a:gd name="T29" fmla="*/ 118 h 660"/>
                  <a:gd name="T30" fmla="*/ 694 w 694"/>
                  <a:gd name="T31" fmla="*/ 296 h 660"/>
                  <a:gd name="T32" fmla="*/ 694 w 694"/>
                  <a:gd name="T33" fmla="*/ 482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4" h="660">
                    <a:moveTo>
                      <a:pt x="694" y="482"/>
                    </a:moveTo>
                    <a:lnTo>
                      <a:pt x="686" y="516"/>
                    </a:lnTo>
                    <a:lnTo>
                      <a:pt x="644" y="558"/>
                    </a:lnTo>
                    <a:lnTo>
                      <a:pt x="500" y="626"/>
                    </a:lnTo>
                    <a:lnTo>
                      <a:pt x="390" y="660"/>
                    </a:lnTo>
                    <a:lnTo>
                      <a:pt x="144" y="643"/>
                    </a:lnTo>
                    <a:lnTo>
                      <a:pt x="102" y="609"/>
                    </a:lnTo>
                    <a:lnTo>
                      <a:pt x="17" y="414"/>
                    </a:lnTo>
                    <a:lnTo>
                      <a:pt x="0" y="287"/>
                    </a:lnTo>
                    <a:lnTo>
                      <a:pt x="17" y="211"/>
                    </a:lnTo>
                    <a:lnTo>
                      <a:pt x="51" y="160"/>
                    </a:lnTo>
                    <a:lnTo>
                      <a:pt x="169" y="25"/>
                    </a:lnTo>
                    <a:lnTo>
                      <a:pt x="279" y="0"/>
                    </a:lnTo>
                    <a:lnTo>
                      <a:pt x="423" y="8"/>
                    </a:lnTo>
                    <a:lnTo>
                      <a:pt x="610" y="118"/>
                    </a:lnTo>
                    <a:lnTo>
                      <a:pt x="694" y="296"/>
                    </a:lnTo>
                    <a:lnTo>
                      <a:pt x="694" y="482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53" name="Freeform 306"/>
              <p:cNvSpPr>
                <a:spLocks/>
              </p:cNvSpPr>
              <p:nvPr/>
            </p:nvSpPr>
            <p:spPr bwMode="auto">
              <a:xfrm>
                <a:off x="2816" y="3400"/>
                <a:ext cx="87" cy="81"/>
              </a:xfrm>
              <a:custGeom>
                <a:avLst/>
                <a:gdLst>
                  <a:gd name="T0" fmla="*/ 381 w 381"/>
                  <a:gd name="T1" fmla="*/ 178 h 355"/>
                  <a:gd name="T2" fmla="*/ 254 w 381"/>
                  <a:gd name="T3" fmla="*/ 42 h 355"/>
                  <a:gd name="T4" fmla="*/ 85 w 381"/>
                  <a:gd name="T5" fmla="*/ 0 h 355"/>
                  <a:gd name="T6" fmla="*/ 0 w 381"/>
                  <a:gd name="T7" fmla="*/ 93 h 355"/>
                  <a:gd name="T8" fmla="*/ 0 w 381"/>
                  <a:gd name="T9" fmla="*/ 237 h 355"/>
                  <a:gd name="T10" fmla="*/ 127 w 381"/>
                  <a:gd name="T11" fmla="*/ 355 h 355"/>
                  <a:gd name="T12" fmla="*/ 297 w 381"/>
                  <a:gd name="T13" fmla="*/ 347 h 355"/>
                  <a:gd name="T14" fmla="*/ 356 w 381"/>
                  <a:gd name="T15" fmla="*/ 271 h 355"/>
                  <a:gd name="T16" fmla="*/ 381 w 381"/>
                  <a:gd name="T17" fmla="*/ 178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1" h="355">
                    <a:moveTo>
                      <a:pt x="381" y="178"/>
                    </a:moveTo>
                    <a:lnTo>
                      <a:pt x="254" y="42"/>
                    </a:lnTo>
                    <a:lnTo>
                      <a:pt x="85" y="0"/>
                    </a:lnTo>
                    <a:lnTo>
                      <a:pt x="0" y="93"/>
                    </a:lnTo>
                    <a:lnTo>
                      <a:pt x="0" y="237"/>
                    </a:lnTo>
                    <a:lnTo>
                      <a:pt x="127" y="355"/>
                    </a:lnTo>
                    <a:lnTo>
                      <a:pt x="297" y="347"/>
                    </a:lnTo>
                    <a:lnTo>
                      <a:pt x="356" y="271"/>
                    </a:lnTo>
                    <a:lnTo>
                      <a:pt x="381" y="178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54" name="Freeform 307"/>
              <p:cNvSpPr>
                <a:spLocks/>
              </p:cNvSpPr>
              <p:nvPr/>
            </p:nvSpPr>
            <p:spPr bwMode="auto">
              <a:xfrm>
                <a:off x="2115" y="104"/>
                <a:ext cx="511" cy="2044"/>
              </a:xfrm>
              <a:custGeom>
                <a:avLst/>
                <a:gdLst>
                  <a:gd name="T0" fmla="*/ 358 w 2253"/>
                  <a:gd name="T1" fmla="*/ 0 h 9002"/>
                  <a:gd name="T2" fmla="*/ 381 w 2253"/>
                  <a:gd name="T3" fmla="*/ 25 h 9002"/>
                  <a:gd name="T4" fmla="*/ 500 w 2253"/>
                  <a:gd name="T5" fmla="*/ 237 h 9002"/>
                  <a:gd name="T6" fmla="*/ 517 w 2253"/>
                  <a:gd name="T7" fmla="*/ 373 h 9002"/>
                  <a:gd name="T8" fmla="*/ 517 w 2253"/>
                  <a:gd name="T9" fmla="*/ 593 h 9002"/>
                  <a:gd name="T10" fmla="*/ 492 w 2253"/>
                  <a:gd name="T11" fmla="*/ 669 h 9002"/>
                  <a:gd name="T12" fmla="*/ 280 w 2253"/>
                  <a:gd name="T13" fmla="*/ 864 h 9002"/>
                  <a:gd name="T14" fmla="*/ 229 w 2253"/>
                  <a:gd name="T15" fmla="*/ 1025 h 9002"/>
                  <a:gd name="T16" fmla="*/ 254 w 2253"/>
                  <a:gd name="T17" fmla="*/ 1219 h 9002"/>
                  <a:gd name="T18" fmla="*/ 415 w 2253"/>
                  <a:gd name="T19" fmla="*/ 1457 h 9002"/>
                  <a:gd name="T20" fmla="*/ 424 w 2253"/>
                  <a:gd name="T21" fmla="*/ 1668 h 9002"/>
                  <a:gd name="T22" fmla="*/ 356 w 2253"/>
                  <a:gd name="T23" fmla="*/ 1761 h 9002"/>
                  <a:gd name="T24" fmla="*/ 212 w 2253"/>
                  <a:gd name="T25" fmla="*/ 1880 h 9002"/>
                  <a:gd name="T26" fmla="*/ 51 w 2253"/>
                  <a:gd name="T27" fmla="*/ 2058 h 9002"/>
                  <a:gd name="T28" fmla="*/ 34 w 2253"/>
                  <a:gd name="T29" fmla="*/ 2109 h 9002"/>
                  <a:gd name="T30" fmla="*/ 26 w 2253"/>
                  <a:gd name="T31" fmla="*/ 2159 h 9002"/>
                  <a:gd name="T32" fmla="*/ 9 w 2253"/>
                  <a:gd name="T33" fmla="*/ 2202 h 9002"/>
                  <a:gd name="T34" fmla="*/ 0 w 2253"/>
                  <a:gd name="T35" fmla="*/ 2447 h 9002"/>
                  <a:gd name="T36" fmla="*/ 102 w 2253"/>
                  <a:gd name="T37" fmla="*/ 2668 h 9002"/>
                  <a:gd name="T38" fmla="*/ 229 w 2253"/>
                  <a:gd name="T39" fmla="*/ 2786 h 9002"/>
                  <a:gd name="T40" fmla="*/ 712 w 2253"/>
                  <a:gd name="T41" fmla="*/ 3015 h 9002"/>
                  <a:gd name="T42" fmla="*/ 864 w 2253"/>
                  <a:gd name="T43" fmla="*/ 3159 h 9002"/>
                  <a:gd name="T44" fmla="*/ 906 w 2253"/>
                  <a:gd name="T45" fmla="*/ 3226 h 9002"/>
                  <a:gd name="T46" fmla="*/ 940 w 2253"/>
                  <a:gd name="T47" fmla="*/ 3269 h 9002"/>
                  <a:gd name="T48" fmla="*/ 1084 w 2253"/>
                  <a:gd name="T49" fmla="*/ 3523 h 9002"/>
                  <a:gd name="T50" fmla="*/ 1169 w 2253"/>
                  <a:gd name="T51" fmla="*/ 3887 h 9002"/>
                  <a:gd name="T52" fmla="*/ 1135 w 2253"/>
                  <a:gd name="T53" fmla="*/ 4353 h 9002"/>
                  <a:gd name="T54" fmla="*/ 1101 w 2253"/>
                  <a:gd name="T55" fmla="*/ 4471 h 9002"/>
                  <a:gd name="T56" fmla="*/ 949 w 2253"/>
                  <a:gd name="T57" fmla="*/ 4607 h 9002"/>
                  <a:gd name="T58" fmla="*/ 729 w 2253"/>
                  <a:gd name="T59" fmla="*/ 4708 h 9002"/>
                  <a:gd name="T60" fmla="*/ 542 w 2253"/>
                  <a:gd name="T61" fmla="*/ 4776 h 9002"/>
                  <a:gd name="T62" fmla="*/ 475 w 2253"/>
                  <a:gd name="T63" fmla="*/ 4954 h 9002"/>
                  <a:gd name="T64" fmla="*/ 508 w 2253"/>
                  <a:gd name="T65" fmla="*/ 5115 h 9002"/>
                  <a:gd name="T66" fmla="*/ 542 w 2253"/>
                  <a:gd name="T67" fmla="*/ 5233 h 9002"/>
                  <a:gd name="T68" fmla="*/ 644 w 2253"/>
                  <a:gd name="T69" fmla="*/ 5360 h 9002"/>
                  <a:gd name="T70" fmla="*/ 813 w 2253"/>
                  <a:gd name="T71" fmla="*/ 5615 h 9002"/>
                  <a:gd name="T72" fmla="*/ 881 w 2253"/>
                  <a:gd name="T73" fmla="*/ 5750 h 9002"/>
                  <a:gd name="T74" fmla="*/ 949 w 2253"/>
                  <a:gd name="T75" fmla="*/ 5928 h 9002"/>
                  <a:gd name="T76" fmla="*/ 957 w 2253"/>
                  <a:gd name="T77" fmla="*/ 6292 h 9002"/>
                  <a:gd name="T78" fmla="*/ 686 w 2253"/>
                  <a:gd name="T79" fmla="*/ 6698 h 9002"/>
                  <a:gd name="T80" fmla="*/ 669 w 2253"/>
                  <a:gd name="T81" fmla="*/ 6944 h 9002"/>
                  <a:gd name="T82" fmla="*/ 771 w 2253"/>
                  <a:gd name="T83" fmla="*/ 7139 h 9002"/>
                  <a:gd name="T84" fmla="*/ 949 w 2253"/>
                  <a:gd name="T85" fmla="*/ 7325 h 9002"/>
                  <a:gd name="T86" fmla="*/ 1626 w 2253"/>
                  <a:gd name="T87" fmla="*/ 8028 h 9002"/>
                  <a:gd name="T88" fmla="*/ 1965 w 2253"/>
                  <a:gd name="T89" fmla="*/ 8418 h 9002"/>
                  <a:gd name="T90" fmla="*/ 2185 w 2253"/>
                  <a:gd name="T91" fmla="*/ 8807 h 9002"/>
                  <a:gd name="T92" fmla="*/ 2228 w 2253"/>
                  <a:gd name="T93" fmla="*/ 8892 h 9002"/>
                  <a:gd name="T94" fmla="*/ 2253 w 2253"/>
                  <a:gd name="T95" fmla="*/ 9002 h 9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3" h="9002">
                    <a:moveTo>
                      <a:pt x="358" y="0"/>
                    </a:moveTo>
                    <a:lnTo>
                      <a:pt x="381" y="25"/>
                    </a:lnTo>
                    <a:lnTo>
                      <a:pt x="500" y="237"/>
                    </a:lnTo>
                    <a:lnTo>
                      <a:pt x="517" y="373"/>
                    </a:lnTo>
                    <a:lnTo>
                      <a:pt x="517" y="593"/>
                    </a:lnTo>
                    <a:lnTo>
                      <a:pt x="492" y="669"/>
                    </a:lnTo>
                    <a:lnTo>
                      <a:pt x="280" y="864"/>
                    </a:lnTo>
                    <a:lnTo>
                      <a:pt x="229" y="1025"/>
                    </a:lnTo>
                    <a:lnTo>
                      <a:pt x="254" y="1219"/>
                    </a:lnTo>
                    <a:lnTo>
                      <a:pt x="415" y="1457"/>
                    </a:lnTo>
                    <a:lnTo>
                      <a:pt x="424" y="1668"/>
                    </a:lnTo>
                    <a:lnTo>
                      <a:pt x="356" y="1761"/>
                    </a:lnTo>
                    <a:lnTo>
                      <a:pt x="212" y="1880"/>
                    </a:lnTo>
                    <a:lnTo>
                      <a:pt x="51" y="2058"/>
                    </a:lnTo>
                    <a:lnTo>
                      <a:pt x="34" y="2109"/>
                    </a:lnTo>
                    <a:lnTo>
                      <a:pt x="26" y="2159"/>
                    </a:lnTo>
                    <a:lnTo>
                      <a:pt x="9" y="2202"/>
                    </a:lnTo>
                    <a:lnTo>
                      <a:pt x="0" y="2447"/>
                    </a:lnTo>
                    <a:lnTo>
                      <a:pt x="102" y="2668"/>
                    </a:lnTo>
                    <a:lnTo>
                      <a:pt x="229" y="2786"/>
                    </a:lnTo>
                    <a:lnTo>
                      <a:pt x="712" y="3015"/>
                    </a:lnTo>
                    <a:lnTo>
                      <a:pt x="864" y="3159"/>
                    </a:lnTo>
                    <a:lnTo>
                      <a:pt x="906" y="3226"/>
                    </a:lnTo>
                    <a:lnTo>
                      <a:pt x="940" y="3269"/>
                    </a:lnTo>
                    <a:lnTo>
                      <a:pt x="1084" y="3523"/>
                    </a:lnTo>
                    <a:lnTo>
                      <a:pt x="1169" y="3887"/>
                    </a:lnTo>
                    <a:lnTo>
                      <a:pt x="1135" y="4353"/>
                    </a:lnTo>
                    <a:lnTo>
                      <a:pt x="1101" y="4471"/>
                    </a:lnTo>
                    <a:lnTo>
                      <a:pt x="949" y="4607"/>
                    </a:lnTo>
                    <a:lnTo>
                      <a:pt x="729" y="4708"/>
                    </a:lnTo>
                    <a:lnTo>
                      <a:pt x="542" y="4776"/>
                    </a:lnTo>
                    <a:lnTo>
                      <a:pt x="475" y="4954"/>
                    </a:lnTo>
                    <a:lnTo>
                      <a:pt x="508" y="5115"/>
                    </a:lnTo>
                    <a:lnTo>
                      <a:pt x="542" y="5233"/>
                    </a:lnTo>
                    <a:lnTo>
                      <a:pt x="644" y="5360"/>
                    </a:lnTo>
                    <a:lnTo>
                      <a:pt x="813" y="5615"/>
                    </a:lnTo>
                    <a:lnTo>
                      <a:pt x="881" y="5750"/>
                    </a:lnTo>
                    <a:lnTo>
                      <a:pt x="949" y="5928"/>
                    </a:lnTo>
                    <a:lnTo>
                      <a:pt x="957" y="6292"/>
                    </a:lnTo>
                    <a:lnTo>
                      <a:pt x="686" y="6698"/>
                    </a:lnTo>
                    <a:lnTo>
                      <a:pt x="669" y="6944"/>
                    </a:lnTo>
                    <a:lnTo>
                      <a:pt x="771" y="7139"/>
                    </a:lnTo>
                    <a:lnTo>
                      <a:pt x="949" y="7325"/>
                    </a:lnTo>
                    <a:lnTo>
                      <a:pt x="1626" y="8028"/>
                    </a:lnTo>
                    <a:lnTo>
                      <a:pt x="1965" y="8418"/>
                    </a:lnTo>
                    <a:lnTo>
                      <a:pt x="2185" y="8807"/>
                    </a:lnTo>
                    <a:lnTo>
                      <a:pt x="2228" y="8892"/>
                    </a:lnTo>
                    <a:lnTo>
                      <a:pt x="2253" y="9002"/>
                    </a:lnTo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55" name="Freeform 308"/>
              <p:cNvSpPr>
                <a:spLocks/>
              </p:cNvSpPr>
              <p:nvPr/>
            </p:nvSpPr>
            <p:spPr bwMode="auto">
              <a:xfrm>
                <a:off x="2619" y="2148"/>
                <a:ext cx="369" cy="2160"/>
              </a:xfrm>
              <a:custGeom>
                <a:avLst/>
                <a:gdLst>
                  <a:gd name="T0" fmla="*/ 34 w 1626"/>
                  <a:gd name="T1" fmla="*/ 0 h 9510"/>
                  <a:gd name="T2" fmla="*/ 0 w 1626"/>
                  <a:gd name="T3" fmla="*/ 576 h 9510"/>
                  <a:gd name="T4" fmla="*/ 110 w 1626"/>
                  <a:gd name="T5" fmla="*/ 830 h 9510"/>
                  <a:gd name="T6" fmla="*/ 390 w 1626"/>
                  <a:gd name="T7" fmla="*/ 948 h 9510"/>
                  <a:gd name="T8" fmla="*/ 440 w 1626"/>
                  <a:gd name="T9" fmla="*/ 991 h 9510"/>
                  <a:gd name="T10" fmla="*/ 788 w 1626"/>
                  <a:gd name="T11" fmla="*/ 1414 h 9510"/>
                  <a:gd name="T12" fmla="*/ 974 w 1626"/>
                  <a:gd name="T13" fmla="*/ 2058 h 9510"/>
                  <a:gd name="T14" fmla="*/ 1059 w 1626"/>
                  <a:gd name="T15" fmla="*/ 2362 h 9510"/>
                  <a:gd name="T16" fmla="*/ 1084 w 1626"/>
                  <a:gd name="T17" fmla="*/ 3540 h 9510"/>
                  <a:gd name="T18" fmla="*/ 1135 w 1626"/>
                  <a:gd name="T19" fmla="*/ 3743 h 9510"/>
                  <a:gd name="T20" fmla="*/ 1474 w 1626"/>
                  <a:gd name="T21" fmla="*/ 4412 h 9510"/>
                  <a:gd name="T22" fmla="*/ 1541 w 1626"/>
                  <a:gd name="T23" fmla="*/ 4734 h 9510"/>
                  <a:gd name="T24" fmla="*/ 1601 w 1626"/>
                  <a:gd name="T25" fmla="*/ 5098 h 9510"/>
                  <a:gd name="T26" fmla="*/ 1626 w 1626"/>
                  <a:gd name="T27" fmla="*/ 5216 h 9510"/>
                  <a:gd name="T28" fmla="*/ 1626 w 1626"/>
                  <a:gd name="T29" fmla="*/ 5420 h 9510"/>
                  <a:gd name="T30" fmla="*/ 1533 w 1626"/>
                  <a:gd name="T31" fmla="*/ 5479 h 9510"/>
                  <a:gd name="T32" fmla="*/ 1304 w 1626"/>
                  <a:gd name="T33" fmla="*/ 5453 h 9510"/>
                  <a:gd name="T34" fmla="*/ 1262 w 1626"/>
                  <a:gd name="T35" fmla="*/ 5420 h 9510"/>
                  <a:gd name="T36" fmla="*/ 1194 w 1626"/>
                  <a:gd name="T37" fmla="*/ 5369 h 9510"/>
                  <a:gd name="T38" fmla="*/ 1160 w 1626"/>
                  <a:gd name="T39" fmla="*/ 5369 h 9510"/>
                  <a:gd name="T40" fmla="*/ 991 w 1626"/>
                  <a:gd name="T41" fmla="*/ 5293 h 9510"/>
                  <a:gd name="T42" fmla="*/ 771 w 1626"/>
                  <a:gd name="T43" fmla="*/ 5284 h 9510"/>
                  <a:gd name="T44" fmla="*/ 618 w 1626"/>
                  <a:gd name="T45" fmla="*/ 5411 h 9510"/>
                  <a:gd name="T46" fmla="*/ 568 w 1626"/>
                  <a:gd name="T47" fmla="*/ 5580 h 9510"/>
                  <a:gd name="T48" fmla="*/ 618 w 1626"/>
                  <a:gd name="T49" fmla="*/ 5767 h 9510"/>
                  <a:gd name="T50" fmla="*/ 652 w 1626"/>
                  <a:gd name="T51" fmla="*/ 5851 h 9510"/>
                  <a:gd name="T52" fmla="*/ 839 w 1626"/>
                  <a:gd name="T53" fmla="*/ 6021 h 9510"/>
                  <a:gd name="T54" fmla="*/ 1016 w 1626"/>
                  <a:gd name="T55" fmla="*/ 6072 h 9510"/>
                  <a:gd name="T56" fmla="*/ 1160 w 1626"/>
                  <a:gd name="T57" fmla="*/ 6072 h 9510"/>
                  <a:gd name="T58" fmla="*/ 1330 w 1626"/>
                  <a:gd name="T59" fmla="*/ 6089 h 9510"/>
                  <a:gd name="T60" fmla="*/ 1381 w 1626"/>
                  <a:gd name="T61" fmla="*/ 6173 h 9510"/>
                  <a:gd name="T62" fmla="*/ 1406 w 1626"/>
                  <a:gd name="T63" fmla="*/ 6343 h 9510"/>
                  <a:gd name="T64" fmla="*/ 1253 w 1626"/>
                  <a:gd name="T65" fmla="*/ 6503 h 9510"/>
                  <a:gd name="T66" fmla="*/ 1110 w 1626"/>
                  <a:gd name="T67" fmla="*/ 6605 h 9510"/>
                  <a:gd name="T68" fmla="*/ 1067 w 1626"/>
                  <a:gd name="T69" fmla="*/ 6681 h 9510"/>
                  <a:gd name="T70" fmla="*/ 1076 w 1626"/>
                  <a:gd name="T71" fmla="*/ 6851 h 9510"/>
                  <a:gd name="T72" fmla="*/ 1253 w 1626"/>
                  <a:gd name="T73" fmla="*/ 7156 h 9510"/>
                  <a:gd name="T74" fmla="*/ 1270 w 1626"/>
                  <a:gd name="T75" fmla="*/ 7537 h 9510"/>
                  <a:gd name="T76" fmla="*/ 1245 w 1626"/>
                  <a:gd name="T77" fmla="*/ 7579 h 9510"/>
                  <a:gd name="T78" fmla="*/ 1203 w 1626"/>
                  <a:gd name="T79" fmla="*/ 7689 h 9510"/>
                  <a:gd name="T80" fmla="*/ 974 w 1626"/>
                  <a:gd name="T81" fmla="*/ 7875 h 9510"/>
                  <a:gd name="T82" fmla="*/ 796 w 1626"/>
                  <a:gd name="T83" fmla="*/ 7985 h 9510"/>
                  <a:gd name="T84" fmla="*/ 703 w 1626"/>
                  <a:gd name="T85" fmla="*/ 8214 h 9510"/>
                  <a:gd name="T86" fmla="*/ 686 w 1626"/>
                  <a:gd name="T87" fmla="*/ 8637 h 9510"/>
                  <a:gd name="T88" fmla="*/ 779 w 1626"/>
                  <a:gd name="T89" fmla="*/ 9002 h 9510"/>
                  <a:gd name="T90" fmla="*/ 788 w 1626"/>
                  <a:gd name="T91" fmla="*/ 9290 h 9510"/>
                  <a:gd name="T92" fmla="*/ 678 w 1626"/>
                  <a:gd name="T93" fmla="*/ 9510 h 9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26" h="9510">
                    <a:moveTo>
                      <a:pt x="34" y="0"/>
                    </a:moveTo>
                    <a:lnTo>
                      <a:pt x="0" y="576"/>
                    </a:lnTo>
                    <a:lnTo>
                      <a:pt x="110" y="830"/>
                    </a:lnTo>
                    <a:lnTo>
                      <a:pt x="390" y="948"/>
                    </a:lnTo>
                    <a:lnTo>
                      <a:pt x="440" y="991"/>
                    </a:lnTo>
                    <a:lnTo>
                      <a:pt x="788" y="1414"/>
                    </a:lnTo>
                    <a:lnTo>
                      <a:pt x="974" y="2058"/>
                    </a:lnTo>
                    <a:lnTo>
                      <a:pt x="1059" y="2362"/>
                    </a:lnTo>
                    <a:lnTo>
                      <a:pt x="1084" y="3540"/>
                    </a:lnTo>
                    <a:lnTo>
                      <a:pt x="1135" y="3743"/>
                    </a:lnTo>
                    <a:lnTo>
                      <a:pt x="1474" y="4412"/>
                    </a:lnTo>
                    <a:lnTo>
                      <a:pt x="1541" y="4734"/>
                    </a:lnTo>
                    <a:lnTo>
                      <a:pt x="1601" y="5098"/>
                    </a:lnTo>
                    <a:lnTo>
                      <a:pt x="1626" y="5216"/>
                    </a:lnTo>
                    <a:lnTo>
                      <a:pt x="1626" y="5420"/>
                    </a:lnTo>
                    <a:lnTo>
                      <a:pt x="1533" y="5479"/>
                    </a:lnTo>
                    <a:lnTo>
                      <a:pt x="1304" y="5453"/>
                    </a:lnTo>
                    <a:lnTo>
                      <a:pt x="1262" y="5420"/>
                    </a:lnTo>
                    <a:lnTo>
                      <a:pt x="1194" y="5369"/>
                    </a:lnTo>
                    <a:lnTo>
                      <a:pt x="1160" y="5369"/>
                    </a:lnTo>
                    <a:lnTo>
                      <a:pt x="991" y="5293"/>
                    </a:lnTo>
                    <a:lnTo>
                      <a:pt x="771" y="5284"/>
                    </a:lnTo>
                    <a:lnTo>
                      <a:pt x="618" y="5411"/>
                    </a:lnTo>
                    <a:lnTo>
                      <a:pt x="568" y="5580"/>
                    </a:lnTo>
                    <a:lnTo>
                      <a:pt x="618" y="5767"/>
                    </a:lnTo>
                    <a:lnTo>
                      <a:pt x="652" y="5851"/>
                    </a:lnTo>
                    <a:lnTo>
                      <a:pt x="839" y="6021"/>
                    </a:lnTo>
                    <a:lnTo>
                      <a:pt x="1016" y="6072"/>
                    </a:lnTo>
                    <a:lnTo>
                      <a:pt x="1160" y="6072"/>
                    </a:lnTo>
                    <a:lnTo>
                      <a:pt x="1330" y="6089"/>
                    </a:lnTo>
                    <a:lnTo>
                      <a:pt x="1381" y="6173"/>
                    </a:lnTo>
                    <a:lnTo>
                      <a:pt x="1406" y="6343"/>
                    </a:lnTo>
                    <a:lnTo>
                      <a:pt x="1253" y="6503"/>
                    </a:lnTo>
                    <a:lnTo>
                      <a:pt x="1110" y="6605"/>
                    </a:lnTo>
                    <a:lnTo>
                      <a:pt x="1067" y="6681"/>
                    </a:lnTo>
                    <a:lnTo>
                      <a:pt x="1076" y="6851"/>
                    </a:lnTo>
                    <a:lnTo>
                      <a:pt x="1253" y="7156"/>
                    </a:lnTo>
                    <a:lnTo>
                      <a:pt x="1270" y="7537"/>
                    </a:lnTo>
                    <a:lnTo>
                      <a:pt x="1245" y="7579"/>
                    </a:lnTo>
                    <a:lnTo>
                      <a:pt x="1203" y="7689"/>
                    </a:lnTo>
                    <a:lnTo>
                      <a:pt x="974" y="7875"/>
                    </a:lnTo>
                    <a:lnTo>
                      <a:pt x="796" y="7985"/>
                    </a:lnTo>
                    <a:lnTo>
                      <a:pt x="703" y="8214"/>
                    </a:lnTo>
                    <a:lnTo>
                      <a:pt x="686" y="8637"/>
                    </a:lnTo>
                    <a:lnTo>
                      <a:pt x="779" y="9002"/>
                    </a:lnTo>
                    <a:lnTo>
                      <a:pt x="788" y="9290"/>
                    </a:lnTo>
                    <a:lnTo>
                      <a:pt x="678" y="9510"/>
                    </a:lnTo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56" name="Freeform 309"/>
              <p:cNvSpPr>
                <a:spLocks noEditPoints="1"/>
              </p:cNvSpPr>
              <p:nvPr/>
            </p:nvSpPr>
            <p:spPr bwMode="auto">
              <a:xfrm>
                <a:off x="108" y="104"/>
                <a:ext cx="2491" cy="4204"/>
              </a:xfrm>
              <a:custGeom>
                <a:avLst/>
                <a:gdLst>
                  <a:gd name="T0" fmla="*/ 10974 w 10974"/>
                  <a:gd name="T1" fmla="*/ 18512 h 18512"/>
                  <a:gd name="T2" fmla="*/ 10916 w 10974"/>
                  <a:gd name="T3" fmla="*/ 18139 h 18512"/>
                  <a:gd name="T4" fmla="*/ 10848 w 10974"/>
                  <a:gd name="T5" fmla="*/ 18004 h 18512"/>
                  <a:gd name="T6" fmla="*/ 10730 w 10974"/>
                  <a:gd name="T7" fmla="*/ 17800 h 18512"/>
                  <a:gd name="T8" fmla="*/ 10654 w 10974"/>
                  <a:gd name="T9" fmla="*/ 17741 h 18512"/>
                  <a:gd name="T10" fmla="*/ 10560 w 10974"/>
                  <a:gd name="T11" fmla="*/ 17699 h 18512"/>
                  <a:gd name="T12" fmla="*/ 10315 w 10974"/>
                  <a:gd name="T13" fmla="*/ 17631 h 18512"/>
                  <a:gd name="T14" fmla="*/ 9841 w 10974"/>
                  <a:gd name="T15" fmla="*/ 17563 h 18512"/>
                  <a:gd name="T16" fmla="*/ 8723 w 10974"/>
                  <a:gd name="T17" fmla="*/ 17521 h 18512"/>
                  <a:gd name="T18" fmla="*/ 8155 w 10974"/>
                  <a:gd name="T19" fmla="*/ 17538 h 18512"/>
                  <a:gd name="T20" fmla="*/ 7461 w 10974"/>
                  <a:gd name="T21" fmla="*/ 17631 h 18512"/>
                  <a:gd name="T22" fmla="*/ 6995 w 10974"/>
                  <a:gd name="T23" fmla="*/ 17589 h 18512"/>
                  <a:gd name="T24" fmla="*/ 6826 w 10974"/>
                  <a:gd name="T25" fmla="*/ 17462 h 18512"/>
                  <a:gd name="T26" fmla="*/ 6775 w 10974"/>
                  <a:gd name="T27" fmla="*/ 17352 h 18512"/>
                  <a:gd name="T28" fmla="*/ 6750 w 10974"/>
                  <a:gd name="T29" fmla="*/ 17250 h 18512"/>
                  <a:gd name="T30" fmla="*/ 6767 w 10974"/>
                  <a:gd name="T31" fmla="*/ 17004 h 18512"/>
                  <a:gd name="T32" fmla="*/ 6953 w 10974"/>
                  <a:gd name="T33" fmla="*/ 16437 h 18512"/>
                  <a:gd name="T34" fmla="*/ 6944 w 10974"/>
                  <a:gd name="T35" fmla="*/ 16166 h 18512"/>
                  <a:gd name="T36" fmla="*/ 6817 w 10974"/>
                  <a:gd name="T37" fmla="*/ 16047 h 18512"/>
                  <a:gd name="T38" fmla="*/ 6665 w 10974"/>
                  <a:gd name="T39" fmla="*/ 15920 h 18512"/>
                  <a:gd name="T40" fmla="*/ 6512 w 10974"/>
                  <a:gd name="T41" fmla="*/ 15692 h 18512"/>
                  <a:gd name="T42" fmla="*/ 6445 w 10974"/>
                  <a:gd name="T43" fmla="*/ 15607 h 18512"/>
                  <a:gd name="T44" fmla="*/ 6326 w 10974"/>
                  <a:gd name="T45" fmla="*/ 15480 h 18512"/>
                  <a:gd name="T46" fmla="*/ 6140 w 10974"/>
                  <a:gd name="T47" fmla="*/ 15378 h 18512"/>
                  <a:gd name="T48" fmla="*/ 5894 w 10974"/>
                  <a:gd name="T49" fmla="*/ 15277 h 18512"/>
                  <a:gd name="T50" fmla="*/ 3930 w 10974"/>
                  <a:gd name="T51" fmla="*/ 14820 h 18512"/>
                  <a:gd name="T52" fmla="*/ 3794 w 10974"/>
                  <a:gd name="T53" fmla="*/ 14803 h 18512"/>
                  <a:gd name="T54" fmla="*/ 3667 w 10974"/>
                  <a:gd name="T55" fmla="*/ 14777 h 18512"/>
                  <a:gd name="T56" fmla="*/ 3438 w 10974"/>
                  <a:gd name="T57" fmla="*/ 14709 h 18512"/>
                  <a:gd name="T58" fmla="*/ 3167 w 10974"/>
                  <a:gd name="T59" fmla="*/ 14642 h 18512"/>
                  <a:gd name="T60" fmla="*/ 2820 w 10974"/>
                  <a:gd name="T61" fmla="*/ 14557 h 18512"/>
                  <a:gd name="T62" fmla="*/ 2304 w 10974"/>
                  <a:gd name="T63" fmla="*/ 14354 h 18512"/>
                  <a:gd name="T64" fmla="*/ 1694 w 10974"/>
                  <a:gd name="T65" fmla="*/ 14024 h 18512"/>
                  <a:gd name="T66" fmla="*/ 1524 w 10974"/>
                  <a:gd name="T67" fmla="*/ 13880 h 18512"/>
                  <a:gd name="T68" fmla="*/ 1355 w 10974"/>
                  <a:gd name="T69" fmla="*/ 13710 h 18512"/>
                  <a:gd name="T70" fmla="*/ 1321 w 10974"/>
                  <a:gd name="T71" fmla="*/ 13676 h 18512"/>
                  <a:gd name="T72" fmla="*/ 1270 w 10974"/>
                  <a:gd name="T73" fmla="*/ 13626 h 18512"/>
                  <a:gd name="T74" fmla="*/ 1194 w 10974"/>
                  <a:gd name="T75" fmla="*/ 13532 h 18512"/>
                  <a:gd name="T76" fmla="*/ 711 w 10974"/>
                  <a:gd name="T77" fmla="*/ 12669 h 18512"/>
                  <a:gd name="T78" fmla="*/ 356 w 10974"/>
                  <a:gd name="T79" fmla="*/ 12169 h 18512"/>
                  <a:gd name="T80" fmla="*/ 288 w 10974"/>
                  <a:gd name="T81" fmla="*/ 12076 h 18512"/>
                  <a:gd name="T82" fmla="*/ 0 w 10974"/>
                  <a:gd name="T83" fmla="*/ 11678 h 18512"/>
                  <a:gd name="T84" fmla="*/ 0 w 10974"/>
                  <a:gd name="T85" fmla="*/ 4540 h 18512"/>
                  <a:gd name="T86" fmla="*/ 195 w 10974"/>
                  <a:gd name="T87" fmla="*/ 4260 h 18512"/>
                  <a:gd name="T88" fmla="*/ 305 w 10974"/>
                  <a:gd name="T89" fmla="*/ 4099 h 18512"/>
                  <a:gd name="T90" fmla="*/ 415 w 10974"/>
                  <a:gd name="T91" fmla="*/ 3938 h 18512"/>
                  <a:gd name="T92" fmla="*/ 559 w 10974"/>
                  <a:gd name="T93" fmla="*/ 3684 h 18512"/>
                  <a:gd name="T94" fmla="*/ 593 w 10974"/>
                  <a:gd name="T95" fmla="*/ 3599 h 18512"/>
                  <a:gd name="T96" fmla="*/ 694 w 10974"/>
                  <a:gd name="T97" fmla="*/ 3353 h 18512"/>
                  <a:gd name="T98" fmla="*/ 788 w 10974"/>
                  <a:gd name="T99" fmla="*/ 2998 h 18512"/>
                  <a:gd name="T100" fmla="*/ 949 w 10974"/>
                  <a:gd name="T101" fmla="*/ 2524 h 18512"/>
                  <a:gd name="T102" fmla="*/ 1008 w 10974"/>
                  <a:gd name="T103" fmla="*/ 2397 h 18512"/>
                  <a:gd name="T104" fmla="*/ 1059 w 10974"/>
                  <a:gd name="T105" fmla="*/ 2312 h 18512"/>
                  <a:gd name="T106" fmla="*/ 1093 w 10974"/>
                  <a:gd name="T107" fmla="*/ 2261 h 18512"/>
                  <a:gd name="T108" fmla="*/ 1211 w 10974"/>
                  <a:gd name="T109" fmla="*/ 2100 h 18512"/>
                  <a:gd name="T110" fmla="*/ 1533 w 10974"/>
                  <a:gd name="T111" fmla="*/ 1795 h 18512"/>
                  <a:gd name="T112" fmla="*/ 1770 w 10974"/>
                  <a:gd name="T113" fmla="*/ 1575 h 18512"/>
                  <a:gd name="T114" fmla="*/ 1846 w 10974"/>
                  <a:gd name="T115" fmla="*/ 1363 h 18512"/>
                  <a:gd name="T116" fmla="*/ 1770 w 10974"/>
                  <a:gd name="T117" fmla="*/ 398 h 18512"/>
                  <a:gd name="T118" fmla="*/ 1908 w 10974"/>
                  <a:gd name="T119" fmla="*/ 0 h 18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974" h="18512">
                    <a:moveTo>
                      <a:pt x="10974" y="18512"/>
                    </a:moveTo>
                    <a:lnTo>
                      <a:pt x="10916" y="18139"/>
                    </a:lnTo>
                    <a:lnTo>
                      <a:pt x="10848" y="18004"/>
                    </a:lnTo>
                    <a:lnTo>
                      <a:pt x="10730" y="17800"/>
                    </a:lnTo>
                    <a:lnTo>
                      <a:pt x="10654" y="17741"/>
                    </a:lnTo>
                    <a:lnTo>
                      <a:pt x="10560" y="17699"/>
                    </a:lnTo>
                    <a:lnTo>
                      <a:pt x="10315" y="17631"/>
                    </a:lnTo>
                    <a:lnTo>
                      <a:pt x="9841" y="17563"/>
                    </a:lnTo>
                    <a:lnTo>
                      <a:pt x="8723" y="17521"/>
                    </a:lnTo>
                    <a:lnTo>
                      <a:pt x="8155" y="17538"/>
                    </a:lnTo>
                    <a:lnTo>
                      <a:pt x="7461" y="17631"/>
                    </a:lnTo>
                    <a:lnTo>
                      <a:pt x="6995" y="17589"/>
                    </a:lnTo>
                    <a:lnTo>
                      <a:pt x="6826" y="17462"/>
                    </a:lnTo>
                    <a:lnTo>
                      <a:pt x="6775" y="17352"/>
                    </a:lnTo>
                    <a:lnTo>
                      <a:pt x="6750" y="17250"/>
                    </a:lnTo>
                    <a:lnTo>
                      <a:pt x="6767" y="17004"/>
                    </a:lnTo>
                    <a:lnTo>
                      <a:pt x="6953" y="16437"/>
                    </a:lnTo>
                    <a:lnTo>
                      <a:pt x="6944" y="16166"/>
                    </a:lnTo>
                    <a:lnTo>
                      <a:pt x="6817" y="16047"/>
                    </a:lnTo>
                    <a:lnTo>
                      <a:pt x="6665" y="15920"/>
                    </a:lnTo>
                    <a:lnTo>
                      <a:pt x="6512" y="15692"/>
                    </a:lnTo>
                    <a:lnTo>
                      <a:pt x="6445" y="15607"/>
                    </a:lnTo>
                    <a:lnTo>
                      <a:pt x="6326" y="15480"/>
                    </a:lnTo>
                    <a:lnTo>
                      <a:pt x="6140" y="15378"/>
                    </a:lnTo>
                    <a:lnTo>
                      <a:pt x="5894" y="15277"/>
                    </a:lnTo>
                    <a:lnTo>
                      <a:pt x="3930" y="14820"/>
                    </a:lnTo>
                    <a:lnTo>
                      <a:pt x="3794" y="14803"/>
                    </a:lnTo>
                    <a:lnTo>
                      <a:pt x="3667" y="14777"/>
                    </a:lnTo>
                    <a:lnTo>
                      <a:pt x="3438" y="14709"/>
                    </a:lnTo>
                    <a:lnTo>
                      <a:pt x="3167" y="14642"/>
                    </a:lnTo>
                    <a:lnTo>
                      <a:pt x="2820" y="14557"/>
                    </a:lnTo>
                    <a:lnTo>
                      <a:pt x="2304" y="14354"/>
                    </a:lnTo>
                    <a:lnTo>
                      <a:pt x="1694" y="14024"/>
                    </a:lnTo>
                    <a:lnTo>
                      <a:pt x="1524" y="13880"/>
                    </a:lnTo>
                    <a:lnTo>
                      <a:pt x="1355" y="13710"/>
                    </a:lnTo>
                    <a:lnTo>
                      <a:pt x="1321" y="13676"/>
                    </a:lnTo>
                    <a:lnTo>
                      <a:pt x="1270" y="13626"/>
                    </a:lnTo>
                    <a:lnTo>
                      <a:pt x="1194" y="13532"/>
                    </a:lnTo>
                    <a:lnTo>
                      <a:pt x="711" y="12669"/>
                    </a:lnTo>
                    <a:lnTo>
                      <a:pt x="356" y="12169"/>
                    </a:lnTo>
                    <a:lnTo>
                      <a:pt x="288" y="12076"/>
                    </a:lnTo>
                    <a:lnTo>
                      <a:pt x="0" y="11678"/>
                    </a:lnTo>
                    <a:moveTo>
                      <a:pt x="0" y="4540"/>
                    </a:moveTo>
                    <a:lnTo>
                      <a:pt x="195" y="4260"/>
                    </a:lnTo>
                    <a:lnTo>
                      <a:pt x="305" y="4099"/>
                    </a:lnTo>
                    <a:lnTo>
                      <a:pt x="415" y="3938"/>
                    </a:lnTo>
                    <a:lnTo>
                      <a:pt x="559" y="3684"/>
                    </a:lnTo>
                    <a:lnTo>
                      <a:pt x="593" y="3599"/>
                    </a:lnTo>
                    <a:lnTo>
                      <a:pt x="694" y="3353"/>
                    </a:lnTo>
                    <a:lnTo>
                      <a:pt x="788" y="2998"/>
                    </a:lnTo>
                    <a:lnTo>
                      <a:pt x="949" y="2524"/>
                    </a:lnTo>
                    <a:lnTo>
                      <a:pt x="1008" y="2397"/>
                    </a:lnTo>
                    <a:lnTo>
                      <a:pt x="1059" y="2312"/>
                    </a:lnTo>
                    <a:lnTo>
                      <a:pt x="1093" y="2261"/>
                    </a:lnTo>
                    <a:lnTo>
                      <a:pt x="1211" y="2100"/>
                    </a:lnTo>
                    <a:lnTo>
                      <a:pt x="1533" y="1795"/>
                    </a:lnTo>
                    <a:lnTo>
                      <a:pt x="1770" y="1575"/>
                    </a:lnTo>
                    <a:lnTo>
                      <a:pt x="1846" y="1363"/>
                    </a:lnTo>
                    <a:lnTo>
                      <a:pt x="1770" y="398"/>
                    </a:lnTo>
                    <a:lnTo>
                      <a:pt x="1908" y="0"/>
                    </a:lnTo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57" name="Freeform 310"/>
              <p:cNvSpPr>
                <a:spLocks/>
              </p:cNvSpPr>
              <p:nvPr/>
            </p:nvSpPr>
            <p:spPr bwMode="auto">
              <a:xfrm>
                <a:off x="3780" y="104"/>
                <a:ext cx="527" cy="853"/>
              </a:xfrm>
              <a:custGeom>
                <a:avLst/>
                <a:gdLst>
                  <a:gd name="T0" fmla="*/ 1722 w 2321"/>
                  <a:gd name="T1" fmla="*/ 0 h 3760"/>
                  <a:gd name="T2" fmla="*/ 1711 w 2321"/>
                  <a:gd name="T3" fmla="*/ 25 h 3760"/>
                  <a:gd name="T4" fmla="*/ 1728 w 2321"/>
                  <a:gd name="T5" fmla="*/ 356 h 3760"/>
                  <a:gd name="T6" fmla="*/ 1872 w 2321"/>
                  <a:gd name="T7" fmla="*/ 500 h 3760"/>
                  <a:gd name="T8" fmla="*/ 1923 w 2321"/>
                  <a:gd name="T9" fmla="*/ 542 h 3760"/>
                  <a:gd name="T10" fmla="*/ 2083 w 2321"/>
                  <a:gd name="T11" fmla="*/ 618 h 3760"/>
                  <a:gd name="T12" fmla="*/ 2185 w 2321"/>
                  <a:gd name="T13" fmla="*/ 661 h 3760"/>
                  <a:gd name="T14" fmla="*/ 2304 w 2321"/>
                  <a:gd name="T15" fmla="*/ 830 h 3760"/>
                  <a:gd name="T16" fmla="*/ 2321 w 2321"/>
                  <a:gd name="T17" fmla="*/ 923 h 3760"/>
                  <a:gd name="T18" fmla="*/ 2295 w 2321"/>
                  <a:gd name="T19" fmla="*/ 1363 h 3760"/>
                  <a:gd name="T20" fmla="*/ 2261 w 2321"/>
                  <a:gd name="T21" fmla="*/ 1719 h 3760"/>
                  <a:gd name="T22" fmla="*/ 2143 w 2321"/>
                  <a:gd name="T23" fmla="*/ 1855 h 3760"/>
                  <a:gd name="T24" fmla="*/ 2024 w 2321"/>
                  <a:gd name="T25" fmla="*/ 1948 h 3760"/>
                  <a:gd name="T26" fmla="*/ 1304 w 2321"/>
                  <a:gd name="T27" fmla="*/ 1982 h 3760"/>
                  <a:gd name="T28" fmla="*/ 1237 w 2321"/>
                  <a:gd name="T29" fmla="*/ 2032 h 3760"/>
                  <a:gd name="T30" fmla="*/ 1194 w 2321"/>
                  <a:gd name="T31" fmla="*/ 2244 h 3760"/>
                  <a:gd name="T32" fmla="*/ 1338 w 2321"/>
                  <a:gd name="T33" fmla="*/ 2473 h 3760"/>
                  <a:gd name="T34" fmla="*/ 1355 w 2321"/>
                  <a:gd name="T35" fmla="*/ 2625 h 3760"/>
                  <a:gd name="T36" fmla="*/ 1372 w 2321"/>
                  <a:gd name="T37" fmla="*/ 2718 h 3760"/>
                  <a:gd name="T38" fmla="*/ 1220 w 2321"/>
                  <a:gd name="T39" fmla="*/ 2845 h 3760"/>
                  <a:gd name="T40" fmla="*/ 1177 w 2321"/>
                  <a:gd name="T41" fmla="*/ 2879 h 3760"/>
                  <a:gd name="T42" fmla="*/ 1143 w 2321"/>
                  <a:gd name="T43" fmla="*/ 2939 h 3760"/>
                  <a:gd name="T44" fmla="*/ 1067 w 2321"/>
                  <a:gd name="T45" fmla="*/ 3464 h 3760"/>
                  <a:gd name="T46" fmla="*/ 991 w 2321"/>
                  <a:gd name="T47" fmla="*/ 3582 h 3760"/>
                  <a:gd name="T48" fmla="*/ 923 w 2321"/>
                  <a:gd name="T49" fmla="*/ 3675 h 3760"/>
                  <a:gd name="T50" fmla="*/ 712 w 2321"/>
                  <a:gd name="T51" fmla="*/ 3718 h 3760"/>
                  <a:gd name="T52" fmla="*/ 474 w 2321"/>
                  <a:gd name="T53" fmla="*/ 3658 h 3760"/>
                  <a:gd name="T54" fmla="*/ 187 w 2321"/>
                  <a:gd name="T55" fmla="*/ 3506 h 3760"/>
                  <a:gd name="T56" fmla="*/ 51 w 2321"/>
                  <a:gd name="T57" fmla="*/ 3506 h 3760"/>
                  <a:gd name="T58" fmla="*/ 0 w 2321"/>
                  <a:gd name="T59" fmla="*/ 3540 h 3760"/>
                  <a:gd name="T60" fmla="*/ 0 w 2321"/>
                  <a:gd name="T61" fmla="*/ 3760 h 3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21" h="3760">
                    <a:moveTo>
                      <a:pt x="1722" y="0"/>
                    </a:moveTo>
                    <a:lnTo>
                      <a:pt x="1711" y="25"/>
                    </a:lnTo>
                    <a:lnTo>
                      <a:pt x="1728" y="356"/>
                    </a:lnTo>
                    <a:lnTo>
                      <a:pt x="1872" y="500"/>
                    </a:lnTo>
                    <a:lnTo>
                      <a:pt x="1923" y="542"/>
                    </a:lnTo>
                    <a:lnTo>
                      <a:pt x="2083" y="618"/>
                    </a:lnTo>
                    <a:lnTo>
                      <a:pt x="2185" y="661"/>
                    </a:lnTo>
                    <a:lnTo>
                      <a:pt x="2304" y="830"/>
                    </a:lnTo>
                    <a:lnTo>
                      <a:pt x="2321" y="923"/>
                    </a:lnTo>
                    <a:lnTo>
                      <a:pt x="2295" y="1363"/>
                    </a:lnTo>
                    <a:lnTo>
                      <a:pt x="2261" y="1719"/>
                    </a:lnTo>
                    <a:lnTo>
                      <a:pt x="2143" y="1855"/>
                    </a:lnTo>
                    <a:lnTo>
                      <a:pt x="2024" y="1948"/>
                    </a:lnTo>
                    <a:lnTo>
                      <a:pt x="1304" y="1982"/>
                    </a:lnTo>
                    <a:lnTo>
                      <a:pt x="1237" y="2032"/>
                    </a:lnTo>
                    <a:lnTo>
                      <a:pt x="1194" y="2244"/>
                    </a:lnTo>
                    <a:lnTo>
                      <a:pt x="1338" y="2473"/>
                    </a:lnTo>
                    <a:lnTo>
                      <a:pt x="1355" y="2625"/>
                    </a:lnTo>
                    <a:lnTo>
                      <a:pt x="1372" y="2718"/>
                    </a:lnTo>
                    <a:lnTo>
                      <a:pt x="1220" y="2845"/>
                    </a:lnTo>
                    <a:lnTo>
                      <a:pt x="1177" y="2879"/>
                    </a:lnTo>
                    <a:lnTo>
                      <a:pt x="1143" y="2939"/>
                    </a:lnTo>
                    <a:lnTo>
                      <a:pt x="1067" y="3464"/>
                    </a:lnTo>
                    <a:lnTo>
                      <a:pt x="991" y="3582"/>
                    </a:lnTo>
                    <a:lnTo>
                      <a:pt x="923" y="3675"/>
                    </a:lnTo>
                    <a:lnTo>
                      <a:pt x="712" y="3718"/>
                    </a:lnTo>
                    <a:lnTo>
                      <a:pt x="474" y="3658"/>
                    </a:lnTo>
                    <a:lnTo>
                      <a:pt x="187" y="3506"/>
                    </a:lnTo>
                    <a:lnTo>
                      <a:pt x="51" y="3506"/>
                    </a:lnTo>
                    <a:lnTo>
                      <a:pt x="0" y="3540"/>
                    </a:lnTo>
                    <a:lnTo>
                      <a:pt x="0" y="3760"/>
                    </a:lnTo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58" name="Freeform 311"/>
              <p:cNvSpPr>
                <a:spLocks noEditPoints="1"/>
              </p:cNvSpPr>
              <p:nvPr/>
            </p:nvSpPr>
            <p:spPr bwMode="auto">
              <a:xfrm>
                <a:off x="3768" y="957"/>
                <a:ext cx="543" cy="3169"/>
              </a:xfrm>
              <a:custGeom>
                <a:avLst/>
                <a:gdLst>
                  <a:gd name="T0" fmla="*/ 51 w 2389"/>
                  <a:gd name="T1" fmla="*/ 0 h 13951"/>
                  <a:gd name="T2" fmla="*/ 119 w 2389"/>
                  <a:gd name="T3" fmla="*/ 144 h 13951"/>
                  <a:gd name="T4" fmla="*/ 542 w 2389"/>
                  <a:gd name="T5" fmla="*/ 542 h 13951"/>
                  <a:gd name="T6" fmla="*/ 813 w 2389"/>
                  <a:gd name="T7" fmla="*/ 957 h 13951"/>
                  <a:gd name="T8" fmla="*/ 788 w 2389"/>
                  <a:gd name="T9" fmla="*/ 1236 h 13951"/>
                  <a:gd name="T10" fmla="*/ 636 w 2389"/>
                  <a:gd name="T11" fmla="*/ 1440 h 13951"/>
                  <a:gd name="T12" fmla="*/ 619 w 2389"/>
                  <a:gd name="T13" fmla="*/ 1600 h 13951"/>
                  <a:gd name="T14" fmla="*/ 559 w 2389"/>
                  <a:gd name="T15" fmla="*/ 1795 h 13951"/>
                  <a:gd name="T16" fmla="*/ 500 w 2389"/>
                  <a:gd name="T17" fmla="*/ 1880 h 13951"/>
                  <a:gd name="T18" fmla="*/ 424 w 2389"/>
                  <a:gd name="T19" fmla="*/ 1956 h 13951"/>
                  <a:gd name="T20" fmla="*/ 297 w 2389"/>
                  <a:gd name="T21" fmla="*/ 1990 h 13951"/>
                  <a:gd name="T22" fmla="*/ 110 w 2389"/>
                  <a:gd name="T23" fmla="*/ 2049 h 13951"/>
                  <a:gd name="T24" fmla="*/ 60 w 2389"/>
                  <a:gd name="T25" fmla="*/ 2092 h 13951"/>
                  <a:gd name="T26" fmla="*/ 17 w 2389"/>
                  <a:gd name="T27" fmla="*/ 2176 h 13951"/>
                  <a:gd name="T28" fmla="*/ 9 w 2389"/>
                  <a:gd name="T29" fmla="*/ 2236 h 13951"/>
                  <a:gd name="T30" fmla="*/ 0 w 2389"/>
                  <a:gd name="T31" fmla="*/ 2337 h 13951"/>
                  <a:gd name="T32" fmla="*/ 9 w 2389"/>
                  <a:gd name="T33" fmla="*/ 2464 h 13951"/>
                  <a:gd name="T34" fmla="*/ 43 w 2389"/>
                  <a:gd name="T35" fmla="*/ 2524 h 13951"/>
                  <a:gd name="T36" fmla="*/ 144 w 2389"/>
                  <a:gd name="T37" fmla="*/ 2600 h 13951"/>
                  <a:gd name="T38" fmla="*/ 551 w 2389"/>
                  <a:gd name="T39" fmla="*/ 2795 h 13951"/>
                  <a:gd name="T40" fmla="*/ 788 w 2389"/>
                  <a:gd name="T41" fmla="*/ 2998 h 13951"/>
                  <a:gd name="T42" fmla="*/ 957 w 2389"/>
                  <a:gd name="T43" fmla="*/ 3260 h 13951"/>
                  <a:gd name="T44" fmla="*/ 983 w 2389"/>
                  <a:gd name="T45" fmla="*/ 3311 h 13951"/>
                  <a:gd name="T46" fmla="*/ 991 w 2389"/>
                  <a:gd name="T47" fmla="*/ 4005 h 13951"/>
                  <a:gd name="T48" fmla="*/ 1169 w 2389"/>
                  <a:gd name="T49" fmla="*/ 4463 h 13951"/>
                  <a:gd name="T50" fmla="*/ 1338 w 2389"/>
                  <a:gd name="T51" fmla="*/ 4590 h 13951"/>
                  <a:gd name="T52" fmla="*/ 1457 w 2389"/>
                  <a:gd name="T53" fmla="*/ 4590 h 13951"/>
                  <a:gd name="T54" fmla="*/ 1635 w 2389"/>
                  <a:gd name="T55" fmla="*/ 4598 h 13951"/>
                  <a:gd name="T56" fmla="*/ 1694 w 2389"/>
                  <a:gd name="T57" fmla="*/ 4615 h 13951"/>
                  <a:gd name="T58" fmla="*/ 1813 w 2389"/>
                  <a:gd name="T59" fmla="*/ 4801 h 13951"/>
                  <a:gd name="T60" fmla="*/ 1897 w 2389"/>
                  <a:gd name="T61" fmla="*/ 5614 h 13951"/>
                  <a:gd name="T62" fmla="*/ 1906 w 2389"/>
                  <a:gd name="T63" fmla="*/ 5725 h 13951"/>
                  <a:gd name="T64" fmla="*/ 2016 w 2389"/>
                  <a:gd name="T65" fmla="*/ 6114 h 13951"/>
                  <a:gd name="T66" fmla="*/ 2101 w 2389"/>
                  <a:gd name="T67" fmla="*/ 6394 h 13951"/>
                  <a:gd name="T68" fmla="*/ 2101 w 2389"/>
                  <a:gd name="T69" fmla="*/ 6859 h 13951"/>
                  <a:gd name="T70" fmla="*/ 1897 w 2389"/>
                  <a:gd name="T71" fmla="*/ 7283 h 13951"/>
                  <a:gd name="T72" fmla="*/ 1906 w 2389"/>
                  <a:gd name="T73" fmla="*/ 7461 h 13951"/>
                  <a:gd name="T74" fmla="*/ 1982 w 2389"/>
                  <a:gd name="T75" fmla="*/ 7621 h 13951"/>
                  <a:gd name="T76" fmla="*/ 2016 w 2389"/>
                  <a:gd name="T77" fmla="*/ 7681 h 13951"/>
                  <a:gd name="T78" fmla="*/ 2101 w 2389"/>
                  <a:gd name="T79" fmla="*/ 7757 h 13951"/>
                  <a:gd name="T80" fmla="*/ 2151 w 2389"/>
                  <a:gd name="T81" fmla="*/ 7791 h 13951"/>
                  <a:gd name="T82" fmla="*/ 2236 w 2389"/>
                  <a:gd name="T83" fmla="*/ 7825 h 13951"/>
                  <a:gd name="T84" fmla="*/ 2329 w 2389"/>
                  <a:gd name="T85" fmla="*/ 7875 h 13951"/>
                  <a:gd name="T86" fmla="*/ 2389 w 2389"/>
                  <a:gd name="T87" fmla="*/ 7935 h 13951"/>
                  <a:gd name="T88" fmla="*/ 2389 w 2389"/>
                  <a:gd name="T89" fmla="*/ 13571 h 13951"/>
                  <a:gd name="T90" fmla="*/ 2346 w 2389"/>
                  <a:gd name="T91" fmla="*/ 13668 h 13951"/>
                  <a:gd name="T92" fmla="*/ 2363 w 2389"/>
                  <a:gd name="T93" fmla="*/ 13879 h 13951"/>
                  <a:gd name="T94" fmla="*/ 2389 w 2389"/>
                  <a:gd name="T95" fmla="*/ 13951 h 139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89" h="13951">
                    <a:moveTo>
                      <a:pt x="51" y="0"/>
                    </a:moveTo>
                    <a:lnTo>
                      <a:pt x="119" y="144"/>
                    </a:lnTo>
                    <a:lnTo>
                      <a:pt x="542" y="542"/>
                    </a:lnTo>
                    <a:lnTo>
                      <a:pt x="813" y="957"/>
                    </a:lnTo>
                    <a:lnTo>
                      <a:pt x="788" y="1236"/>
                    </a:lnTo>
                    <a:lnTo>
                      <a:pt x="636" y="1440"/>
                    </a:lnTo>
                    <a:lnTo>
                      <a:pt x="619" y="1600"/>
                    </a:lnTo>
                    <a:lnTo>
                      <a:pt x="559" y="1795"/>
                    </a:lnTo>
                    <a:lnTo>
                      <a:pt x="500" y="1880"/>
                    </a:lnTo>
                    <a:lnTo>
                      <a:pt x="424" y="1956"/>
                    </a:lnTo>
                    <a:lnTo>
                      <a:pt x="297" y="1990"/>
                    </a:lnTo>
                    <a:lnTo>
                      <a:pt x="110" y="2049"/>
                    </a:lnTo>
                    <a:lnTo>
                      <a:pt x="60" y="2092"/>
                    </a:lnTo>
                    <a:lnTo>
                      <a:pt x="17" y="2176"/>
                    </a:lnTo>
                    <a:lnTo>
                      <a:pt x="9" y="2236"/>
                    </a:lnTo>
                    <a:lnTo>
                      <a:pt x="0" y="2337"/>
                    </a:lnTo>
                    <a:lnTo>
                      <a:pt x="9" y="2464"/>
                    </a:lnTo>
                    <a:lnTo>
                      <a:pt x="43" y="2524"/>
                    </a:lnTo>
                    <a:lnTo>
                      <a:pt x="144" y="2600"/>
                    </a:lnTo>
                    <a:lnTo>
                      <a:pt x="551" y="2795"/>
                    </a:lnTo>
                    <a:lnTo>
                      <a:pt x="788" y="2998"/>
                    </a:lnTo>
                    <a:lnTo>
                      <a:pt x="957" y="3260"/>
                    </a:lnTo>
                    <a:lnTo>
                      <a:pt x="983" y="3311"/>
                    </a:lnTo>
                    <a:lnTo>
                      <a:pt x="991" y="4005"/>
                    </a:lnTo>
                    <a:lnTo>
                      <a:pt x="1169" y="4463"/>
                    </a:lnTo>
                    <a:lnTo>
                      <a:pt x="1338" y="4590"/>
                    </a:lnTo>
                    <a:lnTo>
                      <a:pt x="1457" y="4590"/>
                    </a:lnTo>
                    <a:lnTo>
                      <a:pt x="1635" y="4598"/>
                    </a:lnTo>
                    <a:lnTo>
                      <a:pt x="1694" y="4615"/>
                    </a:lnTo>
                    <a:lnTo>
                      <a:pt x="1813" y="4801"/>
                    </a:lnTo>
                    <a:lnTo>
                      <a:pt x="1897" y="5614"/>
                    </a:lnTo>
                    <a:lnTo>
                      <a:pt x="1906" y="5725"/>
                    </a:lnTo>
                    <a:lnTo>
                      <a:pt x="2016" y="6114"/>
                    </a:lnTo>
                    <a:lnTo>
                      <a:pt x="2101" y="6394"/>
                    </a:lnTo>
                    <a:lnTo>
                      <a:pt x="2101" y="6859"/>
                    </a:lnTo>
                    <a:lnTo>
                      <a:pt x="1897" y="7283"/>
                    </a:lnTo>
                    <a:lnTo>
                      <a:pt x="1906" y="7461"/>
                    </a:lnTo>
                    <a:lnTo>
                      <a:pt x="1982" y="7621"/>
                    </a:lnTo>
                    <a:lnTo>
                      <a:pt x="2016" y="7681"/>
                    </a:lnTo>
                    <a:lnTo>
                      <a:pt x="2101" y="7757"/>
                    </a:lnTo>
                    <a:lnTo>
                      <a:pt x="2151" y="7791"/>
                    </a:lnTo>
                    <a:lnTo>
                      <a:pt x="2236" y="7825"/>
                    </a:lnTo>
                    <a:lnTo>
                      <a:pt x="2329" y="7875"/>
                    </a:lnTo>
                    <a:lnTo>
                      <a:pt x="2389" y="7935"/>
                    </a:lnTo>
                    <a:moveTo>
                      <a:pt x="2389" y="13571"/>
                    </a:moveTo>
                    <a:lnTo>
                      <a:pt x="2346" y="13668"/>
                    </a:lnTo>
                    <a:lnTo>
                      <a:pt x="2363" y="13879"/>
                    </a:lnTo>
                    <a:lnTo>
                      <a:pt x="2389" y="13951"/>
                    </a:lnTo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59" name="Freeform 312"/>
              <p:cNvSpPr>
                <a:spLocks/>
              </p:cNvSpPr>
              <p:nvPr/>
            </p:nvSpPr>
            <p:spPr bwMode="auto">
              <a:xfrm>
                <a:off x="1498" y="663"/>
                <a:ext cx="28" cy="23"/>
              </a:xfrm>
              <a:custGeom>
                <a:avLst/>
                <a:gdLst>
                  <a:gd name="T0" fmla="*/ 127 w 127"/>
                  <a:gd name="T1" fmla="*/ 0 h 102"/>
                  <a:gd name="T2" fmla="*/ 17 w 127"/>
                  <a:gd name="T3" fmla="*/ 43 h 102"/>
                  <a:gd name="T4" fmla="*/ 0 w 127"/>
                  <a:gd name="T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102">
                    <a:moveTo>
                      <a:pt x="127" y="0"/>
                    </a:moveTo>
                    <a:lnTo>
                      <a:pt x="17" y="43"/>
                    </a:lnTo>
                    <a:lnTo>
                      <a:pt x="0" y="102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60" name="Freeform 313"/>
              <p:cNvSpPr>
                <a:spLocks/>
              </p:cNvSpPr>
              <p:nvPr/>
            </p:nvSpPr>
            <p:spPr bwMode="auto">
              <a:xfrm>
                <a:off x="1486" y="694"/>
                <a:ext cx="10" cy="38"/>
              </a:xfrm>
              <a:custGeom>
                <a:avLst/>
                <a:gdLst>
                  <a:gd name="T0" fmla="*/ 42 w 42"/>
                  <a:gd name="T1" fmla="*/ 0 h 169"/>
                  <a:gd name="T2" fmla="*/ 17 w 42"/>
                  <a:gd name="T3" fmla="*/ 84 h 169"/>
                  <a:gd name="T4" fmla="*/ 0 w 42"/>
                  <a:gd name="T5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169">
                    <a:moveTo>
                      <a:pt x="42" y="0"/>
                    </a:moveTo>
                    <a:lnTo>
                      <a:pt x="17" y="84"/>
                    </a:lnTo>
                    <a:lnTo>
                      <a:pt x="0" y="169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61" name="Freeform 314"/>
              <p:cNvSpPr>
                <a:spLocks/>
              </p:cNvSpPr>
              <p:nvPr/>
            </p:nvSpPr>
            <p:spPr bwMode="auto">
              <a:xfrm>
                <a:off x="1480" y="740"/>
                <a:ext cx="6" cy="38"/>
              </a:xfrm>
              <a:custGeom>
                <a:avLst/>
                <a:gdLst>
                  <a:gd name="T0" fmla="*/ 17 w 25"/>
                  <a:gd name="T1" fmla="*/ 0 h 169"/>
                  <a:gd name="T2" fmla="*/ 0 w 25"/>
                  <a:gd name="T3" fmla="*/ 102 h 169"/>
                  <a:gd name="T4" fmla="*/ 25 w 25"/>
                  <a:gd name="T5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169">
                    <a:moveTo>
                      <a:pt x="17" y="0"/>
                    </a:moveTo>
                    <a:lnTo>
                      <a:pt x="0" y="102"/>
                    </a:lnTo>
                    <a:lnTo>
                      <a:pt x="25" y="169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62" name="Freeform 315"/>
              <p:cNvSpPr>
                <a:spLocks/>
              </p:cNvSpPr>
              <p:nvPr/>
            </p:nvSpPr>
            <p:spPr bwMode="auto">
              <a:xfrm>
                <a:off x="1488" y="786"/>
                <a:ext cx="19" cy="35"/>
              </a:xfrm>
              <a:custGeom>
                <a:avLst/>
                <a:gdLst>
                  <a:gd name="T0" fmla="*/ 0 w 84"/>
                  <a:gd name="T1" fmla="*/ 0 h 153"/>
                  <a:gd name="T2" fmla="*/ 16 w 84"/>
                  <a:gd name="T3" fmla="*/ 77 h 153"/>
                  <a:gd name="T4" fmla="*/ 84 w 84"/>
                  <a:gd name="T5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153">
                    <a:moveTo>
                      <a:pt x="0" y="0"/>
                    </a:moveTo>
                    <a:lnTo>
                      <a:pt x="16" y="77"/>
                    </a:lnTo>
                    <a:lnTo>
                      <a:pt x="84" y="153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63" name="Freeform 316"/>
              <p:cNvSpPr>
                <a:spLocks/>
              </p:cNvSpPr>
              <p:nvPr/>
            </p:nvSpPr>
            <p:spPr bwMode="auto">
              <a:xfrm>
                <a:off x="1513" y="827"/>
                <a:ext cx="33" cy="23"/>
              </a:xfrm>
              <a:custGeom>
                <a:avLst/>
                <a:gdLst>
                  <a:gd name="T0" fmla="*/ 0 w 144"/>
                  <a:gd name="T1" fmla="*/ 0 h 102"/>
                  <a:gd name="T2" fmla="*/ 8 w 144"/>
                  <a:gd name="T3" fmla="*/ 17 h 102"/>
                  <a:gd name="T4" fmla="*/ 127 w 144"/>
                  <a:gd name="T5" fmla="*/ 93 h 102"/>
                  <a:gd name="T6" fmla="*/ 144 w 144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102">
                    <a:moveTo>
                      <a:pt x="0" y="0"/>
                    </a:moveTo>
                    <a:lnTo>
                      <a:pt x="8" y="17"/>
                    </a:lnTo>
                    <a:lnTo>
                      <a:pt x="127" y="93"/>
                    </a:lnTo>
                    <a:lnTo>
                      <a:pt x="144" y="102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64" name="Line 317"/>
              <p:cNvSpPr>
                <a:spLocks noChangeShapeType="1"/>
              </p:cNvSpPr>
              <p:nvPr/>
            </p:nvSpPr>
            <p:spPr bwMode="auto">
              <a:xfrm>
                <a:off x="1553" y="854"/>
                <a:ext cx="4" cy="1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65" name="Freeform 318"/>
              <p:cNvSpPr>
                <a:spLocks/>
              </p:cNvSpPr>
              <p:nvPr/>
            </p:nvSpPr>
            <p:spPr bwMode="auto">
              <a:xfrm>
                <a:off x="1786" y="104"/>
                <a:ext cx="8" cy="15"/>
              </a:xfrm>
              <a:custGeom>
                <a:avLst/>
                <a:gdLst>
                  <a:gd name="T0" fmla="*/ 0 w 35"/>
                  <a:gd name="T1" fmla="*/ 0 h 68"/>
                  <a:gd name="T2" fmla="*/ 35 w 35"/>
                  <a:gd name="T3" fmla="*/ 59 h 68"/>
                  <a:gd name="T4" fmla="*/ 35 w 35"/>
                  <a:gd name="T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68">
                    <a:moveTo>
                      <a:pt x="0" y="0"/>
                    </a:moveTo>
                    <a:lnTo>
                      <a:pt x="35" y="59"/>
                    </a:lnTo>
                    <a:lnTo>
                      <a:pt x="35" y="68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66" name="Freeform 319"/>
              <p:cNvSpPr>
                <a:spLocks/>
              </p:cNvSpPr>
              <p:nvPr/>
            </p:nvSpPr>
            <p:spPr bwMode="auto">
              <a:xfrm>
                <a:off x="1796" y="127"/>
                <a:ext cx="21" cy="32"/>
              </a:xfrm>
              <a:custGeom>
                <a:avLst/>
                <a:gdLst>
                  <a:gd name="T0" fmla="*/ 0 w 93"/>
                  <a:gd name="T1" fmla="*/ 0 h 144"/>
                  <a:gd name="T2" fmla="*/ 50 w 93"/>
                  <a:gd name="T3" fmla="*/ 127 h 144"/>
                  <a:gd name="T4" fmla="*/ 93 w 93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" h="144">
                    <a:moveTo>
                      <a:pt x="0" y="0"/>
                    </a:moveTo>
                    <a:lnTo>
                      <a:pt x="50" y="127"/>
                    </a:lnTo>
                    <a:lnTo>
                      <a:pt x="93" y="144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67" name="Freeform 320"/>
              <p:cNvSpPr>
                <a:spLocks/>
              </p:cNvSpPr>
              <p:nvPr/>
            </p:nvSpPr>
            <p:spPr bwMode="auto">
              <a:xfrm>
                <a:off x="1825" y="163"/>
                <a:ext cx="19" cy="33"/>
              </a:xfrm>
              <a:custGeom>
                <a:avLst/>
                <a:gdLst>
                  <a:gd name="T0" fmla="*/ 0 w 84"/>
                  <a:gd name="T1" fmla="*/ 0 h 144"/>
                  <a:gd name="T2" fmla="*/ 25 w 84"/>
                  <a:gd name="T3" fmla="*/ 16 h 144"/>
                  <a:gd name="T4" fmla="*/ 84 w 84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144">
                    <a:moveTo>
                      <a:pt x="0" y="0"/>
                    </a:moveTo>
                    <a:lnTo>
                      <a:pt x="25" y="16"/>
                    </a:lnTo>
                    <a:lnTo>
                      <a:pt x="84" y="144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68" name="Freeform 321"/>
              <p:cNvSpPr>
                <a:spLocks/>
              </p:cNvSpPr>
              <p:nvPr/>
            </p:nvSpPr>
            <p:spPr bwMode="auto">
              <a:xfrm>
                <a:off x="1848" y="203"/>
                <a:ext cx="7" cy="39"/>
              </a:xfrm>
              <a:custGeom>
                <a:avLst/>
                <a:gdLst>
                  <a:gd name="T0" fmla="*/ 0 w 34"/>
                  <a:gd name="T1" fmla="*/ 0 h 170"/>
                  <a:gd name="T2" fmla="*/ 17 w 34"/>
                  <a:gd name="T3" fmla="*/ 43 h 170"/>
                  <a:gd name="T4" fmla="*/ 34 w 34"/>
                  <a:gd name="T5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170">
                    <a:moveTo>
                      <a:pt x="0" y="0"/>
                    </a:moveTo>
                    <a:lnTo>
                      <a:pt x="17" y="43"/>
                    </a:lnTo>
                    <a:lnTo>
                      <a:pt x="34" y="17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69" name="Freeform 322"/>
              <p:cNvSpPr>
                <a:spLocks/>
              </p:cNvSpPr>
              <p:nvPr/>
            </p:nvSpPr>
            <p:spPr bwMode="auto">
              <a:xfrm>
                <a:off x="1855" y="250"/>
                <a:ext cx="4" cy="40"/>
              </a:xfrm>
              <a:custGeom>
                <a:avLst/>
                <a:gdLst>
                  <a:gd name="T0" fmla="*/ 0 w 17"/>
                  <a:gd name="T1" fmla="*/ 0 h 177"/>
                  <a:gd name="T2" fmla="*/ 17 w 17"/>
                  <a:gd name="T3" fmla="*/ 101 h 177"/>
                  <a:gd name="T4" fmla="*/ 9 w 17"/>
                  <a:gd name="T5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77">
                    <a:moveTo>
                      <a:pt x="0" y="0"/>
                    </a:moveTo>
                    <a:lnTo>
                      <a:pt x="17" y="101"/>
                    </a:lnTo>
                    <a:lnTo>
                      <a:pt x="9" y="177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70" name="Freeform 323"/>
              <p:cNvSpPr>
                <a:spLocks/>
              </p:cNvSpPr>
              <p:nvPr/>
            </p:nvSpPr>
            <p:spPr bwMode="auto">
              <a:xfrm>
                <a:off x="1851" y="298"/>
                <a:ext cx="6" cy="38"/>
              </a:xfrm>
              <a:custGeom>
                <a:avLst/>
                <a:gdLst>
                  <a:gd name="T0" fmla="*/ 26 w 26"/>
                  <a:gd name="T1" fmla="*/ 0 h 170"/>
                  <a:gd name="T2" fmla="*/ 9 w 26"/>
                  <a:gd name="T3" fmla="*/ 119 h 170"/>
                  <a:gd name="T4" fmla="*/ 0 w 26"/>
                  <a:gd name="T5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70">
                    <a:moveTo>
                      <a:pt x="26" y="0"/>
                    </a:moveTo>
                    <a:lnTo>
                      <a:pt x="9" y="119"/>
                    </a:lnTo>
                    <a:lnTo>
                      <a:pt x="0" y="17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71" name="Freeform 324"/>
              <p:cNvSpPr>
                <a:spLocks/>
              </p:cNvSpPr>
              <p:nvPr/>
            </p:nvSpPr>
            <p:spPr bwMode="auto">
              <a:xfrm>
                <a:off x="1838" y="346"/>
                <a:ext cx="12" cy="36"/>
              </a:xfrm>
              <a:custGeom>
                <a:avLst/>
                <a:gdLst>
                  <a:gd name="T0" fmla="*/ 51 w 51"/>
                  <a:gd name="T1" fmla="*/ 0 h 161"/>
                  <a:gd name="T2" fmla="*/ 34 w 51"/>
                  <a:gd name="T3" fmla="*/ 76 h 161"/>
                  <a:gd name="T4" fmla="*/ 0 w 51"/>
                  <a:gd name="T5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161">
                    <a:moveTo>
                      <a:pt x="51" y="0"/>
                    </a:moveTo>
                    <a:lnTo>
                      <a:pt x="34" y="76"/>
                    </a:lnTo>
                    <a:lnTo>
                      <a:pt x="0" y="161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72" name="Freeform 325"/>
              <p:cNvSpPr>
                <a:spLocks/>
              </p:cNvSpPr>
              <p:nvPr/>
            </p:nvSpPr>
            <p:spPr bwMode="auto">
              <a:xfrm>
                <a:off x="1819" y="390"/>
                <a:ext cx="15" cy="37"/>
              </a:xfrm>
              <a:custGeom>
                <a:avLst/>
                <a:gdLst>
                  <a:gd name="T0" fmla="*/ 68 w 68"/>
                  <a:gd name="T1" fmla="*/ 0 h 161"/>
                  <a:gd name="T2" fmla="*/ 59 w 68"/>
                  <a:gd name="T3" fmla="*/ 8 h 161"/>
                  <a:gd name="T4" fmla="*/ 0 w 68"/>
                  <a:gd name="T5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61">
                    <a:moveTo>
                      <a:pt x="68" y="0"/>
                    </a:moveTo>
                    <a:lnTo>
                      <a:pt x="59" y="8"/>
                    </a:lnTo>
                    <a:lnTo>
                      <a:pt x="0" y="161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73" name="Freeform 326"/>
              <p:cNvSpPr>
                <a:spLocks/>
              </p:cNvSpPr>
              <p:nvPr/>
            </p:nvSpPr>
            <p:spPr bwMode="auto">
              <a:xfrm>
                <a:off x="1805" y="434"/>
                <a:ext cx="12" cy="39"/>
              </a:xfrm>
              <a:custGeom>
                <a:avLst/>
                <a:gdLst>
                  <a:gd name="T0" fmla="*/ 51 w 51"/>
                  <a:gd name="T1" fmla="*/ 0 h 169"/>
                  <a:gd name="T2" fmla="*/ 0 w 51"/>
                  <a:gd name="T3" fmla="*/ 135 h 169"/>
                  <a:gd name="T4" fmla="*/ 0 w 51"/>
                  <a:gd name="T5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169">
                    <a:moveTo>
                      <a:pt x="51" y="0"/>
                    </a:moveTo>
                    <a:lnTo>
                      <a:pt x="0" y="135"/>
                    </a:lnTo>
                    <a:lnTo>
                      <a:pt x="0" y="169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74" name="Line 327"/>
              <p:cNvSpPr>
                <a:spLocks noChangeShapeType="1"/>
              </p:cNvSpPr>
              <p:nvPr/>
            </p:nvSpPr>
            <p:spPr bwMode="auto">
              <a:xfrm>
                <a:off x="1807" y="481"/>
                <a:ext cx="0" cy="30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75" name="Line 328"/>
              <p:cNvSpPr>
                <a:spLocks noChangeShapeType="1"/>
              </p:cNvSpPr>
              <p:nvPr/>
            </p:nvSpPr>
            <p:spPr bwMode="auto">
              <a:xfrm>
                <a:off x="1617" y="2421"/>
                <a:ext cx="8" cy="8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76" name="Freeform 329"/>
              <p:cNvSpPr>
                <a:spLocks/>
              </p:cNvSpPr>
              <p:nvPr/>
            </p:nvSpPr>
            <p:spPr bwMode="auto">
              <a:xfrm>
                <a:off x="1630" y="2436"/>
                <a:ext cx="33" cy="18"/>
              </a:xfrm>
              <a:custGeom>
                <a:avLst/>
                <a:gdLst>
                  <a:gd name="T0" fmla="*/ 0 w 144"/>
                  <a:gd name="T1" fmla="*/ 0 h 76"/>
                  <a:gd name="T2" fmla="*/ 17 w 144"/>
                  <a:gd name="T3" fmla="*/ 25 h 76"/>
                  <a:gd name="T4" fmla="*/ 110 w 144"/>
                  <a:gd name="T5" fmla="*/ 76 h 76"/>
                  <a:gd name="T6" fmla="*/ 144 w 144"/>
                  <a:gd name="T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76">
                    <a:moveTo>
                      <a:pt x="0" y="0"/>
                    </a:moveTo>
                    <a:lnTo>
                      <a:pt x="17" y="25"/>
                    </a:lnTo>
                    <a:lnTo>
                      <a:pt x="110" y="76"/>
                    </a:lnTo>
                    <a:lnTo>
                      <a:pt x="144" y="76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77" name="Freeform 330"/>
              <p:cNvSpPr>
                <a:spLocks/>
              </p:cNvSpPr>
              <p:nvPr/>
            </p:nvSpPr>
            <p:spPr bwMode="auto">
              <a:xfrm>
                <a:off x="1671" y="2444"/>
                <a:ext cx="40" cy="8"/>
              </a:xfrm>
              <a:custGeom>
                <a:avLst/>
                <a:gdLst>
                  <a:gd name="T0" fmla="*/ 0 w 178"/>
                  <a:gd name="T1" fmla="*/ 34 h 34"/>
                  <a:gd name="T2" fmla="*/ 110 w 178"/>
                  <a:gd name="T3" fmla="*/ 17 h 34"/>
                  <a:gd name="T4" fmla="*/ 178 w 178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34">
                    <a:moveTo>
                      <a:pt x="0" y="34"/>
                    </a:moveTo>
                    <a:lnTo>
                      <a:pt x="110" y="17"/>
                    </a:lnTo>
                    <a:lnTo>
                      <a:pt x="178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78" name="Freeform 331"/>
              <p:cNvSpPr>
                <a:spLocks/>
              </p:cNvSpPr>
              <p:nvPr/>
            </p:nvSpPr>
            <p:spPr bwMode="auto">
              <a:xfrm>
                <a:off x="1719" y="2425"/>
                <a:ext cx="36" cy="17"/>
              </a:xfrm>
              <a:custGeom>
                <a:avLst/>
                <a:gdLst>
                  <a:gd name="T0" fmla="*/ 0 w 161"/>
                  <a:gd name="T1" fmla="*/ 76 h 76"/>
                  <a:gd name="T2" fmla="*/ 34 w 161"/>
                  <a:gd name="T3" fmla="*/ 60 h 76"/>
                  <a:gd name="T4" fmla="*/ 161 w 161"/>
                  <a:gd name="T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1" h="76">
                    <a:moveTo>
                      <a:pt x="0" y="76"/>
                    </a:moveTo>
                    <a:lnTo>
                      <a:pt x="34" y="60"/>
                    </a:lnTo>
                    <a:lnTo>
                      <a:pt x="161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79" name="Freeform 332"/>
              <p:cNvSpPr>
                <a:spLocks/>
              </p:cNvSpPr>
              <p:nvPr/>
            </p:nvSpPr>
            <p:spPr bwMode="auto">
              <a:xfrm>
                <a:off x="1761" y="2390"/>
                <a:ext cx="27" cy="29"/>
              </a:xfrm>
              <a:custGeom>
                <a:avLst/>
                <a:gdLst>
                  <a:gd name="T0" fmla="*/ 0 w 119"/>
                  <a:gd name="T1" fmla="*/ 127 h 127"/>
                  <a:gd name="T2" fmla="*/ 102 w 119"/>
                  <a:gd name="T3" fmla="*/ 25 h 127"/>
                  <a:gd name="T4" fmla="*/ 119 w 119"/>
                  <a:gd name="T5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9" h="127">
                    <a:moveTo>
                      <a:pt x="0" y="127"/>
                    </a:moveTo>
                    <a:lnTo>
                      <a:pt x="102" y="25"/>
                    </a:lnTo>
                    <a:lnTo>
                      <a:pt x="119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80" name="Line 333"/>
              <p:cNvSpPr>
                <a:spLocks noChangeShapeType="1"/>
              </p:cNvSpPr>
              <p:nvPr/>
            </p:nvSpPr>
            <p:spPr bwMode="auto">
              <a:xfrm flipV="1">
                <a:off x="1792" y="2361"/>
                <a:ext cx="11" cy="22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81" name="Line 334"/>
              <p:cNvSpPr>
                <a:spLocks noChangeShapeType="1"/>
              </p:cNvSpPr>
              <p:nvPr/>
            </p:nvSpPr>
            <p:spPr bwMode="auto">
              <a:xfrm>
                <a:off x="1932" y="2829"/>
                <a:ext cx="16" cy="7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82" name="Freeform 335"/>
              <p:cNvSpPr>
                <a:spLocks/>
              </p:cNvSpPr>
              <p:nvPr/>
            </p:nvSpPr>
            <p:spPr bwMode="auto">
              <a:xfrm>
                <a:off x="1953" y="2838"/>
                <a:ext cx="37" cy="20"/>
              </a:xfrm>
              <a:custGeom>
                <a:avLst/>
                <a:gdLst>
                  <a:gd name="T0" fmla="*/ 0 w 161"/>
                  <a:gd name="T1" fmla="*/ 0 h 85"/>
                  <a:gd name="T2" fmla="*/ 59 w 161"/>
                  <a:gd name="T3" fmla="*/ 25 h 85"/>
                  <a:gd name="T4" fmla="*/ 161 w 161"/>
                  <a:gd name="T5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1" h="85">
                    <a:moveTo>
                      <a:pt x="0" y="0"/>
                    </a:moveTo>
                    <a:lnTo>
                      <a:pt x="59" y="25"/>
                    </a:lnTo>
                    <a:lnTo>
                      <a:pt x="161" y="85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83" name="Freeform 336"/>
              <p:cNvSpPr>
                <a:spLocks/>
              </p:cNvSpPr>
              <p:nvPr/>
            </p:nvSpPr>
            <p:spPr bwMode="auto">
              <a:xfrm>
                <a:off x="1996" y="2862"/>
                <a:ext cx="21" cy="32"/>
              </a:xfrm>
              <a:custGeom>
                <a:avLst/>
                <a:gdLst>
                  <a:gd name="T0" fmla="*/ 0 w 93"/>
                  <a:gd name="T1" fmla="*/ 0 h 144"/>
                  <a:gd name="T2" fmla="*/ 51 w 93"/>
                  <a:gd name="T3" fmla="*/ 33 h 144"/>
                  <a:gd name="T4" fmla="*/ 93 w 93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" h="144">
                    <a:moveTo>
                      <a:pt x="0" y="0"/>
                    </a:moveTo>
                    <a:lnTo>
                      <a:pt x="51" y="33"/>
                    </a:lnTo>
                    <a:lnTo>
                      <a:pt x="93" y="144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84" name="Line 337"/>
              <p:cNvSpPr>
                <a:spLocks noChangeShapeType="1"/>
              </p:cNvSpPr>
              <p:nvPr/>
            </p:nvSpPr>
            <p:spPr bwMode="auto">
              <a:xfrm>
                <a:off x="2021" y="2902"/>
                <a:ext cx="15" cy="36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85" name="Freeform 338"/>
              <p:cNvSpPr>
                <a:spLocks/>
              </p:cNvSpPr>
              <p:nvPr/>
            </p:nvSpPr>
            <p:spPr bwMode="auto">
              <a:xfrm>
                <a:off x="2038" y="2946"/>
                <a:ext cx="17" cy="37"/>
              </a:xfrm>
              <a:custGeom>
                <a:avLst/>
                <a:gdLst>
                  <a:gd name="T0" fmla="*/ 0 w 76"/>
                  <a:gd name="T1" fmla="*/ 0 h 161"/>
                  <a:gd name="T2" fmla="*/ 8 w 76"/>
                  <a:gd name="T3" fmla="*/ 17 h 161"/>
                  <a:gd name="T4" fmla="*/ 76 w 76"/>
                  <a:gd name="T5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61">
                    <a:moveTo>
                      <a:pt x="0" y="0"/>
                    </a:moveTo>
                    <a:lnTo>
                      <a:pt x="8" y="17"/>
                    </a:lnTo>
                    <a:lnTo>
                      <a:pt x="76" y="161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86" name="Line 339"/>
              <p:cNvSpPr>
                <a:spLocks noChangeShapeType="1"/>
              </p:cNvSpPr>
              <p:nvPr/>
            </p:nvSpPr>
            <p:spPr bwMode="auto">
              <a:xfrm>
                <a:off x="2059" y="2988"/>
                <a:ext cx="17" cy="37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87" name="Freeform 340"/>
              <p:cNvSpPr>
                <a:spLocks/>
              </p:cNvSpPr>
              <p:nvPr/>
            </p:nvSpPr>
            <p:spPr bwMode="auto">
              <a:xfrm>
                <a:off x="2080" y="3033"/>
                <a:ext cx="23" cy="32"/>
              </a:xfrm>
              <a:custGeom>
                <a:avLst/>
                <a:gdLst>
                  <a:gd name="T0" fmla="*/ 0 w 102"/>
                  <a:gd name="T1" fmla="*/ 0 h 144"/>
                  <a:gd name="T2" fmla="*/ 42 w 102"/>
                  <a:gd name="T3" fmla="*/ 85 h 144"/>
                  <a:gd name="T4" fmla="*/ 102 w 102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2" h="144">
                    <a:moveTo>
                      <a:pt x="0" y="0"/>
                    </a:moveTo>
                    <a:lnTo>
                      <a:pt x="42" y="85"/>
                    </a:lnTo>
                    <a:lnTo>
                      <a:pt x="102" y="144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88" name="Freeform 341"/>
              <p:cNvSpPr>
                <a:spLocks/>
              </p:cNvSpPr>
              <p:nvPr/>
            </p:nvSpPr>
            <p:spPr bwMode="auto">
              <a:xfrm>
                <a:off x="2107" y="3071"/>
                <a:ext cx="27" cy="31"/>
              </a:xfrm>
              <a:custGeom>
                <a:avLst/>
                <a:gdLst>
                  <a:gd name="T0" fmla="*/ 0 w 119"/>
                  <a:gd name="T1" fmla="*/ 0 h 135"/>
                  <a:gd name="T2" fmla="*/ 111 w 119"/>
                  <a:gd name="T3" fmla="*/ 127 h 135"/>
                  <a:gd name="T4" fmla="*/ 119 w 119"/>
                  <a:gd name="T5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9" h="135">
                    <a:moveTo>
                      <a:pt x="0" y="0"/>
                    </a:moveTo>
                    <a:lnTo>
                      <a:pt x="111" y="127"/>
                    </a:lnTo>
                    <a:lnTo>
                      <a:pt x="119" y="135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89" name="Line 342"/>
              <p:cNvSpPr>
                <a:spLocks noChangeShapeType="1"/>
              </p:cNvSpPr>
              <p:nvPr/>
            </p:nvSpPr>
            <p:spPr bwMode="auto">
              <a:xfrm>
                <a:off x="2138" y="3110"/>
                <a:ext cx="15" cy="36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90" name="Line 343"/>
              <p:cNvSpPr>
                <a:spLocks noChangeShapeType="1"/>
              </p:cNvSpPr>
              <p:nvPr/>
            </p:nvSpPr>
            <p:spPr bwMode="auto">
              <a:xfrm>
                <a:off x="2157" y="3154"/>
                <a:ext cx="0" cy="38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91" name="Freeform 344"/>
              <p:cNvSpPr>
                <a:spLocks/>
              </p:cNvSpPr>
              <p:nvPr/>
            </p:nvSpPr>
            <p:spPr bwMode="auto">
              <a:xfrm>
                <a:off x="2119" y="3202"/>
                <a:ext cx="38" cy="7"/>
              </a:xfrm>
              <a:custGeom>
                <a:avLst/>
                <a:gdLst>
                  <a:gd name="T0" fmla="*/ 170 w 170"/>
                  <a:gd name="T1" fmla="*/ 0 h 34"/>
                  <a:gd name="T2" fmla="*/ 68 w 170"/>
                  <a:gd name="T3" fmla="*/ 34 h 34"/>
                  <a:gd name="T4" fmla="*/ 0 w 170"/>
                  <a:gd name="T5" fmla="*/ 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0" h="34">
                    <a:moveTo>
                      <a:pt x="170" y="0"/>
                    </a:moveTo>
                    <a:lnTo>
                      <a:pt x="68" y="34"/>
                    </a:lnTo>
                    <a:lnTo>
                      <a:pt x="0" y="9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92" name="Freeform 345"/>
              <p:cNvSpPr>
                <a:spLocks/>
              </p:cNvSpPr>
              <p:nvPr/>
            </p:nvSpPr>
            <p:spPr bwMode="auto">
              <a:xfrm>
                <a:off x="2078" y="3183"/>
                <a:ext cx="35" cy="17"/>
              </a:xfrm>
              <a:custGeom>
                <a:avLst/>
                <a:gdLst>
                  <a:gd name="T0" fmla="*/ 153 w 153"/>
                  <a:gd name="T1" fmla="*/ 76 h 76"/>
                  <a:gd name="T2" fmla="*/ 26 w 153"/>
                  <a:gd name="T3" fmla="*/ 42 h 76"/>
                  <a:gd name="T4" fmla="*/ 0 w 153"/>
                  <a:gd name="T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3" h="76">
                    <a:moveTo>
                      <a:pt x="153" y="76"/>
                    </a:moveTo>
                    <a:lnTo>
                      <a:pt x="26" y="42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93" name="Line 346"/>
              <p:cNvSpPr>
                <a:spLocks noChangeShapeType="1"/>
              </p:cNvSpPr>
              <p:nvPr/>
            </p:nvSpPr>
            <p:spPr bwMode="auto">
              <a:xfrm flipH="1" flipV="1">
                <a:off x="2045" y="3146"/>
                <a:ext cx="27" cy="31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94" name="Freeform 347"/>
              <p:cNvSpPr>
                <a:spLocks/>
              </p:cNvSpPr>
              <p:nvPr/>
            </p:nvSpPr>
            <p:spPr bwMode="auto">
              <a:xfrm>
                <a:off x="2013" y="3111"/>
                <a:ext cx="29" cy="29"/>
              </a:xfrm>
              <a:custGeom>
                <a:avLst/>
                <a:gdLst>
                  <a:gd name="T0" fmla="*/ 128 w 128"/>
                  <a:gd name="T1" fmla="*/ 127 h 127"/>
                  <a:gd name="T2" fmla="*/ 119 w 128"/>
                  <a:gd name="T3" fmla="*/ 119 h 127"/>
                  <a:gd name="T4" fmla="*/ 0 w 128"/>
                  <a:gd name="T5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" h="127">
                    <a:moveTo>
                      <a:pt x="128" y="127"/>
                    </a:moveTo>
                    <a:lnTo>
                      <a:pt x="119" y="119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95" name="Freeform 348"/>
              <p:cNvSpPr>
                <a:spLocks/>
              </p:cNvSpPr>
              <p:nvPr/>
            </p:nvSpPr>
            <p:spPr bwMode="auto">
              <a:xfrm>
                <a:off x="1978" y="3079"/>
                <a:ext cx="29" cy="27"/>
              </a:xfrm>
              <a:custGeom>
                <a:avLst/>
                <a:gdLst>
                  <a:gd name="T0" fmla="*/ 127 w 127"/>
                  <a:gd name="T1" fmla="*/ 119 h 119"/>
                  <a:gd name="T2" fmla="*/ 17 w 127"/>
                  <a:gd name="T3" fmla="*/ 9 h 119"/>
                  <a:gd name="T4" fmla="*/ 0 w 127"/>
                  <a:gd name="T5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119">
                    <a:moveTo>
                      <a:pt x="127" y="119"/>
                    </a:moveTo>
                    <a:lnTo>
                      <a:pt x="17" y="9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96" name="Line 349"/>
              <p:cNvSpPr>
                <a:spLocks noChangeShapeType="1"/>
              </p:cNvSpPr>
              <p:nvPr/>
            </p:nvSpPr>
            <p:spPr bwMode="auto">
              <a:xfrm flipH="1" flipV="1">
                <a:off x="1936" y="3058"/>
                <a:ext cx="35" cy="17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97" name="Freeform 350"/>
              <p:cNvSpPr>
                <a:spLocks/>
              </p:cNvSpPr>
              <p:nvPr/>
            </p:nvSpPr>
            <p:spPr bwMode="auto">
              <a:xfrm>
                <a:off x="1892" y="3038"/>
                <a:ext cx="36" cy="16"/>
              </a:xfrm>
              <a:custGeom>
                <a:avLst/>
                <a:gdLst>
                  <a:gd name="T0" fmla="*/ 161 w 161"/>
                  <a:gd name="T1" fmla="*/ 67 h 67"/>
                  <a:gd name="T2" fmla="*/ 59 w 161"/>
                  <a:gd name="T3" fmla="*/ 17 h 67"/>
                  <a:gd name="T4" fmla="*/ 0 w 161"/>
                  <a:gd name="T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1" h="67">
                    <a:moveTo>
                      <a:pt x="161" y="67"/>
                    </a:moveTo>
                    <a:lnTo>
                      <a:pt x="59" y="17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98" name="Line 351"/>
              <p:cNvSpPr>
                <a:spLocks noChangeShapeType="1"/>
              </p:cNvSpPr>
              <p:nvPr/>
            </p:nvSpPr>
            <p:spPr bwMode="auto">
              <a:xfrm flipH="1" flipV="1">
                <a:off x="1846" y="3025"/>
                <a:ext cx="38" cy="10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199" name="Freeform 352"/>
              <p:cNvSpPr>
                <a:spLocks/>
              </p:cNvSpPr>
              <p:nvPr/>
            </p:nvSpPr>
            <p:spPr bwMode="auto">
              <a:xfrm>
                <a:off x="1799" y="3011"/>
                <a:ext cx="39" cy="12"/>
              </a:xfrm>
              <a:custGeom>
                <a:avLst/>
                <a:gdLst>
                  <a:gd name="T0" fmla="*/ 170 w 170"/>
                  <a:gd name="T1" fmla="*/ 51 h 51"/>
                  <a:gd name="T2" fmla="*/ 9 w 170"/>
                  <a:gd name="T3" fmla="*/ 0 h 51"/>
                  <a:gd name="T4" fmla="*/ 0 w 170"/>
                  <a:gd name="T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0" h="51">
                    <a:moveTo>
                      <a:pt x="170" y="51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00" name="Line 353"/>
              <p:cNvSpPr>
                <a:spLocks noChangeShapeType="1"/>
              </p:cNvSpPr>
              <p:nvPr/>
            </p:nvSpPr>
            <p:spPr bwMode="auto">
              <a:xfrm flipH="1" flipV="1">
                <a:off x="1751" y="3002"/>
                <a:ext cx="41" cy="8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01" name="Line 354"/>
              <p:cNvSpPr>
                <a:spLocks noChangeShapeType="1"/>
              </p:cNvSpPr>
              <p:nvPr/>
            </p:nvSpPr>
            <p:spPr bwMode="auto">
              <a:xfrm flipH="1" flipV="1">
                <a:off x="1705" y="2992"/>
                <a:ext cx="39" cy="8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02" name="Line 355"/>
              <p:cNvSpPr>
                <a:spLocks noChangeShapeType="1"/>
              </p:cNvSpPr>
              <p:nvPr/>
            </p:nvSpPr>
            <p:spPr bwMode="auto">
              <a:xfrm flipH="1" flipV="1">
                <a:off x="1657" y="2983"/>
                <a:ext cx="41" cy="7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03" name="Line 356"/>
              <p:cNvSpPr>
                <a:spLocks noChangeShapeType="1"/>
              </p:cNvSpPr>
              <p:nvPr/>
            </p:nvSpPr>
            <p:spPr bwMode="auto">
              <a:xfrm flipH="1" flipV="1">
                <a:off x="1638" y="2979"/>
                <a:ext cx="12" cy="2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04" name="Line 357"/>
              <p:cNvSpPr>
                <a:spLocks noChangeShapeType="1"/>
              </p:cNvSpPr>
              <p:nvPr/>
            </p:nvSpPr>
            <p:spPr bwMode="auto">
              <a:xfrm flipH="1" flipV="1">
                <a:off x="2976" y="3802"/>
                <a:ext cx="2" cy="29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05" name="Freeform 358"/>
              <p:cNvSpPr>
                <a:spLocks/>
              </p:cNvSpPr>
              <p:nvPr/>
            </p:nvSpPr>
            <p:spPr bwMode="auto">
              <a:xfrm>
                <a:off x="2970" y="3754"/>
                <a:ext cx="4" cy="40"/>
              </a:xfrm>
              <a:custGeom>
                <a:avLst/>
                <a:gdLst>
                  <a:gd name="T0" fmla="*/ 17 w 17"/>
                  <a:gd name="T1" fmla="*/ 178 h 178"/>
                  <a:gd name="T2" fmla="*/ 8 w 17"/>
                  <a:gd name="T3" fmla="*/ 51 h 178"/>
                  <a:gd name="T4" fmla="*/ 0 w 17"/>
                  <a:gd name="T5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78">
                    <a:moveTo>
                      <a:pt x="17" y="178"/>
                    </a:moveTo>
                    <a:lnTo>
                      <a:pt x="8" y="51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06" name="Freeform 359"/>
              <p:cNvSpPr>
                <a:spLocks/>
              </p:cNvSpPr>
              <p:nvPr/>
            </p:nvSpPr>
            <p:spPr bwMode="auto">
              <a:xfrm>
                <a:off x="2965" y="3706"/>
                <a:ext cx="5" cy="40"/>
              </a:xfrm>
              <a:custGeom>
                <a:avLst/>
                <a:gdLst>
                  <a:gd name="T0" fmla="*/ 26 w 26"/>
                  <a:gd name="T1" fmla="*/ 178 h 178"/>
                  <a:gd name="T2" fmla="*/ 0 w 26"/>
                  <a:gd name="T3" fmla="*/ 34 h 178"/>
                  <a:gd name="T4" fmla="*/ 9 w 26"/>
                  <a:gd name="T5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78">
                    <a:moveTo>
                      <a:pt x="26" y="178"/>
                    </a:moveTo>
                    <a:lnTo>
                      <a:pt x="0" y="34"/>
                    </a:lnTo>
                    <a:lnTo>
                      <a:pt x="9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07" name="Line 360"/>
              <p:cNvSpPr>
                <a:spLocks noChangeShapeType="1"/>
              </p:cNvSpPr>
              <p:nvPr/>
            </p:nvSpPr>
            <p:spPr bwMode="auto">
              <a:xfrm flipV="1">
                <a:off x="2967" y="3658"/>
                <a:ext cx="3" cy="40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08" name="Line 361"/>
              <p:cNvSpPr>
                <a:spLocks noChangeShapeType="1"/>
              </p:cNvSpPr>
              <p:nvPr/>
            </p:nvSpPr>
            <p:spPr bwMode="auto">
              <a:xfrm flipH="1" flipV="1">
                <a:off x="2968" y="3610"/>
                <a:ext cx="2" cy="40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09" name="Freeform 362"/>
              <p:cNvSpPr>
                <a:spLocks/>
              </p:cNvSpPr>
              <p:nvPr/>
            </p:nvSpPr>
            <p:spPr bwMode="auto">
              <a:xfrm>
                <a:off x="2963" y="3563"/>
                <a:ext cx="5" cy="39"/>
              </a:xfrm>
              <a:custGeom>
                <a:avLst/>
                <a:gdLst>
                  <a:gd name="T0" fmla="*/ 25 w 25"/>
                  <a:gd name="T1" fmla="*/ 170 h 170"/>
                  <a:gd name="T2" fmla="*/ 25 w 25"/>
                  <a:gd name="T3" fmla="*/ 51 h 170"/>
                  <a:gd name="T4" fmla="*/ 0 w 25"/>
                  <a:gd name="T5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170">
                    <a:moveTo>
                      <a:pt x="25" y="170"/>
                    </a:moveTo>
                    <a:lnTo>
                      <a:pt x="25" y="51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10" name="Freeform 363"/>
              <p:cNvSpPr>
                <a:spLocks/>
              </p:cNvSpPr>
              <p:nvPr/>
            </p:nvSpPr>
            <p:spPr bwMode="auto">
              <a:xfrm>
                <a:off x="2942" y="3521"/>
                <a:ext cx="19" cy="35"/>
              </a:xfrm>
              <a:custGeom>
                <a:avLst/>
                <a:gdLst>
                  <a:gd name="T0" fmla="*/ 85 w 85"/>
                  <a:gd name="T1" fmla="*/ 153 h 153"/>
                  <a:gd name="T2" fmla="*/ 42 w 85"/>
                  <a:gd name="T3" fmla="*/ 17 h 153"/>
                  <a:gd name="T4" fmla="*/ 0 w 85"/>
                  <a:gd name="T5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5" h="153">
                    <a:moveTo>
                      <a:pt x="85" y="153"/>
                    </a:moveTo>
                    <a:lnTo>
                      <a:pt x="42" y="17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11" name="Line 364"/>
              <p:cNvSpPr>
                <a:spLocks noChangeShapeType="1"/>
              </p:cNvSpPr>
              <p:nvPr/>
            </p:nvSpPr>
            <p:spPr bwMode="auto">
              <a:xfrm flipH="1" flipV="1">
                <a:off x="2899" y="3502"/>
                <a:ext cx="37" cy="17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12" name="Line 365"/>
              <p:cNvSpPr>
                <a:spLocks noChangeShapeType="1"/>
              </p:cNvSpPr>
              <p:nvPr/>
            </p:nvSpPr>
            <p:spPr bwMode="auto">
              <a:xfrm flipH="1" flipV="1">
                <a:off x="2851" y="3496"/>
                <a:ext cx="41" cy="4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13" name="Freeform 366"/>
              <p:cNvSpPr>
                <a:spLocks/>
              </p:cNvSpPr>
              <p:nvPr/>
            </p:nvSpPr>
            <p:spPr bwMode="auto">
              <a:xfrm>
                <a:off x="2805" y="3483"/>
                <a:ext cx="38" cy="11"/>
              </a:xfrm>
              <a:custGeom>
                <a:avLst/>
                <a:gdLst>
                  <a:gd name="T0" fmla="*/ 169 w 169"/>
                  <a:gd name="T1" fmla="*/ 51 h 51"/>
                  <a:gd name="T2" fmla="*/ 25 w 169"/>
                  <a:gd name="T3" fmla="*/ 25 h 51"/>
                  <a:gd name="T4" fmla="*/ 0 w 169"/>
                  <a:gd name="T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9" h="51">
                    <a:moveTo>
                      <a:pt x="169" y="51"/>
                    </a:moveTo>
                    <a:lnTo>
                      <a:pt x="25" y="25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14" name="Line 367"/>
              <p:cNvSpPr>
                <a:spLocks noChangeShapeType="1"/>
              </p:cNvSpPr>
              <p:nvPr/>
            </p:nvSpPr>
            <p:spPr bwMode="auto">
              <a:xfrm flipH="1" flipV="1">
                <a:off x="2774" y="3446"/>
                <a:ext cx="27" cy="31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15" name="Line 368"/>
              <p:cNvSpPr>
                <a:spLocks noChangeShapeType="1"/>
              </p:cNvSpPr>
              <p:nvPr/>
            </p:nvSpPr>
            <p:spPr bwMode="auto">
              <a:xfrm flipV="1">
                <a:off x="2774" y="3400"/>
                <a:ext cx="6" cy="38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16" name="Freeform 369"/>
              <p:cNvSpPr>
                <a:spLocks/>
              </p:cNvSpPr>
              <p:nvPr/>
            </p:nvSpPr>
            <p:spPr bwMode="auto">
              <a:xfrm>
                <a:off x="2784" y="3377"/>
                <a:ext cx="35" cy="17"/>
              </a:xfrm>
              <a:custGeom>
                <a:avLst/>
                <a:gdLst>
                  <a:gd name="T0" fmla="*/ 0 w 153"/>
                  <a:gd name="T1" fmla="*/ 76 h 76"/>
                  <a:gd name="T2" fmla="*/ 94 w 153"/>
                  <a:gd name="T3" fmla="*/ 0 h 76"/>
                  <a:gd name="T4" fmla="*/ 153 w 153"/>
                  <a:gd name="T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3" h="76">
                    <a:moveTo>
                      <a:pt x="0" y="76"/>
                    </a:moveTo>
                    <a:lnTo>
                      <a:pt x="94" y="0"/>
                    </a:lnTo>
                    <a:lnTo>
                      <a:pt x="153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17" name="Freeform 370"/>
              <p:cNvSpPr>
                <a:spLocks/>
              </p:cNvSpPr>
              <p:nvPr/>
            </p:nvSpPr>
            <p:spPr bwMode="auto">
              <a:xfrm>
                <a:off x="2826" y="3377"/>
                <a:ext cx="39" cy="8"/>
              </a:xfrm>
              <a:custGeom>
                <a:avLst/>
                <a:gdLst>
                  <a:gd name="T0" fmla="*/ 0 w 169"/>
                  <a:gd name="T1" fmla="*/ 0 h 34"/>
                  <a:gd name="T2" fmla="*/ 51 w 169"/>
                  <a:gd name="T3" fmla="*/ 9 h 34"/>
                  <a:gd name="T4" fmla="*/ 169 w 169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9" h="34">
                    <a:moveTo>
                      <a:pt x="0" y="0"/>
                    </a:moveTo>
                    <a:lnTo>
                      <a:pt x="51" y="9"/>
                    </a:lnTo>
                    <a:lnTo>
                      <a:pt x="169" y="34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18" name="Freeform 371"/>
              <p:cNvSpPr>
                <a:spLocks/>
              </p:cNvSpPr>
              <p:nvPr/>
            </p:nvSpPr>
            <p:spPr bwMode="auto">
              <a:xfrm>
                <a:off x="2874" y="3385"/>
                <a:ext cx="37" cy="17"/>
              </a:xfrm>
              <a:custGeom>
                <a:avLst/>
                <a:gdLst>
                  <a:gd name="T0" fmla="*/ 0 w 161"/>
                  <a:gd name="T1" fmla="*/ 0 h 76"/>
                  <a:gd name="T2" fmla="*/ 17 w 161"/>
                  <a:gd name="T3" fmla="*/ 8 h 76"/>
                  <a:gd name="T4" fmla="*/ 161 w 161"/>
                  <a:gd name="T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1" h="76">
                    <a:moveTo>
                      <a:pt x="0" y="0"/>
                    </a:moveTo>
                    <a:lnTo>
                      <a:pt x="17" y="8"/>
                    </a:lnTo>
                    <a:lnTo>
                      <a:pt x="161" y="76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19" name="Line 372"/>
              <p:cNvSpPr>
                <a:spLocks noChangeShapeType="1"/>
              </p:cNvSpPr>
              <p:nvPr/>
            </p:nvSpPr>
            <p:spPr bwMode="auto">
              <a:xfrm>
                <a:off x="2917" y="3404"/>
                <a:ext cx="38" cy="15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20" name="Line 373"/>
              <p:cNvSpPr>
                <a:spLocks noChangeShapeType="1"/>
              </p:cNvSpPr>
              <p:nvPr/>
            </p:nvSpPr>
            <p:spPr bwMode="auto">
              <a:xfrm flipV="1">
                <a:off x="2963" y="3408"/>
                <a:ext cx="38" cy="13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21" name="Line 374"/>
              <p:cNvSpPr>
                <a:spLocks noChangeShapeType="1"/>
              </p:cNvSpPr>
              <p:nvPr/>
            </p:nvSpPr>
            <p:spPr bwMode="auto">
              <a:xfrm flipV="1">
                <a:off x="3007" y="3369"/>
                <a:ext cx="19" cy="35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22" name="Freeform 375"/>
              <p:cNvSpPr>
                <a:spLocks/>
              </p:cNvSpPr>
              <p:nvPr/>
            </p:nvSpPr>
            <p:spPr bwMode="auto">
              <a:xfrm>
                <a:off x="3028" y="3323"/>
                <a:ext cx="4" cy="38"/>
              </a:xfrm>
              <a:custGeom>
                <a:avLst/>
                <a:gdLst>
                  <a:gd name="T0" fmla="*/ 8 w 17"/>
                  <a:gd name="T1" fmla="*/ 169 h 169"/>
                  <a:gd name="T2" fmla="*/ 17 w 17"/>
                  <a:gd name="T3" fmla="*/ 152 h 169"/>
                  <a:gd name="T4" fmla="*/ 0 w 17"/>
                  <a:gd name="T5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69">
                    <a:moveTo>
                      <a:pt x="8" y="169"/>
                    </a:moveTo>
                    <a:lnTo>
                      <a:pt x="17" y="152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23" name="Line 376"/>
              <p:cNvSpPr>
                <a:spLocks noChangeShapeType="1"/>
              </p:cNvSpPr>
              <p:nvPr/>
            </p:nvSpPr>
            <p:spPr bwMode="auto">
              <a:xfrm flipH="1" flipV="1">
                <a:off x="3022" y="3279"/>
                <a:ext cx="6" cy="36"/>
              </a:xfrm>
              <a:prstGeom prst="line">
                <a:avLst/>
              </a:prstGeom>
              <a:noFill/>
              <a:ln w="3175" cap="flat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24" name="Freeform 377"/>
              <p:cNvSpPr>
                <a:spLocks/>
              </p:cNvSpPr>
              <p:nvPr/>
            </p:nvSpPr>
            <p:spPr bwMode="auto">
              <a:xfrm>
                <a:off x="1317" y="798"/>
                <a:ext cx="200" cy="277"/>
              </a:xfrm>
              <a:custGeom>
                <a:avLst/>
                <a:gdLst>
                  <a:gd name="T0" fmla="*/ 17 w 881"/>
                  <a:gd name="T1" fmla="*/ 652 h 1220"/>
                  <a:gd name="T2" fmla="*/ 0 w 881"/>
                  <a:gd name="T3" fmla="*/ 144 h 1220"/>
                  <a:gd name="T4" fmla="*/ 59 w 881"/>
                  <a:gd name="T5" fmla="*/ 17 h 1220"/>
                  <a:gd name="T6" fmla="*/ 195 w 881"/>
                  <a:gd name="T7" fmla="*/ 0 h 1220"/>
                  <a:gd name="T8" fmla="*/ 305 w 881"/>
                  <a:gd name="T9" fmla="*/ 68 h 1220"/>
                  <a:gd name="T10" fmla="*/ 466 w 881"/>
                  <a:gd name="T11" fmla="*/ 313 h 1220"/>
                  <a:gd name="T12" fmla="*/ 770 w 881"/>
                  <a:gd name="T13" fmla="*/ 525 h 1220"/>
                  <a:gd name="T14" fmla="*/ 881 w 881"/>
                  <a:gd name="T15" fmla="*/ 796 h 1220"/>
                  <a:gd name="T16" fmla="*/ 881 w 881"/>
                  <a:gd name="T17" fmla="*/ 991 h 1220"/>
                  <a:gd name="T18" fmla="*/ 787 w 881"/>
                  <a:gd name="T19" fmla="*/ 1160 h 1220"/>
                  <a:gd name="T20" fmla="*/ 728 w 881"/>
                  <a:gd name="T21" fmla="*/ 1203 h 1220"/>
                  <a:gd name="T22" fmla="*/ 584 w 881"/>
                  <a:gd name="T23" fmla="*/ 1211 h 1220"/>
                  <a:gd name="T24" fmla="*/ 415 w 881"/>
                  <a:gd name="T25" fmla="*/ 1220 h 1220"/>
                  <a:gd name="T26" fmla="*/ 228 w 881"/>
                  <a:gd name="T27" fmla="*/ 1143 h 1220"/>
                  <a:gd name="T28" fmla="*/ 195 w 881"/>
                  <a:gd name="T29" fmla="*/ 1101 h 1220"/>
                  <a:gd name="T30" fmla="*/ 127 w 881"/>
                  <a:gd name="T31" fmla="*/ 991 h 1220"/>
                  <a:gd name="T32" fmla="*/ 17 w 881"/>
                  <a:gd name="T33" fmla="*/ 652 h 1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1" h="1220">
                    <a:moveTo>
                      <a:pt x="17" y="652"/>
                    </a:moveTo>
                    <a:lnTo>
                      <a:pt x="0" y="144"/>
                    </a:lnTo>
                    <a:lnTo>
                      <a:pt x="59" y="17"/>
                    </a:lnTo>
                    <a:lnTo>
                      <a:pt x="195" y="0"/>
                    </a:lnTo>
                    <a:lnTo>
                      <a:pt x="305" y="68"/>
                    </a:lnTo>
                    <a:lnTo>
                      <a:pt x="466" y="313"/>
                    </a:lnTo>
                    <a:lnTo>
                      <a:pt x="770" y="525"/>
                    </a:lnTo>
                    <a:lnTo>
                      <a:pt x="881" y="796"/>
                    </a:lnTo>
                    <a:lnTo>
                      <a:pt x="881" y="991"/>
                    </a:lnTo>
                    <a:lnTo>
                      <a:pt x="787" y="1160"/>
                    </a:lnTo>
                    <a:lnTo>
                      <a:pt x="728" y="1203"/>
                    </a:lnTo>
                    <a:lnTo>
                      <a:pt x="584" y="1211"/>
                    </a:lnTo>
                    <a:lnTo>
                      <a:pt x="415" y="1220"/>
                    </a:lnTo>
                    <a:lnTo>
                      <a:pt x="228" y="1143"/>
                    </a:lnTo>
                    <a:lnTo>
                      <a:pt x="195" y="1101"/>
                    </a:lnTo>
                    <a:lnTo>
                      <a:pt x="127" y="991"/>
                    </a:lnTo>
                    <a:lnTo>
                      <a:pt x="17" y="652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25" name="Freeform 378"/>
              <p:cNvSpPr>
                <a:spLocks/>
              </p:cNvSpPr>
              <p:nvPr/>
            </p:nvSpPr>
            <p:spPr bwMode="auto">
              <a:xfrm>
                <a:off x="1123" y="1384"/>
                <a:ext cx="390" cy="266"/>
              </a:xfrm>
              <a:custGeom>
                <a:avLst/>
                <a:gdLst>
                  <a:gd name="T0" fmla="*/ 1278 w 1719"/>
                  <a:gd name="T1" fmla="*/ 1169 h 1169"/>
                  <a:gd name="T2" fmla="*/ 1498 w 1719"/>
                  <a:gd name="T3" fmla="*/ 1160 h 1169"/>
                  <a:gd name="T4" fmla="*/ 1710 w 1719"/>
                  <a:gd name="T5" fmla="*/ 1008 h 1169"/>
                  <a:gd name="T6" fmla="*/ 1719 w 1719"/>
                  <a:gd name="T7" fmla="*/ 771 h 1169"/>
                  <a:gd name="T8" fmla="*/ 1592 w 1719"/>
                  <a:gd name="T9" fmla="*/ 542 h 1169"/>
                  <a:gd name="T10" fmla="*/ 1532 w 1719"/>
                  <a:gd name="T11" fmla="*/ 457 h 1169"/>
                  <a:gd name="T12" fmla="*/ 1456 w 1719"/>
                  <a:gd name="T13" fmla="*/ 364 h 1169"/>
                  <a:gd name="T14" fmla="*/ 1253 w 1719"/>
                  <a:gd name="T15" fmla="*/ 178 h 1169"/>
                  <a:gd name="T16" fmla="*/ 1151 w 1719"/>
                  <a:gd name="T17" fmla="*/ 85 h 1169"/>
                  <a:gd name="T18" fmla="*/ 990 w 1719"/>
                  <a:gd name="T19" fmla="*/ 25 h 1169"/>
                  <a:gd name="T20" fmla="*/ 863 w 1719"/>
                  <a:gd name="T21" fmla="*/ 0 h 1169"/>
                  <a:gd name="T22" fmla="*/ 762 w 1719"/>
                  <a:gd name="T23" fmla="*/ 34 h 1169"/>
                  <a:gd name="T24" fmla="*/ 694 w 1719"/>
                  <a:gd name="T25" fmla="*/ 85 h 1169"/>
                  <a:gd name="T26" fmla="*/ 592 w 1719"/>
                  <a:gd name="T27" fmla="*/ 406 h 1169"/>
                  <a:gd name="T28" fmla="*/ 67 w 1719"/>
                  <a:gd name="T29" fmla="*/ 762 h 1169"/>
                  <a:gd name="T30" fmla="*/ 0 w 1719"/>
                  <a:gd name="T31" fmla="*/ 940 h 1169"/>
                  <a:gd name="T32" fmla="*/ 16 w 1719"/>
                  <a:gd name="T33" fmla="*/ 1050 h 1169"/>
                  <a:gd name="T34" fmla="*/ 50 w 1719"/>
                  <a:gd name="T35" fmla="*/ 1092 h 1169"/>
                  <a:gd name="T36" fmla="*/ 101 w 1719"/>
                  <a:gd name="T37" fmla="*/ 1109 h 1169"/>
                  <a:gd name="T38" fmla="*/ 203 w 1719"/>
                  <a:gd name="T39" fmla="*/ 1118 h 1169"/>
                  <a:gd name="T40" fmla="*/ 863 w 1719"/>
                  <a:gd name="T41" fmla="*/ 1075 h 1169"/>
                  <a:gd name="T42" fmla="*/ 1278 w 1719"/>
                  <a:gd name="T43" fmla="*/ 1169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19" h="1169">
                    <a:moveTo>
                      <a:pt x="1278" y="1169"/>
                    </a:moveTo>
                    <a:lnTo>
                      <a:pt x="1498" y="1160"/>
                    </a:lnTo>
                    <a:lnTo>
                      <a:pt x="1710" y="1008"/>
                    </a:lnTo>
                    <a:lnTo>
                      <a:pt x="1719" y="771"/>
                    </a:lnTo>
                    <a:lnTo>
                      <a:pt x="1592" y="542"/>
                    </a:lnTo>
                    <a:lnTo>
                      <a:pt x="1532" y="457"/>
                    </a:lnTo>
                    <a:lnTo>
                      <a:pt x="1456" y="364"/>
                    </a:lnTo>
                    <a:lnTo>
                      <a:pt x="1253" y="178"/>
                    </a:lnTo>
                    <a:lnTo>
                      <a:pt x="1151" y="85"/>
                    </a:lnTo>
                    <a:lnTo>
                      <a:pt x="990" y="25"/>
                    </a:lnTo>
                    <a:lnTo>
                      <a:pt x="863" y="0"/>
                    </a:lnTo>
                    <a:lnTo>
                      <a:pt x="762" y="34"/>
                    </a:lnTo>
                    <a:lnTo>
                      <a:pt x="694" y="85"/>
                    </a:lnTo>
                    <a:lnTo>
                      <a:pt x="592" y="406"/>
                    </a:lnTo>
                    <a:lnTo>
                      <a:pt x="67" y="762"/>
                    </a:lnTo>
                    <a:lnTo>
                      <a:pt x="0" y="940"/>
                    </a:lnTo>
                    <a:lnTo>
                      <a:pt x="16" y="1050"/>
                    </a:lnTo>
                    <a:lnTo>
                      <a:pt x="50" y="1092"/>
                    </a:lnTo>
                    <a:lnTo>
                      <a:pt x="101" y="1109"/>
                    </a:lnTo>
                    <a:lnTo>
                      <a:pt x="203" y="1118"/>
                    </a:lnTo>
                    <a:lnTo>
                      <a:pt x="863" y="1075"/>
                    </a:lnTo>
                    <a:lnTo>
                      <a:pt x="1278" y="1169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26" name="Freeform 379"/>
              <p:cNvSpPr>
                <a:spLocks/>
              </p:cNvSpPr>
              <p:nvPr/>
            </p:nvSpPr>
            <p:spPr bwMode="auto">
              <a:xfrm>
                <a:off x="1548" y="104"/>
                <a:ext cx="840" cy="2759"/>
              </a:xfrm>
              <a:custGeom>
                <a:avLst/>
                <a:gdLst>
                  <a:gd name="T0" fmla="*/ 2278 w 3701"/>
                  <a:gd name="T1" fmla="*/ 11974 h 12152"/>
                  <a:gd name="T2" fmla="*/ 2498 w 3701"/>
                  <a:gd name="T3" fmla="*/ 11652 h 12152"/>
                  <a:gd name="T4" fmla="*/ 2676 w 3701"/>
                  <a:gd name="T5" fmla="*/ 11635 h 12152"/>
                  <a:gd name="T6" fmla="*/ 2939 w 3701"/>
                  <a:gd name="T7" fmla="*/ 11695 h 12152"/>
                  <a:gd name="T8" fmla="*/ 3608 w 3701"/>
                  <a:gd name="T9" fmla="*/ 11898 h 12152"/>
                  <a:gd name="T10" fmla="*/ 3701 w 3701"/>
                  <a:gd name="T11" fmla="*/ 11720 h 12152"/>
                  <a:gd name="T12" fmla="*/ 3692 w 3701"/>
                  <a:gd name="T13" fmla="*/ 11381 h 12152"/>
                  <a:gd name="T14" fmla="*/ 3515 w 3701"/>
                  <a:gd name="T15" fmla="*/ 10687 h 12152"/>
                  <a:gd name="T16" fmla="*/ 3388 w 3701"/>
                  <a:gd name="T17" fmla="*/ 10391 h 12152"/>
                  <a:gd name="T18" fmla="*/ 3244 w 3701"/>
                  <a:gd name="T19" fmla="*/ 10213 h 12152"/>
                  <a:gd name="T20" fmla="*/ 2854 w 3701"/>
                  <a:gd name="T21" fmla="*/ 9874 h 12152"/>
                  <a:gd name="T22" fmla="*/ 2431 w 3701"/>
                  <a:gd name="T23" fmla="*/ 9459 h 12152"/>
                  <a:gd name="T24" fmla="*/ 2092 w 3701"/>
                  <a:gd name="T25" fmla="*/ 8976 h 12152"/>
                  <a:gd name="T26" fmla="*/ 2236 w 3701"/>
                  <a:gd name="T27" fmla="*/ 8358 h 12152"/>
                  <a:gd name="T28" fmla="*/ 2049 w 3701"/>
                  <a:gd name="T29" fmla="*/ 7655 h 12152"/>
                  <a:gd name="T30" fmla="*/ 1524 w 3701"/>
                  <a:gd name="T31" fmla="*/ 6859 h 12152"/>
                  <a:gd name="T32" fmla="*/ 1194 w 3701"/>
                  <a:gd name="T33" fmla="*/ 6300 h 12152"/>
                  <a:gd name="T34" fmla="*/ 1109 w 3701"/>
                  <a:gd name="T35" fmla="*/ 6097 h 12152"/>
                  <a:gd name="T36" fmla="*/ 1093 w 3701"/>
                  <a:gd name="T37" fmla="*/ 5835 h 12152"/>
                  <a:gd name="T38" fmla="*/ 1296 w 3701"/>
                  <a:gd name="T39" fmla="*/ 5547 h 12152"/>
                  <a:gd name="T40" fmla="*/ 1635 w 3701"/>
                  <a:gd name="T41" fmla="*/ 5369 h 12152"/>
                  <a:gd name="T42" fmla="*/ 1643 w 3701"/>
                  <a:gd name="T43" fmla="*/ 5208 h 12152"/>
                  <a:gd name="T44" fmla="*/ 1558 w 3701"/>
                  <a:gd name="T45" fmla="*/ 4996 h 12152"/>
                  <a:gd name="T46" fmla="*/ 1474 w 3701"/>
                  <a:gd name="T47" fmla="*/ 4852 h 12152"/>
                  <a:gd name="T48" fmla="*/ 1194 w 3701"/>
                  <a:gd name="T49" fmla="*/ 4522 h 12152"/>
                  <a:gd name="T50" fmla="*/ 923 w 3701"/>
                  <a:gd name="T51" fmla="*/ 4260 h 12152"/>
                  <a:gd name="T52" fmla="*/ 805 w 3701"/>
                  <a:gd name="T53" fmla="*/ 3819 h 12152"/>
                  <a:gd name="T54" fmla="*/ 1008 w 3701"/>
                  <a:gd name="T55" fmla="*/ 3565 h 12152"/>
                  <a:gd name="T56" fmla="*/ 940 w 3701"/>
                  <a:gd name="T57" fmla="*/ 2871 h 12152"/>
                  <a:gd name="T58" fmla="*/ 830 w 3701"/>
                  <a:gd name="T59" fmla="*/ 2456 h 12152"/>
                  <a:gd name="T60" fmla="*/ 669 w 3701"/>
                  <a:gd name="T61" fmla="*/ 1787 h 12152"/>
                  <a:gd name="T62" fmla="*/ 567 w 3701"/>
                  <a:gd name="T63" fmla="*/ 1770 h 12152"/>
                  <a:gd name="T64" fmla="*/ 330 w 3701"/>
                  <a:gd name="T65" fmla="*/ 1846 h 12152"/>
                  <a:gd name="T66" fmla="*/ 102 w 3701"/>
                  <a:gd name="T67" fmla="*/ 1516 h 12152"/>
                  <a:gd name="T68" fmla="*/ 34 w 3701"/>
                  <a:gd name="T69" fmla="*/ 1219 h 12152"/>
                  <a:gd name="T70" fmla="*/ 0 w 3701"/>
                  <a:gd name="T71" fmla="*/ 678 h 12152"/>
                  <a:gd name="T72" fmla="*/ 186 w 3701"/>
                  <a:gd name="T73" fmla="*/ 59 h 12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01" h="12152">
                    <a:moveTo>
                      <a:pt x="2219" y="12152"/>
                    </a:moveTo>
                    <a:lnTo>
                      <a:pt x="2278" y="11974"/>
                    </a:lnTo>
                    <a:lnTo>
                      <a:pt x="2371" y="11720"/>
                    </a:lnTo>
                    <a:lnTo>
                      <a:pt x="2498" y="11652"/>
                    </a:lnTo>
                    <a:lnTo>
                      <a:pt x="2558" y="11644"/>
                    </a:lnTo>
                    <a:lnTo>
                      <a:pt x="2676" y="11635"/>
                    </a:lnTo>
                    <a:lnTo>
                      <a:pt x="2871" y="11661"/>
                    </a:lnTo>
                    <a:lnTo>
                      <a:pt x="2939" y="11695"/>
                    </a:lnTo>
                    <a:lnTo>
                      <a:pt x="3388" y="11873"/>
                    </a:lnTo>
                    <a:lnTo>
                      <a:pt x="3608" y="11898"/>
                    </a:lnTo>
                    <a:lnTo>
                      <a:pt x="3684" y="11822"/>
                    </a:lnTo>
                    <a:lnTo>
                      <a:pt x="3701" y="11720"/>
                    </a:lnTo>
                    <a:lnTo>
                      <a:pt x="3692" y="11534"/>
                    </a:lnTo>
                    <a:lnTo>
                      <a:pt x="3692" y="11381"/>
                    </a:lnTo>
                    <a:lnTo>
                      <a:pt x="3642" y="11136"/>
                    </a:lnTo>
                    <a:lnTo>
                      <a:pt x="3515" y="10687"/>
                    </a:lnTo>
                    <a:lnTo>
                      <a:pt x="3421" y="10475"/>
                    </a:lnTo>
                    <a:lnTo>
                      <a:pt x="3388" y="10391"/>
                    </a:lnTo>
                    <a:lnTo>
                      <a:pt x="3294" y="10255"/>
                    </a:lnTo>
                    <a:lnTo>
                      <a:pt x="3244" y="10213"/>
                    </a:lnTo>
                    <a:lnTo>
                      <a:pt x="3201" y="10162"/>
                    </a:lnTo>
                    <a:lnTo>
                      <a:pt x="2854" y="9874"/>
                    </a:lnTo>
                    <a:lnTo>
                      <a:pt x="2473" y="9510"/>
                    </a:lnTo>
                    <a:lnTo>
                      <a:pt x="2431" y="9459"/>
                    </a:lnTo>
                    <a:lnTo>
                      <a:pt x="2287" y="9281"/>
                    </a:lnTo>
                    <a:lnTo>
                      <a:pt x="2092" y="8976"/>
                    </a:lnTo>
                    <a:lnTo>
                      <a:pt x="2083" y="8773"/>
                    </a:lnTo>
                    <a:lnTo>
                      <a:pt x="2236" y="8358"/>
                    </a:lnTo>
                    <a:lnTo>
                      <a:pt x="2160" y="7901"/>
                    </a:lnTo>
                    <a:lnTo>
                      <a:pt x="2049" y="7655"/>
                    </a:lnTo>
                    <a:lnTo>
                      <a:pt x="2016" y="7596"/>
                    </a:lnTo>
                    <a:lnTo>
                      <a:pt x="1524" y="6859"/>
                    </a:lnTo>
                    <a:lnTo>
                      <a:pt x="1372" y="6571"/>
                    </a:lnTo>
                    <a:lnTo>
                      <a:pt x="1194" y="6300"/>
                    </a:lnTo>
                    <a:lnTo>
                      <a:pt x="1152" y="6207"/>
                    </a:lnTo>
                    <a:lnTo>
                      <a:pt x="1109" y="6097"/>
                    </a:lnTo>
                    <a:lnTo>
                      <a:pt x="1093" y="5987"/>
                    </a:lnTo>
                    <a:lnTo>
                      <a:pt x="1093" y="5835"/>
                    </a:lnTo>
                    <a:lnTo>
                      <a:pt x="1160" y="5665"/>
                    </a:lnTo>
                    <a:lnTo>
                      <a:pt x="1296" y="5547"/>
                    </a:lnTo>
                    <a:lnTo>
                      <a:pt x="1558" y="5454"/>
                    </a:lnTo>
                    <a:lnTo>
                      <a:pt x="1635" y="5369"/>
                    </a:lnTo>
                    <a:lnTo>
                      <a:pt x="1643" y="5318"/>
                    </a:lnTo>
                    <a:lnTo>
                      <a:pt x="1643" y="5208"/>
                    </a:lnTo>
                    <a:lnTo>
                      <a:pt x="1618" y="5123"/>
                    </a:lnTo>
                    <a:lnTo>
                      <a:pt x="1558" y="4996"/>
                    </a:lnTo>
                    <a:lnTo>
                      <a:pt x="1508" y="4912"/>
                    </a:lnTo>
                    <a:lnTo>
                      <a:pt x="1474" y="4852"/>
                    </a:lnTo>
                    <a:lnTo>
                      <a:pt x="1321" y="4658"/>
                    </a:lnTo>
                    <a:lnTo>
                      <a:pt x="1194" y="4522"/>
                    </a:lnTo>
                    <a:lnTo>
                      <a:pt x="1109" y="4454"/>
                    </a:lnTo>
                    <a:lnTo>
                      <a:pt x="923" y="4260"/>
                    </a:lnTo>
                    <a:lnTo>
                      <a:pt x="779" y="4056"/>
                    </a:lnTo>
                    <a:lnTo>
                      <a:pt x="805" y="3819"/>
                    </a:lnTo>
                    <a:lnTo>
                      <a:pt x="949" y="3616"/>
                    </a:lnTo>
                    <a:lnTo>
                      <a:pt x="1008" y="3565"/>
                    </a:lnTo>
                    <a:lnTo>
                      <a:pt x="1050" y="3404"/>
                    </a:lnTo>
                    <a:lnTo>
                      <a:pt x="940" y="2871"/>
                    </a:lnTo>
                    <a:lnTo>
                      <a:pt x="906" y="2744"/>
                    </a:lnTo>
                    <a:lnTo>
                      <a:pt x="830" y="2456"/>
                    </a:lnTo>
                    <a:lnTo>
                      <a:pt x="779" y="1863"/>
                    </a:lnTo>
                    <a:lnTo>
                      <a:pt x="669" y="1787"/>
                    </a:lnTo>
                    <a:lnTo>
                      <a:pt x="618" y="1778"/>
                    </a:lnTo>
                    <a:lnTo>
                      <a:pt x="567" y="1770"/>
                    </a:lnTo>
                    <a:lnTo>
                      <a:pt x="415" y="1804"/>
                    </a:lnTo>
                    <a:lnTo>
                      <a:pt x="330" y="1846"/>
                    </a:lnTo>
                    <a:lnTo>
                      <a:pt x="212" y="1770"/>
                    </a:lnTo>
                    <a:lnTo>
                      <a:pt x="102" y="1516"/>
                    </a:lnTo>
                    <a:lnTo>
                      <a:pt x="76" y="1431"/>
                    </a:lnTo>
                    <a:lnTo>
                      <a:pt x="34" y="1219"/>
                    </a:lnTo>
                    <a:lnTo>
                      <a:pt x="17" y="1059"/>
                    </a:lnTo>
                    <a:lnTo>
                      <a:pt x="0" y="678"/>
                    </a:lnTo>
                    <a:lnTo>
                      <a:pt x="161" y="313"/>
                    </a:lnTo>
                    <a:lnTo>
                      <a:pt x="186" y="59"/>
                    </a:lnTo>
                    <a:lnTo>
                      <a:pt x="164" y="0"/>
                    </a:lnTo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27" name="Freeform 380"/>
              <p:cNvSpPr>
                <a:spLocks noEditPoints="1"/>
              </p:cNvSpPr>
              <p:nvPr/>
            </p:nvSpPr>
            <p:spPr bwMode="auto">
              <a:xfrm>
                <a:off x="486" y="104"/>
                <a:ext cx="1867" cy="3417"/>
              </a:xfrm>
              <a:custGeom>
                <a:avLst/>
                <a:gdLst>
                  <a:gd name="T0" fmla="*/ 3921 w 8223"/>
                  <a:gd name="T1" fmla="*/ 195 h 15048"/>
                  <a:gd name="T2" fmla="*/ 3862 w 8223"/>
                  <a:gd name="T3" fmla="*/ 923 h 15048"/>
                  <a:gd name="T4" fmla="*/ 3845 w 8223"/>
                  <a:gd name="T5" fmla="*/ 1380 h 15048"/>
                  <a:gd name="T6" fmla="*/ 3498 w 8223"/>
                  <a:gd name="T7" fmla="*/ 1490 h 15048"/>
                  <a:gd name="T8" fmla="*/ 3151 w 8223"/>
                  <a:gd name="T9" fmla="*/ 1245 h 15048"/>
                  <a:gd name="T10" fmla="*/ 2880 w 8223"/>
                  <a:gd name="T11" fmla="*/ 711 h 15048"/>
                  <a:gd name="T12" fmla="*/ 2843 w 8223"/>
                  <a:gd name="T13" fmla="*/ 0 h 15048"/>
                  <a:gd name="T14" fmla="*/ 2253 w 8223"/>
                  <a:gd name="T15" fmla="*/ 440 h 15048"/>
                  <a:gd name="T16" fmla="*/ 2084 w 8223"/>
                  <a:gd name="T17" fmla="*/ 965 h 15048"/>
                  <a:gd name="T18" fmla="*/ 2126 w 8223"/>
                  <a:gd name="T19" fmla="*/ 1507 h 15048"/>
                  <a:gd name="T20" fmla="*/ 2507 w 8223"/>
                  <a:gd name="T21" fmla="*/ 2549 h 15048"/>
                  <a:gd name="T22" fmla="*/ 2533 w 8223"/>
                  <a:gd name="T23" fmla="*/ 2947 h 15048"/>
                  <a:gd name="T24" fmla="*/ 2194 w 8223"/>
                  <a:gd name="T25" fmla="*/ 2981 h 15048"/>
                  <a:gd name="T26" fmla="*/ 1787 w 8223"/>
                  <a:gd name="T27" fmla="*/ 2939 h 15048"/>
                  <a:gd name="T28" fmla="*/ 1592 w 8223"/>
                  <a:gd name="T29" fmla="*/ 3006 h 15048"/>
                  <a:gd name="T30" fmla="*/ 1338 w 8223"/>
                  <a:gd name="T31" fmla="*/ 3303 h 15048"/>
                  <a:gd name="T32" fmla="*/ 1034 w 8223"/>
                  <a:gd name="T33" fmla="*/ 3802 h 15048"/>
                  <a:gd name="T34" fmla="*/ 669 w 8223"/>
                  <a:gd name="T35" fmla="*/ 4531 h 15048"/>
                  <a:gd name="T36" fmla="*/ 195 w 8223"/>
                  <a:gd name="T37" fmla="*/ 6394 h 15048"/>
                  <a:gd name="T38" fmla="*/ 305 w 8223"/>
                  <a:gd name="T39" fmla="*/ 6893 h 15048"/>
                  <a:gd name="T40" fmla="*/ 551 w 8223"/>
                  <a:gd name="T41" fmla="*/ 7376 h 15048"/>
                  <a:gd name="T42" fmla="*/ 204 w 8223"/>
                  <a:gd name="T43" fmla="*/ 7664 h 15048"/>
                  <a:gd name="T44" fmla="*/ 60 w 8223"/>
                  <a:gd name="T45" fmla="*/ 7867 h 15048"/>
                  <a:gd name="T46" fmla="*/ 9 w 8223"/>
                  <a:gd name="T47" fmla="*/ 8036 h 15048"/>
                  <a:gd name="T48" fmla="*/ 0 w 8223"/>
                  <a:gd name="T49" fmla="*/ 8536 h 15048"/>
                  <a:gd name="T50" fmla="*/ 110 w 8223"/>
                  <a:gd name="T51" fmla="*/ 9027 h 15048"/>
                  <a:gd name="T52" fmla="*/ 348 w 8223"/>
                  <a:gd name="T53" fmla="*/ 9561 h 15048"/>
                  <a:gd name="T54" fmla="*/ 1321 w 8223"/>
                  <a:gd name="T55" fmla="*/ 10992 h 15048"/>
                  <a:gd name="T56" fmla="*/ 2287 w 8223"/>
                  <a:gd name="T57" fmla="*/ 12313 h 15048"/>
                  <a:gd name="T58" fmla="*/ 3261 w 8223"/>
                  <a:gd name="T59" fmla="*/ 12601 h 15048"/>
                  <a:gd name="T60" fmla="*/ 4853 w 8223"/>
                  <a:gd name="T61" fmla="*/ 12889 h 15048"/>
                  <a:gd name="T62" fmla="*/ 5793 w 8223"/>
                  <a:gd name="T63" fmla="*/ 13143 h 15048"/>
                  <a:gd name="T64" fmla="*/ 6140 w 8223"/>
                  <a:gd name="T65" fmla="*/ 13295 h 15048"/>
                  <a:gd name="T66" fmla="*/ 6665 w 8223"/>
                  <a:gd name="T67" fmla="*/ 13583 h 15048"/>
                  <a:gd name="T68" fmla="*/ 7394 w 8223"/>
                  <a:gd name="T69" fmla="*/ 14320 h 15048"/>
                  <a:gd name="T70" fmla="*/ 7478 w 8223"/>
                  <a:gd name="T71" fmla="*/ 14506 h 15048"/>
                  <a:gd name="T72" fmla="*/ 7588 w 8223"/>
                  <a:gd name="T73" fmla="*/ 14879 h 15048"/>
                  <a:gd name="T74" fmla="*/ 7698 w 8223"/>
                  <a:gd name="T75" fmla="*/ 15048 h 15048"/>
                  <a:gd name="T76" fmla="*/ 8054 w 8223"/>
                  <a:gd name="T77" fmla="*/ 14997 h 15048"/>
                  <a:gd name="T78" fmla="*/ 8223 w 8223"/>
                  <a:gd name="T79" fmla="*/ 14659 h 15048"/>
                  <a:gd name="T80" fmla="*/ 8164 w 8223"/>
                  <a:gd name="T81" fmla="*/ 14218 h 15048"/>
                  <a:gd name="T82" fmla="*/ 8113 w 8223"/>
                  <a:gd name="T83" fmla="*/ 13947 h 15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223" h="15048">
                    <a:moveTo>
                      <a:pt x="3967" y="0"/>
                    </a:moveTo>
                    <a:lnTo>
                      <a:pt x="3921" y="195"/>
                    </a:lnTo>
                    <a:lnTo>
                      <a:pt x="3854" y="449"/>
                    </a:lnTo>
                    <a:lnTo>
                      <a:pt x="3862" y="923"/>
                    </a:lnTo>
                    <a:lnTo>
                      <a:pt x="3887" y="1143"/>
                    </a:lnTo>
                    <a:lnTo>
                      <a:pt x="3845" y="1380"/>
                    </a:lnTo>
                    <a:lnTo>
                      <a:pt x="3735" y="1533"/>
                    </a:lnTo>
                    <a:lnTo>
                      <a:pt x="3498" y="1490"/>
                    </a:lnTo>
                    <a:lnTo>
                      <a:pt x="3278" y="1355"/>
                    </a:lnTo>
                    <a:lnTo>
                      <a:pt x="3151" y="1245"/>
                    </a:lnTo>
                    <a:lnTo>
                      <a:pt x="3007" y="965"/>
                    </a:lnTo>
                    <a:lnTo>
                      <a:pt x="2880" y="711"/>
                    </a:lnTo>
                    <a:lnTo>
                      <a:pt x="2871" y="279"/>
                    </a:lnTo>
                    <a:lnTo>
                      <a:pt x="2843" y="0"/>
                    </a:lnTo>
                    <a:moveTo>
                      <a:pt x="2193" y="0"/>
                    </a:moveTo>
                    <a:lnTo>
                      <a:pt x="2253" y="440"/>
                    </a:lnTo>
                    <a:lnTo>
                      <a:pt x="2168" y="745"/>
                    </a:lnTo>
                    <a:lnTo>
                      <a:pt x="2084" y="965"/>
                    </a:lnTo>
                    <a:lnTo>
                      <a:pt x="2109" y="1270"/>
                    </a:lnTo>
                    <a:lnTo>
                      <a:pt x="2126" y="1507"/>
                    </a:lnTo>
                    <a:lnTo>
                      <a:pt x="2253" y="1855"/>
                    </a:lnTo>
                    <a:lnTo>
                      <a:pt x="2507" y="2549"/>
                    </a:lnTo>
                    <a:lnTo>
                      <a:pt x="2558" y="2820"/>
                    </a:lnTo>
                    <a:lnTo>
                      <a:pt x="2533" y="2947"/>
                    </a:lnTo>
                    <a:lnTo>
                      <a:pt x="2321" y="2998"/>
                    </a:lnTo>
                    <a:lnTo>
                      <a:pt x="2194" y="2981"/>
                    </a:lnTo>
                    <a:lnTo>
                      <a:pt x="1923" y="2930"/>
                    </a:lnTo>
                    <a:lnTo>
                      <a:pt x="1787" y="2939"/>
                    </a:lnTo>
                    <a:lnTo>
                      <a:pt x="1686" y="2947"/>
                    </a:lnTo>
                    <a:lnTo>
                      <a:pt x="1592" y="3006"/>
                    </a:lnTo>
                    <a:lnTo>
                      <a:pt x="1465" y="3142"/>
                    </a:lnTo>
                    <a:lnTo>
                      <a:pt x="1338" y="3303"/>
                    </a:lnTo>
                    <a:lnTo>
                      <a:pt x="1118" y="3641"/>
                    </a:lnTo>
                    <a:lnTo>
                      <a:pt x="1034" y="3802"/>
                    </a:lnTo>
                    <a:lnTo>
                      <a:pt x="1008" y="3853"/>
                    </a:lnTo>
                    <a:lnTo>
                      <a:pt x="669" y="4531"/>
                    </a:lnTo>
                    <a:lnTo>
                      <a:pt x="204" y="6097"/>
                    </a:lnTo>
                    <a:lnTo>
                      <a:pt x="195" y="6394"/>
                    </a:lnTo>
                    <a:lnTo>
                      <a:pt x="212" y="6665"/>
                    </a:lnTo>
                    <a:lnTo>
                      <a:pt x="305" y="6893"/>
                    </a:lnTo>
                    <a:lnTo>
                      <a:pt x="525" y="7164"/>
                    </a:lnTo>
                    <a:lnTo>
                      <a:pt x="551" y="7376"/>
                    </a:lnTo>
                    <a:lnTo>
                      <a:pt x="424" y="7469"/>
                    </a:lnTo>
                    <a:lnTo>
                      <a:pt x="204" y="7664"/>
                    </a:lnTo>
                    <a:lnTo>
                      <a:pt x="119" y="7774"/>
                    </a:lnTo>
                    <a:lnTo>
                      <a:pt x="60" y="7867"/>
                    </a:lnTo>
                    <a:lnTo>
                      <a:pt x="43" y="7909"/>
                    </a:lnTo>
                    <a:lnTo>
                      <a:pt x="9" y="8036"/>
                    </a:lnTo>
                    <a:lnTo>
                      <a:pt x="0" y="8350"/>
                    </a:lnTo>
                    <a:lnTo>
                      <a:pt x="0" y="8536"/>
                    </a:lnTo>
                    <a:lnTo>
                      <a:pt x="68" y="8883"/>
                    </a:lnTo>
                    <a:lnTo>
                      <a:pt x="110" y="9027"/>
                    </a:lnTo>
                    <a:lnTo>
                      <a:pt x="161" y="9163"/>
                    </a:lnTo>
                    <a:lnTo>
                      <a:pt x="348" y="9561"/>
                    </a:lnTo>
                    <a:lnTo>
                      <a:pt x="492" y="9840"/>
                    </a:lnTo>
                    <a:lnTo>
                      <a:pt x="1321" y="10992"/>
                    </a:lnTo>
                    <a:lnTo>
                      <a:pt x="1753" y="11746"/>
                    </a:lnTo>
                    <a:lnTo>
                      <a:pt x="2287" y="12313"/>
                    </a:lnTo>
                    <a:lnTo>
                      <a:pt x="2634" y="12499"/>
                    </a:lnTo>
                    <a:lnTo>
                      <a:pt x="3261" y="12601"/>
                    </a:lnTo>
                    <a:lnTo>
                      <a:pt x="3498" y="12635"/>
                    </a:lnTo>
                    <a:lnTo>
                      <a:pt x="4853" y="12889"/>
                    </a:lnTo>
                    <a:lnTo>
                      <a:pt x="5700" y="13117"/>
                    </a:lnTo>
                    <a:lnTo>
                      <a:pt x="5793" y="13143"/>
                    </a:lnTo>
                    <a:lnTo>
                      <a:pt x="6013" y="13228"/>
                    </a:lnTo>
                    <a:lnTo>
                      <a:pt x="6140" y="13295"/>
                    </a:lnTo>
                    <a:lnTo>
                      <a:pt x="6284" y="13371"/>
                    </a:lnTo>
                    <a:lnTo>
                      <a:pt x="6665" y="13583"/>
                    </a:lnTo>
                    <a:lnTo>
                      <a:pt x="7173" y="14032"/>
                    </a:lnTo>
                    <a:lnTo>
                      <a:pt x="7394" y="14320"/>
                    </a:lnTo>
                    <a:lnTo>
                      <a:pt x="7461" y="14413"/>
                    </a:lnTo>
                    <a:lnTo>
                      <a:pt x="7478" y="14506"/>
                    </a:lnTo>
                    <a:lnTo>
                      <a:pt x="7504" y="14625"/>
                    </a:lnTo>
                    <a:lnTo>
                      <a:pt x="7588" y="14879"/>
                    </a:lnTo>
                    <a:lnTo>
                      <a:pt x="7656" y="14997"/>
                    </a:lnTo>
                    <a:lnTo>
                      <a:pt x="7698" y="15048"/>
                    </a:lnTo>
                    <a:lnTo>
                      <a:pt x="7969" y="15014"/>
                    </a:lnTo>
                    <a:lnTo>
                      <a:pt x="8054" y="14997"/>
                    </a:lnTo>
                    <a:lnTo>
                      <a:pt x="8130" y="14921"/>
                    </a:lnTo>
                    <a:lnTo>
                      <a:pt x="8223" y="14659"/>
                    </a:lnTo>
                    <a:lnTo>
                      <a:pt x="8190" y="14362"/>
                    </a:lnTo>
                    <a:lnTo>
                      <a:pt x="8164" y="14218"/>
                    </a:lnTo>
                    <a:lnTo>
                      <a:pt x="8139" y="14083"/>
                    </a:lnTo>
                    <a:lnTo>
                      <a:pt x="8113" y="13947"/>
                    </a:lnTo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28" name="Freeform 381"/>
              <p:cNvSpPr>
                <a:spLocks/>
              </p:cNvSpPr>
              <p:nvPr/>
            </p:nvSpPr>
            <p:spPr bwMode="auto">
              <a:xfrm>
                <a:off x="2051" y="2863"/>
                <a:ext cx="277" cy="408"/>
              </a:xfrm>
              <a:custGeom>
                <a:avLst/>
                <a:gdLst>
                  <a:gd name="T0" fmla="*/ 1219 w 1219"/>
                  <a:gd name="T1" fmla="*/ 1795 h 1795"/>
                  <a:gd name="T2" fmla="*/ 1058 w 1219"/>
                  <a:gd name="T3" fmla="*/ 1457 h 1795"/>
                  <a:gd name="T4" fmla="*/ 864 w 1219"/>
                  <a:gd name="T5" fmla="*/ 1262 h 1795"/>
                  <a:gd name="T6" fmla="*/ 533 w 1219"/>
                  <a:gd name="T7" fmla="*/ 898 h 1795"/>
                  <a:gd name="T8" fmla="*/ 322 w 1219"/>
                  <a:gd name="T9" fmla="*/ 618 h 1795"/>
                  <a:gd name="T10" fmla="*/ 330 w 1219"/>
                  <a:gd name="T11" fmla="*/ 618 h 1795"/>
                  <a:gd name="T12" fmla="*/ 220 w 1219"/>
                  <a:gd name="T13" fmla="*/ 500 h 1795"/>
                  <a:gd name="T14" fmla="*/ 93 w 1219"/>
                  <a:gd name="T15" fmla="*/ 288 h 1795"/>
                  <a:gd name="T16" fmla="*/ 34 w 1219"/>
                  <a:gd name="T17" fmla="*/ 152 h 1795"/>
                  <a:gd name="T18" fmla="*/ 0 w 1219"/>
                  <a:gd name="T19" fmla="*/ 0 h 1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9" h="1795">
                    <a:moveTo>
                      <a:pt x="1219" y="1795"/>
                    </a:moveTo>
                    <a:lnTo>
                      <a:pt x="1058" y="1457"/>
                    </a:lnTo>
                    <a:lnTo>
                      <a:pt x="864" y="1262"/>
                    </a:lnTo>
                    <a:lnTo>
                      <a:pt x="533" y="898"/>
                    </a:lnTo>
                    <a:lnTo>
                      <a:pt x="322" y="618"/>
                    </a:lnTo>
                    <a:lnTo>
                      <a:pt x="330" y="618"/>
                    </a:lnTo>
                    <a:lnTo>
                      <a:pt x="220" y="500"/>
                    </a:lnTo>
                    <a:lnTo>
                      <a:pt x="93" y="288"/>
                    </a:lnTo>
                    <a:lnTo>
                      <a:pt x="34" y="152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29" name="Freeform 382"/>
              <p:cNvSpPr>
                <a:spLocks/>
              </p:cNvSpPr>
              <p:nvPr/>
            </p:nvSpPr>
            <p:spPr bwMode="auto">
              <a:xfrm>
                <a:off x="1621" y="311"/>
                <a:ext cx="132" cy="137"/>
              </a:xfrm>
              <a:custGeom>
                <a:avLst/>
                <a:gdLst>
                  <a:gd name="T0" fmla="*/ 17 w 584"/>
                  <a:gd name="T1" fmla="*/ 457 h 601"/>
                  <a:gd name="T2" fmla="*/ 0 w 584"/>
                  <a:gd name="T3" fmla="*/ 313 h 601"/>
                  <a:gd name="T4" fmla="*/ 0 w 584"/>
                  <a:gd name="T5" fmla="*/ 262 h 601"/>
                  <a:gd name="T6" fmla="*/ 51 w 584"/>
                  <a:gd name="T7" fmla="*/ 127 h 601"/>
                  <a:gd name="T8" fmla="*/ 373 w 584"/>
                  <a:gd name="T9" fmla="*/ 17 h 601"/>
                  <a:gd name="T10" fmla="*/ 466 w 584"/>
                  <a:gd name="T11" fmla="*/ 0 h 601"/>
                  <a:gd name="T12" fmla="*/ 533 w 584"/>
                  <a:gd name="T13" fmla="*/ 93 h 601"/>
                  <a:gd name="T14" fmla="*/ 559 w 584"/>
                  <a:gd name="T15" fmla="*/ 161 h 601"/>
                  <a:gd name="T16" fmla="*/ 576 w 584"/>
                  <a:gd name="T17" fmla="*/ 220 h 601"/>
                  <a:gd name="T18" fmla="*/ 584 w 584"/>
                  <a:gd name="T19" fmla="*/ 321 h 601"/>
                  <a:gd name="T20" fmla="*/ 559 w 584"/>
                  <a:gd name="T21" fmla="*/ 474 h 601"/>
                  <a:gd name="T22" fmla="*/ 525 w 584"/>
                  <a:gd name="T23" fmla="*/ 516 h 601"/>
                  <a:gd name="T24" fmla="*/ 389 w 584"/>
                  <a:gd name="T25" fmla="*/ 601 h 601"/>
                  <a:gd name="T26" fmla="*/ 186 w 584"/>
                  <a:gd name="T27" fmla="*/ 592 h 601"/>
                  <a:gd name="T28" fmla="*/ 118 w 584"/>
                  <a:gd name="T29" fmla="*/ 550 h 601"/>
                  <a:gd name="T30" fmla="*/ 17 w 584"/>
                  <a:gd name="T31" fmla="*/ 457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84" h="601">
                    <a:moveTo>
                      <a:pt x="17" y="457"/>
                    </a:moveTo>
                    <a:lnTo>
                      <a:pt x="0" y="313"/>
                    </a:lnTo>
                    <a:lnTo>
                      <a:pt x="0" y="262"/>
                    </a:lnTo>
                    <a:lnTo>
                      <a:pt x="51" y="127"/>
                    </a:lnTo>
                    <a:lnTo>
                      <a:pt x="373" y="17"/>
                    </a:lnTo>
                    <a:lnTo>
                      <a:pt x="466" y="0"/>
                    </a:lnTo>
                    <a:lnTo>
                      <a:pt x="533" y="93"/>
                    </a:lnTo>
                    <a:lnTo>
                      <a:pt x="559" y="161"/>
                    </a:lnTo>
                    <a:lnTo>
                      <a:pt x="576" y="220"/>
                    </a:lnTo>
                    <a:lnTo>
                      <a:pt x="584" y="321"/>
                    </a:lnTo>
                    <a:lnTo>
                      <a:pt x="559" y="474"/>
                    </a:lnTo>
                    <a:lnTo>
                      <a:pt x="525" y="516"/>
                    </a:lnTo>
                    <a:lnTo>
                      <a:pt x="389" y="601"/>
                    </a:lnTo>
                    <a:lnTo>
                      <a:pt x="186" y="592"/>
                    </a:lnTo>
                    <a:lnTo>
                      <a:pt x="118" y="550"/>
                    </a:lnTo>
                    <a:lnTo>
                      <a:pt x="17" y="457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30" name="Freeform 383"/>
              <p:cNvSpPr>
                <a:spLocks/>
              </p:cNvSpPr>
              <p:nvPr/>
            </p:nvSpPr>
            <p:spPr bwMode="auto">
              <a:xfrm>
                <a:off x="656" y="536"/>
                <a:ext cx="1518" cy="2095"/>
              </a:xfrm>
              <a:custGeom>
                <a:avLst/>
                <a:gdLst>
                  <a:gd name="T0" fmla="*/ 4962 w 6690"/>
                  <a:gd name="T1" fmla="*/ 8816 h 9222"/>
                  <a:gd name="T2" fmla="*/ 5174 w 6690"/>
                  <a:gd name="T3" fmla="*/ 8841 h 9222"/>
                  <a:gd name="T4" fmla="*/ 5437 w 6690"/>
                  <a:gd name="T5" fmla="*/ 8909 h 9222"/>
                  <a:gd name="T6" fmla="*/ 5682 w 6690"/>
                  <a:gd name="T7" fmla="*/ 9180 h 9222"/>
                  <a:gd name="T8" fmla="*/ 6038 w 6690"/>
                  <a:gd name="T9" fmla="*/ 9205 h 9222"/>
                  <a:gd name="T10" fmla="*/ 6190 w 6690"/>
                  <a:gd name="T11" fmla="*/ 9104 h 9222"/>
                  <a:gd name="T12" fmla="*/ 6588 w 6690"/>
                  <a:gd name="T13" fmla="*/ 9053 h 9222"/>
                  <a:gd name="T14" fmla="*/ 6690 w 6690"/>
                  <a:gd name="T15" fmla="*/ 8757 h 9222"/>
                  <a:gd name="T16" fmla="*/ 6639 w 6690"/>
                  <a:gd name="T17" fmla="*/ 8316 h 9222"/>
                  <a:gd name="T18" fmla="*/ 6360 w 6690"/>
                  <a:gd name="T19" fmla="*/ 7867 h 9222"/>
                  <a:gd name="T20" fmla="*/ 5199 w 6690"/>
                  <a:gd name="T21" fmla="*/ 6987 h 9222"/>
                  <a:gd name="T22" fmla="*/ 5064 w 6690"/>
                  <a:gd name="T23" fmla="*/ 6572 h 9222"/>
                  <a:gd name="T24" fmla="*/ 5149 w 6690"/>
                  <a:gd name="T25" fmla="*/ 6377 h 9222"/>
                  <a:gd name="T26" fmla="*/ 5267 w 6690"/>
                  <a:gd name="T27" fmla="*/ 6081 h 9222"/>
                  <a:gd name="T28" fmla="*/ 5250 w 6690"/>
                  <a:gd name="T29" fmla="*/ 5725 h 9222"/>
                  <a:gd name="T30" fmla="*/ 5115 w 6690"/>
                  <a:gd name="T31" fmla="*/ 5446 h 9222"/>
                  <a:gd name="T32" fmla="*/ 4607 w 6690"/>
                  <a:gd name="T33" fmla="*/ 4616 h 9222"/>
                  <a:gd name="T34" fmla="*/ 4336 w 6690"/>
                  <a:gd name="T35" fmla="*/ 4277 h 9222"/>
                  <a:gd name="T36" fmla="*/ 4149 w 6690"/>
                  <a:gd name="T37" fmla="*/ 3972 h 9222"/>
                  <a:gd name="T38" fmla="*/ 4166 w 6690"/>
                  <a:gd name="T39" fmla="*/ 3566 h 9222"/>
                  <a:gd name="T40" fmla="*/ 4446 w 6690"/>
                  <a:gd name="T41" fmla="*/ 3328 h 9222"/>
                  <a:gd name="T42" fmla="*/ 4395 w 6690"/>
                  <a:gd name="T43" fmla="*/ 2795 h 9222"/>
                  <a:gd name="T44" fmla="*/ 4327 w 6690"/>
                  <a:gd name="T45" fmla="*/ 2507 h 9222"/>
                  <a:gd name="T46" fmla="*/ 4225 w 6690"/>
                  <a:gd name="T47" fmla="*/ 1872 h 9222"/>
                  <a:gd name="T48" fmla="*/ 4098 w 6690"/>
                  <a:gd name="T49" fmla="*/ 1719 h 9222"/>
                  <a:gd name="T50" fmla="*/ 3887 w 6690"/>
                  <a:gd name="T51" fmla="*/ 1601 h 9222"/>
                  <a:gd name="T52" fmla="*/ 3556 w 6690"/>
                  <a:gd name="T53" fmla="*/ 1313 h 9222"/>
                  <a:gd name="T54" fmla="*/ 3345 w 6690"/>
                  <a:gd name="T55" fmla="*/ 525 h 9222"/>
                  <a:gd name="T56" fmla="*/ 3235 w 6690"/>
                  <a:gd name="T57" fmla="*/ 348 h 9222"/>
                  <a:gd name="T58" fmla="*/ 3074 w 6690"/>
                  <a:gd name="T59" fmla="*/ 254 h 9222"/>
                  <a:gd name="T60" fmla="*/ 2540 w 6690"/>
                  <a:gd name="T61" fmla="*/ 0 h 9222"/>
                  <a:gd name="T62" fmla="*/ 2388 w 6690"/>
                  <a:gd name="T63" fmla="*/ 68 h 9222"/>
                  <a:gd name="T64" fmla="*/ 2379 w 6690"/>
                  <a:gd name="T65" fmla="*/ 390 h 9222"/>
                  <a:gd name="T66" fmla="*/ 2515 w 6690"/>
                  <a:gd name="T67" fmla="*/ 1423 h 9222"/>
                  <a:gd name="T68" fmla="*/ 2684 w 6690"/>
                  <a:gd name="T69" fmla="*/ 1779 h 9222"/>
                  <a:gd name="T70" fmla="*/ 2845 w 6690"/>
                  <a:gd name="T71" fmla="*/ 2202 h 9222"/>
                  <a:gd name="T72" fmla="*/ 2659 w 6690"/>
                  <a:gd name="T73" fmla="*/ 2482 h 9222"/>
                  <a:gd name="T74" fmla="*/ 2422 w 6690"/>
                  <a:gd name="T75" fmla="*/ 2617 h 9222"/>
                  <a:gd name="T76" fmla="*/ 2015 w 6690"/>
                  <a:gd name="T77" fmla="*/ 2549 h 9222"/>
                  <a:gd name="T78" fmla="*/ 1431 w 6690"/>
                  <a:gd name="T79" fmla="*/ 1770 h 9222"/>
                  <a:gd name="T80" fmla="*/ 1033 w 6690"/>
                  <a:gd name="T81" fmla="*/ 1906 h 9222"/>
                  <a:gd name="T82" fmla="*/ 889 w 6690"/>
                  <a:gd name="T83" fmla="*/ 2126 h 9222"/>
                  <a:gd name="T84" fmla="*/ 304 w 6690"/>
                  <a:gd name="T85" fmla="*/ 3557 h 9222"/>
                  <a:gd name="T86" fmla="*/ 33 w 6690"/>
                  <a:gd name="T87" fmla="*/ 4328 h 9222"/>
                  <a:gd name="T88" fmla="*/ 33 w 6690"/>
                  <a:gd name="T89" fmla="*/ 4853 h 9222"/>
                  <a:gd name="T90" fmla="*/ 271 w 6690"/>
                  <a:gd name="T91" fmla="*/ 5335 h 9222"/>
                  <a:gd name="T92" fmla="*/ 262 w 6690"/>
                  <a:gd name="T93" fmla="*/ 5632 h 9222"/>
                  <a:gd name="T94" fmla="*/ 186 w 6690"/>
                  <a:gd name="T95" fmla="*/ 5742 h 9222"/>
                  <a:gd name="T96" fmla="*/ 0 w 6690"/>
                  <a:gd name="T97" fmla="*/ 5971 h 9222"/>
                  <a:gd name="T98" fmla="*/ 33 w 6690"/>
                  <a:gd name="T99" fmla="*/ 6868 h 9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690" h="9222">
                    <a:moveTo>
                      <a:pt x="4937" y="8807"/>
                    </a:moveTo>
                    <a:lnTo>
                      <a:pt x="4962" y="8816"/>
                    </a:lnTo>
                    <a:lnTo>
                      <a:pt x="5013" y="8824"/>
                    </a:lnTo>
                    <a:lnTo>
                      <a:pt x="5174" y="8841"/>
                    </a:lnTo>
                    <a:lnTo>
                      <a:pt x="5386" y="8875"/>
                    </a:lnTo>
                    <a:lnTo>
                      <a:pt x="5437" y="8909"/>
                    </a:lnTo>
                    <a:lnTo>
                      <a:pt x="5513" y="8985"/>
                    </a:lnTo>
                    <a:lnTo>
                      <a:pt x="5682" y="9180"/>
                    </a:lnTo>
                    <a:lnTo>
                      <a:pt x="5801" y="9222"/>
                    </a:lnTo>
                    <a:lnTo>
                      <a:pt x="6038" y="9205"/>
                    </a:lnTo>
                    <a:lnTo>
                      <a:pt x="6089" y="9163"/>
                    </a:lnTo>
                    <a:lnTo>
                      <a:pt x="6190" y="9104"/>
                    </a:lnTo>
                    <a:lnTo>
                      <a:pt x="6537" y="9112"/>
                    </a:lnTo>
                    <a:lnTo>
                      <a:pt x="6588" y="9053"/>
                    </a:lnTo>
                    <a:lnTo>
                      <a:pt x="6690" y="8841"/>
                    </a:lnTo>
                    <a:lnTo>
                      <a:pt x="6690" y="8757"/>
                    </a:lnTo>
                    <a:lnTo>
                      <a:pt x="6681" y="8587"/>
                    </a:lnTo>
                    <a:lnTo>
                      <a:pt x="6639" y="8316"/>
                    </a:lnTo>
                    <a:lnTo>
                      <a:pt x="6520" y="8020"/>
                    </a:lnTo>
                    <a:lnTo>
                      <a:pt x="6360" y="7867"/>
                    </a:lnTo>
                    <a:lnTo>
                      <a:pt x="5674" y="7436"/>
                    </a:lnTo>
                    <a:lnTo>
                      <a:pt x="5199" y="6987"/>
                    </a:lnTo>
                    <a:lnTo>
                      <a:pt x="5064" y="6656"/>
                    </a:lnTo>
                    <a:lnTo>
                      <a:pt x="5064" y="6572"/>
                    </a:lnTo>
                    <a:lnTo>
                      <a:pt x="5081" y="6479"/>
                    </a:lnTo>
                    <a:lnTo>
                      <a:pt x="5149" y="6377"/>
                    </a:lnTo>
                    <a:lnTo>
                      <a:pt x="5242" y="6182"/>
                    </a:lnTo>
                    <a:lnTo>
                      <a:pt x="5267" y="6081"/>
                    </a:lnTo>
                    <a:lnTo>
                      <a:pt x="5267" y="5928"/>
                    </a:lnTo>
                    <a:lnTo>
                      <a:pt x="5250" y="5725"/>
                    </a:lnTo>
                    <a:lnTo>
                      <a:pt x="5216" y="5666"/>
                    </a:lnTo>
                    <a:lnTo>
                      <a:pt x="5115" y="5446"/>
                    </a:lnTo>
                    <a:lnTo>
                      <a:pt x="4725" y="4785"/>
                    </a:lnTo>
                    <a:lnTo>
                      <a:pt x="4607" y="4616"/>
                    </a:lnTo>
                    <a:lnTo>
                      <a:pt x="4463" y="4404"/>
                    </a:lnTo>
                    <a:lnTo>
                      <a:pt x="4336" y="4277"/>
                    </a:lnTo>
                    <a:lnTo>
                      <a:pt x="4242" y="4201"/>
                    </a:lnTo>
                    <a:lnTo>
                      <a:pt x="4149" y="3972"/>
                    </a:lnTo>
                    <a:lnTo>
                      <a:pt x="4124" y="3752"/>
                    </a:lnTo>
                    <a:lnTo>
                      <a:pt x="4166" y="3566"/>
                    </a:lnTo>
                    <a:lnTo>
                      <a:pt x="4319" y="3422"/>
                    </a:lnTo>
                    <a:lnTo>
                      <a:pt x="4446" y="3328"/>
                    </a:lnTo>
                    <a:lnTo>
                      <a:pt x="4454" y="2956"/>
                    </a:lnTo>
                    <a:lnTo>
                      <a:pt x="4395" y="2795"/>
                    </a:lnTo>
                    <a:lnTo>
                      <a:pt x="4336" y="2566"/>
                    </a:lnTo>
                    <a:lnTo>
                      <a:pt x="4327" y="2507"/>
                    </a:lnTo>
                    <a:lnTo>
                      <a:pt x="4285" y="1957"/>
                    </a:lnTo>
                    <a:lnTo>
                      <a:pt x="4225" y="1872"/>
                    </a:lnTo>
                    <a:lnTo>
                      <a:pt x="4175" y="1804"/>
                    </a:lnTo>
                    <a:lnTo>
                      <a:pt x="4098" y="1719"/>
                    </a:lnTo>
                    <a:lnTo>
                      <a:pt x="3963" y="1635"/>
                    </a:lnTo>
                    <a:lnTo>
                      <a:pt x="3887" y="1601"/>
                    </a:lnTo>
                    <a:lnTo>
                      <a:pt x="3802" y="1559"/>
                    </a:lnTo>
                    <a:lnTo>
                      <a:pt x="3556" y="1313"/>
                    </a:lnTo>
                    <a:lnTo>
                      <a:pt x="3387" y="966"/>
                    </a:lnTo>
                    <a:lnTo>
                      <a:pt x="3345" y="525"/>
                    </a:lnTo>
                    <a:lnTo>
                      <a:pt x="3277" y="381"/>
                    </a:lnTo>
                    <a:lnTo>
                      <a:pt x="3235" y="348"/>
                    </a:lnTo>
                    <a:lnTo>
                      <a:pt x="3125" y="271"/>
                    </a:lnTo>
                    <a:lnTo>
                      <a:pt x="3074" y="254"/>
                    </a:lnTo>
                    <a:lnTo>
                      <a:pt x="2845" y="204"/>
                    </a:lnTo>
                    <a:lnTo>
                      <a:pt x="2540" y="0"/>
                    </a:lnTo>
                    <a:lnTo>
                      <a:pt x="2422" y="17"/>
                    </a:lnTo>
                    <a:lnTo>
                      <a:pt x="2388" y="68"/>
                    </a:lnTo>
                    <a:lnTo>
                      <a:pt x="2371" y="127"/>
                    </a:lnTo>
                    <a:lnTo>
                      <a:pt x="2379" y="390"/>
                    </a:lnTo>
                    <a:lnTo>
                      <a:pt x="2506" y="813"/>
                    </a:lnTo>
                    <a:lnTo>
                      <a:pt x="2515" y="1423"/>
                    </a:lnTo>
                    <a:lnTo>
                      <a:pt x="2625" y="1728"/>
                    </a:lnTo>
                    <a:lnTo>
                      <a:pt x="2684" y="1779"/>
                    </a:lnTo>
                    <a:lnTo>
                      <a:pt x="2828" y="1982"/>
                    </a:lnTo>
                    <a:lnTo>
                      <a:pt x="2845" y="2202"/>
                    </a:lnTo>
                    <a:lnTo>
                      <a:pt x="2811" y="2287"/>
                    </a:lnTo>
                    <a:lnTo>
                      <a:pt x="2659" y="2482"/>
                    </a:lnTo>
                    <a:lnTo>
                      <a:pt x="2591" y="2549"/>
                    </a:lnTo>
                    <a:lnTo>
                      <a:pt x="2422" y="2617"/>
                    </a:lnTo>
                    <a:lnTo>
                      <a:pt x="2108" y="2600"/>
                    </a:lnTo>
                    <a:lnTo>
                      <a:pt x="2015" y="2549"/>
                    </a:lnTo>
                    <a:lnTo>
                      <a:pt x="1778" y="2355"/>
                    </a:lnTo>
                    <a:lnTo>
                      <a:pt x="1431" y="1770"/>
                    </a:lnTo>
                    <a:lnTo>
                      <a:pt x="1160" y="1770"/>
                    </a:lnTo>
                    <a:lnTo>
                      <a:pt x="1033" y="1906"/>
                    </a:lnTo>
                    <a:lnTo>
                      <a:pt x="974" y="1982"/>
                    </a:lnTo>
                    <a:lnTo>
                      <a:pt x="889" y="2126"/>
                    </a:lnTo>
                    <a:lnTo>
                      <a:pt x="719" y="2668"/>
                    </a:lnTo>
                    <a:lnTo>
                      <a:pt x="304" y="3557"/>
                    </a:lnTo>
                    <a:lnTo>
                      <a:pt x="59" y="4243"/>
                    </a:lnTo>
                    <a:lnTo>
                      <a:pt x="33" y="4328"/>
                    </a:lnTo>
                    <a:lnTo>
                      <a:pt x="17" y="4633"/>
                    </a:lnTo>
                    <a:lnTo>
                      <a:pt x="33" y="4853"/>
                    </a:lnTo>
                    <a:lnTo>
                      <a:pt x="228" y="5251"/>
                    </a:lnTo>
                    <a:lnTo>
                      <a:pt x="271" y="5335"/>
                    </a:lnTo>
                    <a:lnTo>
                      <a:pt x="288" y="5462"/>
                    </a:lnTo>
                    <a:lnTo>
                      <a:pt x="262" y="5632"/>
                    </a:lnTo>
                    <a:lnTo>
                      <a:pt x="228" y="5674"/>
                    </a:lnTo>
                    <a:lnTo>
                      <a:pt x="186" y="5742"/>
                    </a:lnTo>
                    <a:lnTo>
                      <a:pt x="118" y="5793"/>
                    </a:lnTo>
                    <a:lnTo>
                      <a:pt x="0" y="5971"/>
                    </a:lnTo>
                    <a:lnTo>
                      <a:pt x="8" y="6690"/>
                    </a:lnTo>
                    <a:lnTo>
                      <a:pt x="33" y="6868"/>
                    </a:lnTo>
                    <a:lnTo>
                      <a:pt x="169" y="7114"/>
                    </a:lnTo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31" name="Freeform 384"/>
              <p:cNvSpPr>
                <a:spLocks/>
              </p:cNvSpPr>
              <p:nvPr/>
            </p:nvSpPr>
            <p:spPr bwMode="auto">
              <a:xfrm>
                <a:off x="694" y="2152"/>
                <a:ext cx="1273" cy="815"/>
              </a:xfrm>
              <a:custGeom>
                <a:avLst/>
                <a:gdLst>
                  <a:gd name="T0" fmla="*/ 0 w 5606"/>
                  <a:gd name="T1" fmla="*/ 0 h 3590"/>
                  <a:gd name="T2" fmla="*/ 813 w 5606"/>
                  <a:gd name="T3" fmla="*/ 889 h 3590"/>
                  <a:gd name="T4" fmla="*/ 1423 w 5606"/>
                  <a:gd name="T5" fmla="*/ 1939 h 3590"/>
                  <a:gd name="T6" fmla="*/ 1897 w 5606"/>
                  <a:gd name="T7" fmla="*/ 2396 h 3590"/>
                  <a:gd name="T8" fmla="*/ 2058 w 5606"/>
                  <a:gd name="T9" fmla="*/ 2515 h 3590"/>
                  <a:gd name="T10" fmla="*/ 2134 w 5606"/>
                  <a:gd name="T11" fmla="*/ 2549 h 3590"/>
                  <a:gd name="T12" fmla="*/ 2820 w 5606"/>
                  <a:gd name="T13" fmla="*/ 2879 h 3590"/>
                  <a:gd name="T14" fmla="*/ 3684 w 5606"/>
                  <a:gd name="T15" fmla="*/ 3184 h 3590"/>
                  <a:gd name="T16" fmla="*/ 4395 w 5606"/>
                  <a:gd name="T17" fmla="*/ 3429 h 3590"/>
                  <a:gd name="T18" fmla="*/ 4505 w 5606"/>
                  <a:gd name="T19" fmla="*/ 3446 h 3590"/>
                  <a:gd name="T20" fmla="*/ 4548 w 5606"/>
                  <a:gd name="T21" fmla="*/ 3489 h 3590"/>
                  <a:gd name="T22" fmla="*/ 4641 w 5606"/>
                  <a:gd name="T23" fmla="*/ 3489 h 3590"/>
                  <a:gd name="T24" fmla="*/ 5378 w 5606"/>
                  <a:gd name="T25" fmla="*/ 3590 h 3590"/>
                  <a:gd name="T26" fmla="*/ 5539 w 5606"/>
                  <a:gd name="T27" fmla="*/ 3573 h 3590"/>
                  <a:gd name="T28" fmla="*/ 5606 w 5606"/>
                  <a:gd name="T29" fmla="*/ 3438 h 3590"/>
                  <a:gd name="T30" fmla="*/ 5589 w 5606"/>
                  <a:gd name="T31" fmla="*/ 3294 h 3590"/>
                  <a:gd name="T32" fmla="*/ 5555 w 5606"/>
                  <a:gd name="T33" fmla="*/ 3243 h 3590"/>
                  <a:gd name="T34" fmla="*/ 5471 w 5606"/>
                  <a:gd name="T35" fmla="*/ 3133 h 3590"/>
                  <a:gd name="T36" fmla="*/ 5411 w 5606"/>
                  <a:gd name="T37" fmla="*/ 3099 h 3590"/>
                  <a:gd name="T38" fmla="*/ 5276 w 5606"/>
                  <a:gd name="T39" fmla="*/ 3082 h 3590"/>
                  <a:gd name="T40" fmla="*/ 5124 w 5606"/>
                  <a:gd name="T41" fmla="*/ 3108 h 3590"/>
                  <a:gd name="T42" fmla="*/ 4726 w 5606"/>
                  <a:gd name="T43" fmla="*/ 3082 h 3590"/>
                  <a:gd name="T44" fmla="*/ 4658 w 5606"/>
                  <a:gd name="T45" fmla="*/ 3040 h 3590"/>
                  <a:gd name="T46" fmla="*/ 4336 w 5606"/>
                  <a:gd name="T47" fmla="*/ 2989 h 3590"/>
                  <a:gd name="T48" fmla="*/ 4226 w 5606"/>
                  <a:gd name="T49" fmla="*/ 2904 h 3590"/>
                  <a:gd name="T50" fmla="*/ 4192 w 5606"/>
                  <a:gd name="T51" fmla="*/ 2837 h 3590"/>
                  <a:gd name="T52" fmla="*/ 4124 w 5606"/>
                  <a:gd name="T53" fmla="*/ 2777 h 3590"/>
                  <a:gd name="T54" fmla="*/ 4133 w 5606"/>
                  <a:gd name="T55" fmla="*/ 2693 h 3590"/>
                  <a:gd name="T56" fmla="*/ 4141 w 5606"/>
                  <a:gd name="T57" fmla="*/ 2659 h 3590"/>
                  <a:gd name="T58" fmla="*/ 4167 w 5606"/>
                  <a:gd name="T59" fmla="*/ 2549 h 3590"/>
                  <a:gd name="T60" fmla="*/ 4124 w 5606"/>
                  <a:gd name="T61" fmla="*/ 2320 h 3590"/>
                  <a:gd name="T62" fmla="*/ 4099 w 5606"/>
                  <a:gd name="T63" fmla="*/ 2168 h 3590"/>
                  <a:gd name="T64" fmla="*/ 4099 w 5606"/>
                  <a:gd name="T65" fmla="*/ 1549 h 3590"/>
                  <a:gd name="T66" fmla="*/ 3972 w 5606"/>
                  <a:gd name="T67" fmla="*/ 1253 h 3590"/>
                  <a:gd name="T68" fmla="*/ 3853 w 5606"/>
                  <a:gd name="T69" fmla="*/ 982 h 3590"/>
                  <a:gd name="T70" fmla="*/ 3845 w 5606"/>
                  <a:gd name="T71" fmla="*/ 796 h 3590"/>
                  <a:gd name="T72" fmla="*/ 3921 w 5606"/>
                  <a:gd name="T73" fmla="*/ 686 h 3590"/>
                  <a:gd name="T74" fmla="*/ 4014 w 5606"/>
                  <a:gd name="T75" fmla="*/ 643 h 3590"/>
                  <a:gd name="T76" fmla="*/ 4065 w 5606"/>
                  <a:gd name="T77" fmla="*/ 643 h 3590"/>
                  <a:gd name="T78" fmla="*/ 4404 w 5606"/>
                  <a:gd name="T79" fmla="*/ 626 h 3590"/>
                  <a:gd name="T80" fmla="*/ 4692 w 5606"/>
                  <a:gd name="T81" fmla="*/ 609 h 3590"/>
                  <a:gd name="T82" fmla="*/ 4920 w 5606"/>
                  <a:gd name="T83" fmla="*/ 643 h 3590"/>
                  <a:gd name="T84" fmla="*/ 5098 w 5606"/>
                  <a:gd name="T85" fmla="*/ 737 h 3590"/>
                  <a:gd name="T86" fmla="*/ 5140 w 5606"/>
                  <a:gd name="T87" fmla="*/ 787 h 3590"/>
                  <a:gd name="T88" fmla="*/ 5166 w 5606"/>
                  <a:gd name="T89" fmla="*/ 914 h 3590"/>
                  <a:gd name="T90" fmla="*/ 5157 w 5606"/>
                  <a:gd name="T91" fmla="*/ 982 h 3590"/>
                  <a:gd name="T92" fmla="*/ 5073 w 5606"/>
                  <a:gd name="T93" fmla="*/ 1126 h 3590"/>
                  <a:gd name="T94" fmla="*/ 4937 w 5606"/>
                  <a:gd name="T95" fmla="*/ 1236 h 3590"/>
                  <a:gd name="T96" fmla="*/ 4742 w 5606"/>
                  <a:gd name="T97" fmla="*/ 1397 h 3590"/>
                  <a:gd name="T98" fmla="*/ 4709 w 5606"/>
                  <a:gd name="T99" fmla="*/ 1473 h 3590"/>
                  <a:gd name="T100" fmla="*/ 4700 w 5606"/>
                  <a:gd name="T101" fmla="*/ 1558 h 3590"/>
                  <a:gd name="T102" fmla="*/ 4768 w 5606"/>
                  <a:gd name="T103" fmla="*/ 1693 h 3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606" h="3590">
                    <a:moveTo>
                      <a:pt x="0" y="0"/>
                    </a:moveTo>
                    <a:lnTo>
                      <a:pt x="813" y="889"/>
                    </a:lnTo>
                    <a:lnTo>
                      <a:pt x="1423" y="1939"/>
                    </a:lnTo>
                    <a:lnTo>
                      <a:pt x="1897" y="2396"/>
                    </a:lnTo>
                    <a:lnTo>
                      <a:pt x="2058" y="2515"/>
                    </a:lnTo>
                    <a:lnTo>
                      <a:pt x="2134" y="2549"/>
                    </a:lnTo>
                    <a:lnTo>
                      <a:pt x="2820" y="2879"/>
                    </a:lnTo>
                    <a:lnTo>
                      <a:pt x="3684" y="3184"/>
                    </a:lnTo>
                    <a:lnTo>
                      <a:pt x="4395" y="3429"/>
                    </a:lnTo>
                    <a:lnTo>
                      <a:pt x="4505" y="3446"/>
                    </a:lnTo>
                    <a:lnTo>
                      <a:pt x="4548" y="3489"/>
                    </a:lnTo>
                    <a:lnTo>
                      <a:pt x="4641" y="3489"/>
                    </a:lnTo>
                    <a:lnTo>
                      <a:pt x="5378" y="3590"/>
                    </a:lnTo>
                    <a:lnTo>
                      <a:pt x="5539" y="3573"/>
                    </a:lnTo>
                    <a:lnTo>
                      <a:pt x="5606" y="3438"/>
                    </a:lnTo>
                    <a:lnTo>
                      <a:pt x="5589" y="3294"/>
                    </a:lnTo>
                    <a:lnTo>
                      <a:pt x="5555" y="3243"/>
                    </a:lnTo>
                    <a:lnTo>
                      <a:pt x="5471" y="3133"/>
                    </a:lnTo>
                    <a:lnTo>
                      <a:pt x="5411" y="3099"/>
                    </a:lnTo>
                    <a:lnTo>
                      <a:pt x="5276" y="3082"/>
                    </a:lnTo>
                    <a:lnTo>
                      <a:pt x="5124" y="3108"/>
                    </a:lnTo>
                    <a:lnTo>
                      <a:pt x="4726" y="3082"/>
                    </a:lnTo>
                    <a:lnTo>
                      <a:pt x="4658" y="3040"/>
                    </a:lnTo>
                    <a:lnTo>
                      <a:pt x="4336" y="2989"/>
                    </a:lnTo>
                    <a:lnTo>
                      <a:pt x="4226" y="2904"/>
                    </a:lnTo>
                    <a:lnTo>
                      <a:pt x="4192" y="2837"/>
                    </a:lnTo>
                    <a:lnTo>
                      <a:pt x="4124" y="2777"/>
                    </a:lnTo>
                    <a:lnTo>
                      <a:pt x="4133" y="2693"/>
                    </a:lnTo>
                    <a:lnTo>
                      <a:pt x="4141" y="2659"/>
                    </a:lnTo>
                    <a:lnTo>
                      <a:pt x="4167" y="2549"/>
                    </a:lnTo>
                    <a:lnTo>
                      <a:pt x="4124" y="2320"/>
                    </a:lnTo>
                    <a:lnTo>
                      <a:pt x="4099" y="2168"/>
                    </a:lnTo>
                    <a:lnTo>
                      <a:pt x="4099" y="1549"/>
                    </a:lnTo>
                    <a:lnTo>
                      <a:pt x="3972" y="1253"/>
                    </a:lnTo>
                    <a:lnTo>
                      <a:pt x="3853" y="982"/>
                    </a:lnTo>
                    <a:lnTo>
                      <a:pt x="3845" y="796"/>
                    </a:lnTo>
                    <a:lnTo>
                      <a:pt x="3921" y="686"/>
                    </a:lnTo>
                    <a:lnTo>
                      <a:pt x="4014" y="643"/>
                    </a:lnTo>
                    <a:lnTo>
                      <a:pt x="4065" y="643"/>
                    </a:lnTo>
                    <a:lnTo>
                      <a:pt x="4404" y="626"/>
                    </a:lnTo>
                    <a:lnTo>
                      <a:pt x="4692" y="609"/>
                    </a:lnTo>
                    <a:lnTo>
                      <a:pt x="4920" y="643"/>
                    </a:lnTo>
                    <a:lnTo>
                      <a:pt x="5098" y="737"/>
                    </a:lnTo>
                    <a:lnTo>
                      <a:pt x="5140" y="787"/>
                    </a:lnTo>
                    <a:lnTo>
                      <a:pt x="5166" y="914"/>
                    </a:lnTo>
                    <a:lnTo>
                      <a:pt x="5157" y="982"/>
                    </a:lnTo>
                    <a:lnTo>
                      <a:pt x="5073" y="1126"/>
                    </a:lnTo>
                    <a:lnTo>
                      <a:pt x="4937" y="1236"/>
                    </a:lnTo>
                    <a:lnTo>
                      <a:pt x="4742" y="1397"/>
                    </a:lnTo>
                    <a:lnTo>
                      <a:pt x="4709" y="1473"/>
                    </a:lnTo>
                    <a:lnTo>
                      <a:pt x="4700" y="1558"/>
                    </a:lnTo>
                    <a:lnTo>
                      <a:pt x="4768" y="1693"/>
                    </a:lnTo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32" name="Freeform 385"/>
              <p:cNvSpPr>
                <a:spLocks/>
              </p:cNvSpPr>
              <p:nvPr/>
            </p:nvSpPr>
            <p:spPr bwMode="auto">
              <a:xfrm>
                <a:off x="861" y="1092"/>
                <a:ext cx="892" cy="1115"/>
              </a:xfrm>
              <a:custGeom>
                <a:avLst/>
                <a:gdLst>
                  <a:gd name="T0" fmla="*/ 3413 w 3929"/>
                  <a:gd name="T1" fmla="*/ 4175 h 4911"/>
                  <a:gd name="T2" fmla="*/ 3455 w 3929"/>
                  <a:gd name="T3" fmla="*/ 3692 h 4911"/>
                  <a:gd name="T4" fmla="*/ 3650 w 3929"/>
                  <a:gd name="T5" fmla="*/ 3412 h 4911"/>
                  <a:gd name="T6" fmla="*/ 3760 w 3929"/>
                  <a:gd name="T7" fmla="*/ 2938 h 4911"/>
                  <a:gd name="T8" fmla="*/ 3675 w 3929"/>
                  <a:gd name="T9" fmla="*/ 2532 h 4911"/>
                  <a:gd name="T10" fmla="*/ 3099 w 3929"/>
                  <a:gd name="T11" fmla="*/ 1939 h 4911"/>
                  <a:gd name="T12" fmla="*/ 2591 w 3929"/>
                  <a:gd name="T13" fmla="*/ 1270 h 4911"/>
                  <a:gd name="T14" fmla="*/ 2142 w 3929"/>
                  <a:gd name="T15" fmla="*/ 787 h 4911"/>
                  <a:gd name="T16" fmla="*/ 1575 w 3929"/>
                  <a:gd name="T17" fmla="*/ 584 h 4911"/>
                  <a:gd name="T18" fmla="*/ 703 w 3929"/>
                  <a:gd name="T19" fmla="*/ 42 h 4911"/>
                  <a:gd name="T20" fmla="*/ 533 w 3929"/>
                  <a:gd name="T21" fmla="*/ 8 h 4911"/>
                  <a:gd name="T22" fmla="*/ 381 w 3929"/>
                  <a:gd name="T23" fmla="*/ 135 h 4911"/>
                  <a:gd name="T24" fmla="*/ 423 w 3929"/>
                  <a:gd name="T25" fmla="*/ 296 h 4911"/>
                  <a:gd name="T26" fmla="*/ 533 w 3929"/>
                  <a:gd name="T27" fmla="*/ 415 h 4911"/>
                  <a:gd name="T28" fmla="*/ 906 w 3929"/>
                  <a:gd name="T29" fmla="*/ 609 h 4911"/>
                  <a:gd name="T30" fmla="*/ 1152 w 3929"/>
                  <a:gd name="T31" fmla="*/ 711 h 4911"/>
                  <a:gd name="T32" fmla="*/ 1431 w 3929"/>
                  <a:gd name="T33" fmla="*/ 1126 h 4911"/>
                  <a:gd name="T34" fmla="*/ 1439 w 3929"/>
                  <a:gd name="T35" fmla="*/ 1499 h 4911"/>
                  <a:gd name="T36" fmla="*/ 1321 w 3929"/>
                  <a:gd name="T37" fmla="*/ 1609 h 4911"/>
                  <a:gd name="T38" fmla="*/ 1016 w 3929"/>
                  <a:gd name="T39" fmla="*/ 1583 h 4911"/>
                  <a:gd name="T40" fmla="*/ 694 w 3929"/>
                  <a:gd name="T41" fmla="*/ 1456 h 4911"/>
                  <a:gd name="T42" fmla="*/ 237 w 3929"/>
                  <a:gd name="T43" fmla="*/ 1355 h 4911"/>
                  <a:gd name="T44" fmla="*/ 0 w 3929"/>
                  <a:gd name="T45" fmla="*/ 1668 h 4911"/>
                  <a:gd name="T46" fmla="*/ 322 w 3929"/>
                  <a:gd name="T47" fmla="*/ 2261 h 4911"/>
                  <a:gd name="T48" fmla="*/ 1143 w 3929"/>
                  <a:gd name="T49" fmla="*/ 2896 h 4911"/>
                  <a:gd name="T50" fmla="*/ 1380 w 3929"/>
                  <a:gd name="T51" fmla="*/ 3141 h 4911"/>
                  <a:gd name="T52" fmla="*/ 1778 w 3929"/>
                  <a:gd name="T53" fmla="*/ 3277 h 4911"/>
                  <a:gd name="T54" fmla="*/ 2269 w 3929"/>
                  <a:gd name="T55" fmla="*/ 3209 h 4911"/>
                  <a:gd name="T56" fmla="*/ 2752 w 3929"/>
                  <a:gd name="T57" fmla="*/ 3133 h 4911"/>
                  <a:gd name="T58" fmla="*/ 2955 w 3929"/>
                  <a:gd name="T59" fmla="*/ 3396 h 4911"/>
                  <a:gd name="T60" fmla="*/ 2701 w 3929"/>
                  <a:gd name="T61" fmla="*/ 3777 h 4911"/>
                  <a:gd name="T62" fmla="*/ 2752 w 3929"/>
                  <a:gd name="T63" fmla="*/ 4471 h 4911"/>
                  <a:gd name="T64" fmla="*/ 3116 w 3929"/>
                  <a:gd name="T65" fmla="*/ 4844 h 4911"/>
                  <a:gd name="T66" fmla="*/ 3675 w 3929"/>
                  <a:gd name="T67" fmla="*/ 4911 h 4911"/>
                  <a:gd name="T68" fmla="*/ 3929 w 3929"/>
                  <a:gd name="T69" fmla="*/ 4750 h 4911"/>
                  <a:gd name="T70" fmla="*/ 3853 w 3929"/>
                  <a:gd name="T71" fmla="*/ 4522 h 4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929" h="4911">
                    <a:moveTo>
                      <a:pt x="3853" y="4522"/>
                    </a:moveTo>
                    <a:lnTo>
                      <a:pt x="3413" y="4175"/>
                    </a:lnTo>
                    <a:lnTo>
                      <a:pt x="3421" y="3802"/>
                    </a:lnTo>
                    <a:lnTo>
                      <a:pt x="3455" y="3692"/>
                    </a:lnTo>
                    <a:lnTo>
                      <a:pt x="3489" y="3641"/>
                    </a:lnTo>
                    <a:lnTo>
                      <a:pt x="3650" y="3412"/>
                    </a:lnTo>
                    <a:lnTo>
                      <a:pt x="3768" y="3116"/>
                    </a:lnTo>
                    <a:lnTo>
                      <a:pt x="3760" y="2938"/>
                    </a:lnTo>
                    <a:lnTo>
                      <a:pt x="3718" y="2659"/>
                    </a:lnTo>
                    <a:lnTo>
                      <a:pt x="3675" y="2532"/>
                    </a:lnTo>
                    <a:lnTo>
                      <a:pt x="3616" y="2388"/>
                    </a:lnTo>
                    <a:lnTo>
                      <a:pt x="3099" y="1939"/>
                    </a:lnTo>
                    <a:lnTo>
                      <a:pt x="2820" y="1516"/>
                    </a:lnTo>
                    <a:lnTo>
                      <a:pt x="2591" y="1270"/>
                    </a:lnTo>
                    <a:lnTo>
                      <a:pt x="2303" y="1075"/>
                    </a:lnTo>
                    <a:lnTo>
                      <a:pt x="2142" y="787"/>
                    </a:lnTo>
                    <a:lnTo>
                      <a:pt x="1964" y="635"/>
                    </a:lnTo>
                    <a:lnTo>
                      <a:pt x="1575" y="584"/>
                    </a:lnTo>
                    <a:lnTo>
                      <a:pt x="982" y="220"/>
                    </a:lnTo>
                    <a:lnTo>
                      <a:pt x="703" y="42"/>
                    </a:lnTo>
                    <a:lnTo>
                      <a:pt x="610" y="17"/>
                    </a:lnTo>
                    <a:lnTo>
                      <a:pt x="533" y="8"/>
                    </a:lnTo>
                    <a:lnTo>
                      <a:pt x="381" y="0"/>
                    </a:lnTo>
                    <a:lnTo>
                      <a:pt x="381" y="135"/>
                    </a:lnTo>
                    <a:lnTo>
                      <a:pt x="398" y="220"/>
                    </a:lnTo>
                    <a:lnTo>
                      <a:pt x="423" y="296"/>
                    </a:lnTo>
                    <a:lnTo>
                      <a:pt x="491" y="381"/>
                    </a:lnTo>
                    <a:lnTo>
                      <a:pt x="533" y="415"/>
                    </a:lnTo>
                    <a:lnTo>
                      <a:pt x="677" y="508"/>
                    </a:lnTo>
                    <a:lnTo>
                      <a:pt x="906" y="609"/>
                    </a:lnTo>
                    <a:lnTo>
                      <a:pt x="991" y="643"/>
                    </a:lnTo>
                    <a:lnTo>
                      <a:pt x="1152" y="711"/>
                    </a:lnTo>
                    <a:lnTo>
                      <a:pt x="1321" y="864"/>
                    </a:lnTo>
                    <a:lnTo>
                      <a:pt x="1431" y="1126"/>
                    </a:lnTo>
                    <a:lnTo>
                      <a:pt x="1456" y="1431"/>
                    </a:lnTo>
                    <a:lnTo>
                      <a:pt x="1439" y="1499"/>
                    </a:lnTo>
                    <a:lnTo>
                      <a:pt x="1389" y="1566"/>
                    </a:lnTo>
                    <a:lnTo>
                      <a:pt x="1321" y="1609"/>
                    </a:lnTo>
                    <a:lnTo>
                      <a:pt x="1177" y="1609"/>
                    </a:lnTo>
                    <a:lnTo>
                      <a:pt x="1016" y="1583"/>
                    </a:lnTo>
                    <a:lnTo>
                      <a:pt x="940" y="1566"/>
                    </a:lnTo>
                    <a:lnTo>
                      <a:pt x="694" y="1456"/>
                    </a:lnTo>
                    <a:lnTo>
                      <a:pt x="449" y="1355"/>
                    </a:lnTo>
                    <a:lnTo>
                      <a:pt x="237" y="1355"/>
                    </a:lnTo>
                    <a:lnTo>
                      <a:pt x="68" y="1456"/>
                    </a:lnTo>
                    <a:lnTo>
                      <a:pt x="0" y="1668"/>
                    </a:lnTo>
                    <a:lnTo>
                      <a:pt x="84" y="1956"/>
                    </a:lnTo>
                    <a:lnTo>
                      <a:pt x="322" y="2261"/>
                    </a:lnTo>
                    <a:lnTo>
                      <a:pt x="948" y="2659"/>
                    </a:lnTo>
                    <a:lnTo>
                      <a:pt x="1143" y="2896"/>
                    </a:lnTo>
                    <a:lnTo>
                      <a:pt x="1245" y="3006"/>
                    </a:lnTo>
                    <a:lnTo>
                      <a:pt x="1380" y="3141"/>
                    </a:lnTo>
                    <a:lnTo>
                      <a:pt x="1566" y="3252"/>
                    </a:lnTo>
                    <a:lnTo>
                      <a:pt x="1778" y="3277"/>
                    </a:lnTo>
                    <a:lnTo>
                      <a:pt x="1998" y="3311"/>
                    </a:lnTo>
                    <a:lnTo>
                      <a:pt x="2269" y="3209"/>
                    </a:lnTo>
                    <a:lnTo>
                      <a:pt x="2464" y="3133"/>
                    </a:lnTo>
                    <a:lnTo>
                      <a:pt x="2752" y="3133"/>
                    </a:lnTo>
                    <a:lnTo>
                      <a:pt x="2921" y="3218"/>
                    </a:lnTo>
                    <a:lnTo>
                      <a:pt x="2955" y="3396"/>
                    </a:lnTo>
                    <a:lnTo>
                      <a:pt x="2854" y="3607"/>
                    </a:lnTo>
                    <a:lnTo>
                      <a:pt x="2701" y="3777"/>
                    </a:lnTo>
                    <a:lnTo>
                      <a:pt x="2701" y="4048"/>
                    </a:lnTo>
                    <a:lnTo>
                      <a:pt x="2752" y="4471"/>
                    </a:lnTo>
                    <a:lnTo>
                      <a:pt x="2811" y="4767"/>
                    </a:lnTo>
                    <a:lnTo>
                      <a:pt x="3116" y="4844"/>
                    </a:lnTo>
                    <a:lnTo>
                      <a:pt x="3421" y="4903"/>
                    </a:lnTo>
                    <a:lnTo>
                      <a:pt x="3675" y="4911"/>
                    </a:lnTo>
                    <a:lnTo>
                      <a:pt x="3878" y="4844"/>
                    </a:lnTo>
                    <a:lnTo>
                      <a:pt x="3929" y="4750"/>
                    </a:lnTo>
                    <a:lnTo>
                      <a:pt x="3929" y="4606"/>
                    </a:lnTo>
                    <a:lnTo>
                      <a:pt x="3853" y="4522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33" name="Freeform 386"/>
              <p:cNvSpPr>
                <a:spLocks/>
              </p:cNvSpPr>
              <p:nvPr/>
            </p:nvSpPr>
            <p:spPr bwMode="auto">
              <a:xfrm>
                <a:off x="1626" y="2338"/>
                <a:ext cx="137" cy="83"/>
              </a:xfrm>
              <a:custGeom>
                <a:avLst/>
                <a:gdLst>
                  <a:gd name="T0" fmla="*/ 93 w 602"/>
                  <a:gd name="T1" fmla="*/ 364 h 364"/>
                  <a:gd name="T2" fmla="*/ 381 w 602"/>
                  <a:gd name="T3" fmla="*/ 314 h 364"/>
                  <a:gd name="T4" fmla="*/ 602 w 602"/>
                  <a:gd name="T5" fmla="*/ 195 h 364"/>
                  <a:gd name="T6" fmla="*/ 602 w 602"/>
                  <a:gd name="T7" fmla="*/ 51 h 364"/>
                  <a:gd name="T8" fmla="*/ 441 w 602"/>
                  <a:gd name="T9" fmla="*/ 0 h 364"/>
                  <a:gd name="T10" fmla="*/ 288 w 602"/>
                  <a:gd name="T11" fmla="*/ 0 h 364"/>
                  <a:gd name="T12" fmla="*/ 136 w 602"/>
                  <a:gd name="T13" fmla="*/ 34 h 364"/>
                  <a:gd name="T14" fmla="*/ 77 w 602"/>
                  <a:gd name="T15" fmla="*/ 68 h 364"/>
                  <a:gd name="T16" fmla="*/ 26 w 602"/>
                  <a:gd name="T17" fmla="*/ 110 h 364"/>
                  <a:gd name="T18" fmla="*/ 0 w 602"/>
                  <a:gd name="T19" fmla="*/ 170 h 364"/>
                  <a:gd name="T20" fmla="*/ 9 w 602"/>
                  <a:gd name="T21" fmla="*/ 305 h 364"/>
                  <a:gd name="T22" fmla="*/ 93 w 602"/>
                  <a:gd name="T23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02" h="364">
                    <a:moveTo>
                      <a:pt x="93" y="364"/>
                    </a:moveTo>
                    <a:lnTo>
                      <a:pt x="381" y="314"/>
                    </a:lnTo>
                    <a:lnTo>
                      <a:pt x="602" y="195"/>
                    </a:lnTo>
                    <a:lnTo>
                      <a:pt x="602" y="51"/>
                    </a:lnTo>
                    <a:lnTo>
                      <a:pt x="441" y="0"/>
                    </a:lnTo>
                    <a:lnTo>
                      <a:pt x="288" y="0"/>
                    </a:lnTo>
                    <a:lnTo>
                      <a:pt x="136" y="34"/>
                    </a:lnTo>
                    <a:lnTo>
                      <a:pt x="77" y="68"/>
                    </a:lnTo>
                    <a:lnTo>
                      <a:pt x="26" y="110"/>
                    </a:lnTo>
                    <a:lnTo>
                      <a:pt x="0" y="170"/>
                    </a:lnTo>
                    <a:lnTo>
                      <a:pt x="9" y="305"/>
                    </a:lnTo>
                    <a:lnTo>
                      <a:pt x="93" y="364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34" name="Freeform 387"/>
              <p:cNvSpPr>
                <a:spLocks/>
              </p:cNvSpPr>
              <p:nvPr/>
            </p:nvSpPr>
            <p:spPr bwMode="auto">
              <a:xfrm>
                <a:off x="827" y="1977"/>
                <a:ext cx="559" cy="494"/>
              </a:xfrm>
              <a:custGeom>
                <a:avLst/>
                <a:gdLst>
                  <a:gd name="T0" fmla="*/ 1770 w 2465"/>
                  <a:gd name="T1" fmla="*/ 2168 h 2177"/>
                  <a:gd name="T2" fmla="*/ 1550 w 2465"/>
                  <a:gd name="T3" fmla="*/ 2143 h 2177"/>
                  <a:gd name="T4" fmla="*/ 1355 w 2465"/>
                  <a:gd name="T5" fmla="*/ 2041 h 2177"/>
                  <a:gd name="T6" fmla="*/ 1279 w 2465"/>
                  <a:gd name="T7" fmla="*/ 2033 h 2177"/>
                  <a:gd name="T8" fmla="*/ 1110 w 2465"/>
                  <a:gd name="T9" fmla="*/ 1863 h 2177"/>
                  <a:gd name="T10" fmla="*/ 1000 w 2465"/>
                  <a:gd name="T11" fmla="*/ 1635 h 2177"/>
                  <a:gd name="T12" fmla="*/ 746 w 2465"/>
                  <a:gd name="T13" fmla="*/ 999 h 2177"/>
                  <a:gd name="T14" fmla="*/ 551 w 2465"/>
                  <a:gd name="T15" fmla="*/ 720 h 2177"/>
                  <a:gd name="T16" fmla="*/ 127 w 2465"/>
                  <a:gd name="T17" fmla="*/ 356 h 2177"/>
                  <a:gd name="T18" fmla="*/ 68 w 2465"/>
                  <a:gd name="T19" fmla="*/ 246 h 2177"/>
                  <a:gd name="T20" fmla="*/ 0 w 2465"/>
                  <a:gd name="T21" fmla="*/ 17 h 2177"/>
                  <a:gd name="T22" fmla="*/ 68 w 2465"/>
                  <a:gd name="T23" fmla="*/ 0 h 2177"/>
                  <a:gd name="T24" fmla="*/ 170 w 2465"/>
                  <a:gd name="T25" fmla="*/ 43 h 2177"/>
                  <a:gd name="T26" fmla="*/ 534 w 2465"/>
                  <a:gd name="T27" fmla="*/ 313 h 2177"/>
                  <a:gd name="T28" fmla="*/ 822 w 2465"/>
                  <a:gd name="T29" fmla="*/ 390 h 2177"/>
                  <a:gd name="T30" fmla="*/ 1017 w 2465"/>
                  <a:gd name="T31" fmla="*/ 398 h 2177"/>
                  <a:gd name="T32" fmla="*/ 1406 w 2465"/>
                  <a:gd name="T33" fmla="*/ 127 h 2177"/>
                  <a:gd name="T34" fmla="*/ 1677 w 2465"/>
                  <a:gd name="T35" fmla="*/ 85 h 2177"/>
                  <a:gd name="T36" fmla="*/ 1855 w 2465"/>
                  <a:gd name="T37" fmla="*/ 212 h 2177"/>
                  <a:gd name="T38" fmla="*/ 1880 w 2465"/>
                  <a:gd name="T39" fmla="*/ 288 h 2177"/>
                  <a:gd name="T40" fmla="*/ 2024 w 2465"/>
                  <a:gd name="T41" fmla="*/ 491 h 2177"/>
                  <a:gd name="T42" fmla="*/ 2219 w 2465"/>
                  <a:gd name="T43" fmla="*/ 584 h 2177"/>
                  <a:gd name="T44" fmla="*/ 2380 w 2465"/>
                  <a:gd name="T45" fmla="*/ 695 h 2177"/>
                  <a:gd name="T46" fmla="*/ 2465 w 2465"/>
                  <a:gd name="T47" fmla="*/ 864 h 2177"/>
                  <a:gd name="T48" fmla="*/ 2465 w 2465"/>
                  <a:gd name="T49" fmla="*/ 1956 h 2177"/>
                  <a:gd name="T50" fmla="*/ 2414 w 2465"/>
                  <a:gd name="T51" fmla="*/ 1982 h 2177"/>
                  <a:gd name="T52" fmla="*/ 2321 w 2465"/>
                  <a:gd name="T53" fmla="*/ 2058 h 2177"/>
                  <a:gd name="T54" fmla="*/ 1957 w 2465"/>
                  <a:gd name="T55" fmla="*/ 2075 h 2177"/>
                  <a:gd name="T56" fmla="*/ 1821 w 2465"/>
                  <a:gd name="T57" fmla="*/ 2177 h 2177"/>
                  <a:gd name="T58" fmla="*/ 1770 w 2465"/>
                  <a:gd name="T59" fmla="*/ 2168 h 2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65" h="2177">
                    <a:moveTo>
                      <a:pt x="1770" y="2168"/>
                    </a:moveTo>
                    <a:lnTo>
                      <a:pt x="1550" y="2143"/>
                    </a:lnTo>
                    <a:lnTo>
                      <a:pt x="1355" y="2041"/>
                    </a:lnTo>
                    <a:lnTo>
                      <a:pt x="1279" y="2033"/>
                    </a:lnTo>
                    <a:lnTo>
                      <a:pt x="1110" y="1863"/>
                    </a:lnTo>
                    <a:lnTo>
                      <a:pt x="1000" y="1635"/>
                    </a:lnTo>
                    <a:lnTo>
                      <a:pt x="746" y="999"/>
                    </a:lnTo>
                    <a:lnTo>
                      <a:pt x="551" y="720"/>
                    </a:lnTo>
                    <a:lnTo>
                      <a:pt x="127" y="356"/>
                    </a:lnTo>
                    <a:lnTo>
                      <a:pt x="68" y="246"/>
                    </a:lnTo>
                    <a:lnTo>
                      <a:pt x="0" y="17"/>
                    </a:lnTo>
                    <a:lnTo>
                      <a:pt x="68" y="0"/>
                    </a:lnTo>
                    <a:lnTo>
                      <a:pt x="170" y="43"/>
                    </a:lnTo>
                    <a:lnTo>
                      <a:pt x="534" y="313"/>
                    </a:lnTo>
                    <a:lnTo>
                      <a:pt x="822" y="390"/>
                    </a:lnTo>
                    <a:lnTo>
                      <a:pt x="1017" y="398"/>
                    </a:lnTo>
                    <a:lnTo>
                      <a:pt x="1406" y="127"/>
                    </a:lnTo>
                    <a:lnTo>
                      <a:pt x="1677" y="85"/>
                    </a:lnTo>
                    <a:lnTo>
                      <a:pt x="1855" y="212"/>
                    </a:lnTo>
                    <a:lnTo>
                      <a:pt x="1880" y="288"/>
                    </a:lnTo>
                    <a:lnTo>
                      <a:pt x="2024" y="491"/>
                    </a:lnTo>
                    <a:lnTo>
                      <a:pt x="2219" y="584"/>
                    </a:lnTo>
                    <a:lnTo>
                      <a:pt x="2380" y="695"/>
                    </a:lnTo>
                    <a:lnTo>
                      <a:pt x="2465" y="864"/>
                    </a:lnTo>
                    <a:lnTo>
                      <a:pt x="2465" y="1956"/>
                    </a:lnTo>
                    <a:lnTo>
                      <a:pt x="2414" y="1982"/>
                    </a:lnTo>
                    <a:lnTo>
                      <a:pt x="2321" y="2058"/>
                    </a:lnTo>
                    <a:lnTo>
                      <a:pt x="1957" y="2075"/>
                    </a:lnTo>
                    <a:lnTo>
                      <a:pt x="1821" y="2177"/>
                    </a:lnTo>
                    <a:lnTo>
                      <a:pt x="1770" y="2168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35" name="Freeform 388"/>
              <p:cNvSpPr>
                <a:spLocks/>
              </p:cNvSpPr>
              <p:nvPr/>
            </p:nvSpPr>
            <p:spPr bwMode="auto">
              <a:xfrm>
                <a:off x="1524" y="698"/>
                <a:ext cx="76" cy="108"/>
              </a:xfrm>
              <a:custGeom>
                <a:avLst/>
                <a:gdLst>
                  <a:gd name="T0" fmla="*/ 331 w 331"/>
                  <a:gd name="T1" fmla="*/ 161 h 474"/>
                  <a:gd name="T2" fmla="*/ 204 w 331"/>
                  <a:gd name="T3" fmla="*/ 0 h 474"/>
                  <a:gd name="T4" fmla="*/ 0 w 331"/>
                  <a:gd name="T5" fmla="*/ 101 h 474"/>
                  <a:gd name="T6" fmla="*/ 9 w 331"/>
                  <a:gd name="T7" fmla="*/ 313 h 474"/>
                  <a:gd name="T8" fmla="*/ 60 w 331"/>
                  <a:gd name="T9" fmla="*/ 466 h 474"/>
                  <a:gd name="T10" fmla="*/ 204 w 331"/>
                  <a:gd name="T11" fmla="*/ 474 h 474"/>
                  <a:gd name="T12" fmla="*/ 322 w 331"/>
                  <a:gd name="T13" fmla="*/ 347 h 474"/>
                  <a:gd name="T14" fmla="*/ 331 w 331"/>
                  <a:gd name="T15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1" h="474">
                    <a:moveTo>
                      <a:pt x="331" y="161"/>
                    </a:moveTo>
                    <a:lnTo>
                      <a:pt x="204" y="0"/>
                    </a:lnTo>
                    <a:lnTo>
                      <a:pt x="0" y="101"/>
                    </a:lnTo>
                    <a:lnTo>
                      <a:pt x="9" y="313"/>
                    </a:lnTo>
                    <a:lnTo>
                      <a:pt x="60" y="466"/>
                    </a:lnTo>
                    <a:lnTo>
                      <a:pt x="204" y="474"/>
                    </a:lnTo>
                    <a:lnTo>
                      <a:pt x="322" y="347"/>
                    </a:lnTo>
                    <a:lnTo>
                      <a:pt x="331" y="161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36" name="Freeform 389"/>
              <p:cNvSpPr>
                <a:spLocks/>
              </p:cNvSpPr>
              <p:nvPr/>
            </p:nvSpPr>
            <p:spPr bwMode="auto">
              <a:xfrm>
                <a:off x="1098" y="948"/>
                <a:ext cx="102" cy="100"/>
              </a:xfrm>
              <a:custGeom>
                <a:avLst/>
                <a:gdLst>
                  <a:gd name="T0" fmla="*/ 68 w 449"/>
                  <a:gd name="T1" fmla="*/ 355 h 440"/>
                  <a:gd name="T2" fmla="*/ 212 w 449"/>
                  <a:gd name="T3" fmla="*/ 440 h 440"/>
                  <a:gd name="T4" fmla="*/ 373 w 449"/>
                  <a:gd name="T5" fmla="*/ 415 h 440"/>
                  <a:gd name="T6" fmla="*/ 449 w 449"/>
                  <a:gd name="T7" fmla="*/ 304 h 440"/>
                  <a:gd name="T8" fmla="*/ 424 w 449"/>
                  <a:gd name="T9" fmla="*/ 135 h 440"/>
                  <a:gd name="T10" fmla="*/ 305 w 449"/>
                  <a:gd name="T11" fmla="*/ 17 h 440"/>
                  <a:gd name="T12" fmla="*/ 153 w 449"/>
                  <a:gd name="T13" fmla="*/ 0 h 440"/>
                  <a:gd name="T14" fmla="*/ 26 w 449"/>
                  <a:gd name="T15" fmla="*/ 67 h 440"/>
                  <a:gd name="T16" fmla="*/ 0 w 449"/>
                  <a:gd name="T17" fmla="*/ 254 h 440"/>
                  <a:gd name="T18" fmla="*/ 68 w 449"/>
                  <a:gd name="T19" fmla="*/ 35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9" h="440">
                    <a:moveTo>
                      <a:pt x="68" y="355"/>
                    </a:moveTo>
                    <a:lnTo>
                      <a:pt x="212" y="440"/>
                    </a:lnTo>
                    <a:lnTo>
                      <a:pt x="373" y="415"/>
                    </a:lnTo>
                    <a:lnTo>
                      <a:pt x="449" y="304"/>
                    </a:lnTo>
                    <a:lnTo>
                      <a:pt x="424" y="135"/>
                    </a:lnTo>
                    <a:lnTo>
                      <a:pt x="305" y="17"/>
                    </a:lnTo>
                    <a:lnTo>
                      <a:pt x="153" y="0"/>
                    </a:lnTo>
                    <a:lnTo>
                      <a:pt x="26" y="67"/>
                    </a:lnTo>
                    <a:lnTo>
                      <a:pt x="0" y="254"/>
                    </a:lnTo>
                    <a:lnTo>
                      <a:pt x="68" y="355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37" name="Freeform 390"/>
              <p:cNvSpPr>
                <a:spLocks/>
              </p:cNvSpPr>
              <p:nvPr/>
            </p:nvSpPr>
            <p:spPr bwMode="auto">
              <a:xfrm>
                <a:off x="2992" y="104"/>
                <a:ext cx="719" cy="3177"/>
              </a:xfrm>
              <a:custGeom>
                <a:avLst/>
                <a:gdLst>
                  <a:gd name="T0" fmla="*/ 855 w 3167"/>
                  <a:gd name="T1" fmla="*/ 59 h 13990"/>
                  <a:gd name="T2" fmla="*/ 508 w 3167"/>
                  <a:gd name="T3" fmla="*/ 203 h 13990"/>
                  <a:gd name="T4" fmla="*/ 322 w 3167"/>
                  <a:gd name="T5" fmla="*/ 296 h 13990"/>
                  <a:gd name="T6" fmla="*/ 169 w 3167"/>
                  <a:gd name="T7" fmla="*/ 415 h 13990"/>
                  <a:gd name="T8" fmla="*/ 34 w 3167"/>
                  <a:gd name="T9" fmla="*/ 728 h 13990"/>
                  <a:gd name="T10" fmla="*/ 0 w 3167"/>
                  <a:gd name="T11" fmla="*/ 1008 h 13990"/>
                  <a:gd name="T12" fmla="*/ 9 w 3167"/>
                  <a:gd name="T13" fmla="*/ 1219 h 13990"/>
                  <a:gd name="T14" fmla="*/ 85 w 3167"/>
                  <a:gd name="T15" fmla="*/ 1651 h 13990"/>
                  <a:gd name="T16" fmla="*/ 110 w 3167"/>
                  <a:gd name="T17" fmla="*/ 1922 h 13990"/>
                  <a:gd name="T18" fmla="*/ 34 w 3167"/>
                  <a:gd name="T19" fmla="*/ 2388 h 13990"/>
                  <a:gd name="T20" fmla="*/ 25 w 3167"/>
                  <a:gd name="T21" fmla="*/ 2574 h 13990"/>
                  <a:gd name="T22" fmla="*/ 195 w 3167"/>
                  <a:gd name="T23" fmla="*/ 2972 h 13990"/>
                  <a:gd name="T24" fmla="*/ 415 w 3167"/>
                  <a:gd name="T25" fmla="*/ 3396 h 13990"/>
                  <a:gd name="T26" fmla="*/ 567 w 3167"/>
                  <a:gd name="T27" fmla="*/ 3811 h 13990"/>
                  <a:gd name="T28" fmla="*/ 584 w 3167"/>
                  <a:gd name="T29" fmla="*/ 4336 h 13990"/>
                  <a:gd name="T30" fmla="*/ 322 w 3167"/>
                  <a:gd name="T31" fmla="*/ 5310 h 13990"/>
                  <a:gd name="T32" fmla="*/ 500 w 3167"/>
                  <a:gd name="T33" fmla="*/ 6461 h 13990"/>
                  <a:gd name="T34" fmla="*/ 915 w 3167"/>
                  <a:gd name="T35" fmla="*/ 7020 h 13990"/>
                  <a:gd name="T36" fmla="*/ 1152 w 3167"/>
                  <a:gd name="T37" fmla="*/ 7334 h 13990"/>
                  <a:gd name="T38" fmla="*/ 1474 w 3167"/>
                  <a:gd name="T39" fmla="*/ 8231 h 13990"/>
                  <a:gd name="T40" fmla="*/ 1770 w 3167"/>
                  <a:gd name="T41" fmla="*/ 8722 h 13990"/>
                  <a:gd name="T42" fmla="*/ 2244 w 3167"/>
                  <a:gd name="T43" fmla="*/ 9247 h 13990"/>
                  <a:gd name="T44" fmla="*/ 2447 w 3167"/>
                  <a:gd name="T45" fmla="*/ 10162 h 13990"/>
                  <a:gd name="T46" fmla="*/ 2769 w 3167"/>
                  <a:gd name="T47" fmla="*/ 11000 h 13990"/>
                  <a:gd name="T48" fmla="*/ 2786 w 3167"/>
                  <a:gd name="T49" fmla="*/ 11153 h 13990"/>
                  <a:gd name="T50" fmla="*/ 2659 w 3167"/>
                  <a:gd name="T51" fmla="*/ 11508 h 13990"/>
                  <a:gd name="T52" fmla="*/ 2634 w 3167"/>
                  <a:gd name="T53" fmla="*/ 11796 h 13990"/>
                  <a:gd name="T54" fmla="*/ 2659 w 3167"/>
                  <a:gd name="T55" fmla="*/ 12033 h 13990"/>
                  <a:gd name="T56" fmla="*/ 2956 w 3167"/>
                  <a:gd name="T57" fmla="*/ 12559 h 13990"/>
                  <a:gd name="T58" fmla="*/ 3117 w 3167"/>
                  <a:gd name="T59" fmla="*/ 13058 h 13990"/>
                  <a:gd name="T60" fmla="*/ 3032 w 3167"/>
                  <a:gd name="T61" fmla="*/ 13465 h 13990"/>
                  <a:gd name="T62" fmla="*/ 3167 w 3167"/>
                  <a:gd name="T63" fmla="*/ 13990 h 13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167" h="13990">
                    <a:moveTo>
                      <a:pt x="911" y="0"/>
                    </a:moveTo>
                    <a:lnTo>
                      <a:pt x="855" y="59"/>
                    </a:lnTo>
                    <a:lnTo>
                      <a:pt x="805" y="93"/>
                    </a:lnTo>
                    <a:lnTo>
                      <a:pt x="508" y="203"/>
                    </a:lnTo>
                    <a:lnTo>
                      <a:pt x="423" y="254"/>
                    </a:lnTo>
                    <a:lnTo>
                      <a:pt x="322" y="296"/>
                    </a:lnTo>
                    <a:lnTo>
                      <a:pt x="254" y="339"/>
                    </a:lnTo>
                    <a:lnTo>
                      <a:pt x="169" y="415"/>
                    </a:lnTo>
                    <a:lnTo>
                      <a:pt x="68" y="618"/>
                    </a:lnTo>
                    <a:lnTo>
                      <a:pt x="34" y="728"/>
                    </a:lnTo>
                    <a:lnTo>
                      <a:pt x="17" y="788"/>
                    </a:lnTo>
                    <a:lnTo>
                      <a:pt x="0" y="1008"/>
                    </a:lnTo>
                    <a:lnTo>
                      <a:pt x="9" y="1169"/>
                    </a:lnTo>
                    <a:lnTo>
                      <a:pt x="9" y="1219"/>
                    </a:lnTo>
                    <a:lnTo>
                      <a:pt x="42" y="1457"/>
                    </a:lnTo>
                    <a:lnTo>
                      <a:pt x="85" y="1651"/>
                    </a:lnTo>
                    <a:lnTo>
                      <a:pt x="110" y="1778"/>
                    </a:lnTo>
                    <a:lnTo>
                      <a:pt x="110" y="1922"/>
                    </a:lnTo>
                    <a:lnTo>
                      <a:pt x="34" y="2278"/>
                    </a:lnTo>
                    <a:lnTo>
                      <a:pt x="34" y="2388"/>
                    </a:lnTo>
                    <a:lnTo>
                      <a:pt x="17" y="2490"/>
                    </a:lnTo>
                    <a:lnTo>
                      <a:pt x="25" y="2574"/>
                    </a:lnTo>
                    <a:lnTo>
                      <a:pt x="51" y="2659"/>
                    </a:lnTo>
                    <a:lnTo>
                      <a:pt x="195" y="2972"/>
                    </a:lnTo>
                    <a:lnTo>
                      <a:pt x="330" y="3210"/>
                    </a:lnTo>
                    <a:lnTo>
                      <a:pt x="415" y="3396"/>
                    </a:lnTo>
                    <a:lnTo>
                      <a:pt x="474" y="3574"/>
                    </a:lnTo>
                    <a:lnTo>
                      <a:pt x="567" y="3811"/>
                    </a:lnTo>
                    <a:lnTo>
                      <a:pt x="584" y="4006"/>
                    </a:lnTo>
                    <a:lnTo>
                      <a:pt x="584" y="4336"/>
                    </a:lnTo>
                    <a:lnTo>
                      <a:pt x="356" y="5022"/>
                    </a:lnTo>
                    <a:lnTo>
                      <a:pt x="322" y="5310"/>
                    </a:lnTo>
                    <a:lnTo>
                      <a:pt x="347" y="5919"/>
                    </a:lnTo>
                    <a:lnTo>
                      <a:pt x="500" y="6461"/>
                    </a:lnTo>
                    <a:lnTo>
                      <a:pt x="618" y="6682"/>
                    </a:lnTo>
                    <a:lnTo>
                      <a:pt x="915" y="7020"/>
                    </a:lnTo>
                    <a:lnTo>
                      <a:pt x="1008" y="7130"/>
                    </a:lnTo>
                    <a:lnTo>
                      <a:pt x="1152" y="7334"/>
                    </a:lnTo>
                    <a:lnTo>
                      <a:pt x="1330" y="7630"/>
                    </a:lnTo>
                    <a:lnTo>
                      <a:pt x="1474" y="8231"/>
                    </a:lnTo>
                    <a:lnTo>
                      <a:pt x="1618" y="8587"/>
                    </a:lnTo>
                    <a:lnTo>
                      <a:pt x="1770" y="8722"/>
                    </a:lnTo>
                    <a:lnTo>
                      <a:pt x="2143" y="9053"/>
                    </a:lnTo>
                    <a:lnTo>
                      <a:pt x="2244" y="9247"/>
                    </a:lnTo>
                    <a:lnTo>
                      <a:pt x="2439" y="10111"/>
                    </a:lnTo>
                    <a:lnTo>
                      <a:pt x="2447" y="10162"/>
                    </a:lnTo>
                    <a:lnTo>
                      <a:pt x="2608" y="10611"/>
                    </a:lnTo>
                    <a:lnTo>
                      <a:pt x="2769" y="11000"/>
                    </a:lnTo>
                    <a:lnTo>
                      <a:pt x="2786" y="11093"/>
                    </a:lnTo>
                    <a:lnTo>
                      <a:pt x="2786" y="11153"/>
                    </a:lnTo>
                    <a:lnTo>
                      <a:pt x="2727" y="11356"/>
                    </a:lnTo>
                    <a:lnTo>
                      <a:pt x="2659" y="11508"/>
                    </a:lnTo>
                    <a:lnTo>
                      <a:pt x="2634" y="11576"/>
                    </a:lnTo>
                    <a:lnTo>
                      <a:pt x="2634" y="11796"/>
                    </a:lnTo>
                    <a:lnTo>
                      <a:pt x="2642" y="11957"/>
                    </a:lnTo>
                    <a:lnTo>
                      <a:pt x="2659" y="12033"/>
                    </a:lnTo>
                    <a:lnTo>
                      <a:pt x="2735" y="12203"/>
                    </a:lnTo>
                    <a:lnTo>
                      <a:pt x="2956" y="12559"/>
                    </a:lnTo>
                    <a:lnTo>
                      <a:pt x="3091" y="12753"/>
                    </a:lnTo>
                    <a:lnTo>
                      <a:pt x="3117" y="13058"/>
                    </a:lnTo>
                    <a:lnTo>
                      <a:pt x="3023" y="13270"/>
                    </a:lnTo>
                    <a:lnTo>
                      <a:pt x="3032" y="13465"/>
                    </a:lnTo>
                    <a:lnTo>
                      <a:pt x="3049" y="13693"/>
                    </a:lnTo>
                    <a:lnTo>
                      <a:pt x="3167" y="13990"/>
                    </a:lnTo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38" name="Freeform 391"/>
              <p:cNvSpPr>
                <a:spLocks/>
              </p:cNvSpPr>
              <p:nvPr/>
            </p:nvSpPr>
            <p:spPr bwMode="auto">
              <a:xfrm>
                <a:off x="3703" y="3281"/>
                <a:ext cx="132" cy="1027"/>
              </a:xfrm>
              <a:custGeom>
                <a:avLst/>
                <a:gdLst>
                  <a:gd name="T0" fmla="*/ 34 w 581"/>
                  <a:gd name="T1" fmla="*/ 0 h 4522"/>
                  <a:gd name="T2" fmla="*/ 187 w 581"/>
                  <a:gd name="T3" fmla="*/ 186 h 4522"/>
                  <a:gd name="T4" fmla="*/ 280 w 581"/>
                  <a:gd name="T5" fmla="*/ 355 h 4522"/>
                  <a:gd name="T6" fmla="*/ 305 w 581"/>
                  <a:gd name="T7" fmla="*/ 406 h 4522"/>
                  <a:gd name="T8" fmla="*/ 373 w 581"/>
                  <a:gd name="T9" fmla="*/ 618 h 4522"/>
                  <a:gd name="T10" fmla="*/ 246 w 581"/>
                  <a:gd name="T11" fmla="*/ 1295 h 4522"/>
                  <a:gd name="T12" fmla="*/ 246 w 581"/>
                  <a:gd name="T13" fmla="*/ 2007 h 4522"/>
                  <a:gd name="T14" fmla="*/ 17 w 581"/>
                  <a:gd name="T15" fmla="*/ 2701 h 4522"/>
                  <a:gd name="T16" fmla="*/ 0 w 581"/>
                  <a:gd name="T17" fmla="*/ 3082 h 4522"/>
                  <a:gd name="T18" fmla="*/ 60 w 581"/>
                  <a:gd name="T19" fmla="*/ 3319 h 4522"/>
                  <a:gd name="T20" fmla="*/ 449 w 581"/>
                  <a:gd name="T21" fmla="*/ 4217 h 4522"/>
                  <a:gd name="T22" fmla="*/ 581 w 581"/>
                  <a:gd name="T23" fmla="*/ 4522 h 4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1" h="4522">
                    <a:moveTo>
                      <a:pt x="34" y="0"/>
                    </a:moveTo>
                    <a:lnTo>
                      <a:pt x="187" y="186"/>
                    </a:lnTo>
                    <a:lnTo>
                      <a:pt x="280" y="355"/>
                    </a:lnTo>
                    <a:lnTo>
                      <a:pt x="305" y="406"/>
                    </a:lnTo>
                    <a:lnTo>
                      <a:pt x="373" y="618"/>
                    </a:lnTo>
                    <a:lnTo>
                      <a:pt x="246" y="1295"/>
                    </a:lnTo>
                    <a:lnTo>
                      <a:pt x="246" y="2007"/>
                    </a:lnTo>
                    <a:lnTo>
                      <a:pt x="17" y="2701"/>
                    </a:lnTo>
                    <a:lnTo>
                      <a:pt x="0" y="3082"/>
                    </a:lnTo>
                    <a:lnTo>
                      <a:pt x="60" y="3319"/>
                    </a:lnTo>
                    <a:lnTo>
                      <a:pt x="449" y="4217"/>
                    </a:lnTo>
                    <a:lnTo>
                      <a:pt x="581" y="4522"/>
                    </a:lnTo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39" name="Freeform 392"/>
              <p:cNvSpPr>
                <a:spLocks/>
              </p:cNvSpPr>
              <p:nvPr/>
            </p:nvSpPr>
            <p:spPr bwMode="auto">
              <a:xfrm>
                <a:off x="108" y="4127"/>
                <a:ext cx="457" cy="181"/>
              </a:xfrm>
              <a:custGeom>
                <a:avLst/>
                <a:gdLst>
                  <a:gd name="T0" fmla="*/ 1999 w 2016"/>
                  <a:gd name="T1" fmla="*/ 796 h 796"/>
                  <a:gd name="T2" fmla="*/ 2016 w 2016"/>
                  <a:gd name="T3" fmla="*/ 703 h 796"/>
                  <a:gd name="T4" fmla="*/ 2007 w 2016"/>
                  <a:gd name="T5" fmla="*/ 635 h 796"/>
                  <a:gd name="T6" fmla="*/ 2016 w 2016"/>
                  <a:gd name="T7" fmla="*/ 567 h 796"/>
                  <a:gd name="T8" fmla="*/ 1973 w 2016"/>
                  <a:gd name="T9" fmla="*/ 398 h 796"/>
                  <a:gd name="T10" fmla="*/ 1889 w 2016"/>
                  <a:gd name="T11" fmla="*/ 313 h 796"/>
                  <a:gd name="T12" fmla="*/ 1804 w 2016"/>
                  <a:gd name="T13" fmla="*/ 262 h 796"/>
                  <a:gd name="T14" fmla="*/ 1550 w 2016"/>
                  <a:gd name="T15" fmla="*/ 118 h 796"/>
                  <a:gd name="T16" fmla="*/ 991 w 2016"/>
                  <a:gd name="T17" fmla="*/ 17 h 796"/>
                  <a:gd name="T18" fmla="*/ 932 w 2016"/>
                  <a:gd name="T19" fmla="*/ 17 h 796"/>
                  <a:gd name="T20" fmla="*/ 0 w 2016"/>
                  <a:gd name="T21" fmla="*/ 0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16" h="796">
                    <a:moveTo>
                      <a:pt x="1999" y="796"/>
                    </a:moveTo>
                    <a:lnTo>
                      <a:pt x="2016" y="703"/>
                    </a:lnTo>
                    <a:lnTo>
                      <a:pt x="2007" y="635"/>
                    </a:lnTo>
                    <a:lnTo>
                      <a:pt x="2016" y="567"/>
                    </a:lnTo>
                    <a:lnTo>
                      <a:pt x="1973" y="398"/>
                    </a:lnTo>
                    <a:lnTo>
                      <a:pt x="1889" y="313"/>
                    </a:lnTo>
                    <a:lnTo>
                      <a:pt x="1804" y="262"/>
                    </a:lnTo>
                    <a:lnTo>
                      <a:pt x="1550" y="118"/>
                    </a:lnTo>
                    <a:lnTo>
                      <a:pt x="991" y="17"/>
                    </a:lnTo>
                    <a:lnTo>
                      <a:pt x="932" y="17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40" name="Freeform 393"/>
              <p:cNvSpPr>
                <a:spLocks/>
              </p:cNvSpPr>
              <p:nvPr/>
            </p:nvSpPr>
            <p:spPr bwMode="auto">
              <a:xfrm>
                <a:off x="108" y="4031"/>
                <a:ext cx="598" cy="277"/>
              </a:xfrm>
              <a:custGeom>
                <a:avLst/>
                <a:gdLst>
                  <a:gd name="T0" fmla="*/ 0 w 2634"/>
                  <a:gd name="T1" fmla="*/ 98 h 1220"/>
                  <a:gd name="T2" fmla="*/ 373 w 2634"/>
                  <a:gd name="T3" fmla="*/ 17 h 1220"/>
                  <a:gd name="T4" fmla="*/ 703 w 2634"/>
                  <a:gd name="T5" fmla="*/ 0 h 1220"/>
                  <a:gd name="T6" fmla="*/ 949 w 2634"/>
                  <a:gd name="T7" fmla="*/ 34 h 1220"/>
                  <a:gd name="T8" fmla="*/ 1076 w 2634"/>
                  <a:gd name="T9" fmla="*/ 51 h 1220"/>
                  <a:gd name="T10" fmla="*/ 1507 w 2634"/>
                  <a:gd name="T11" fmla="*/ 195 h 1220"/>
                  <a:gd name="T12" fmla="*/ 1795 w 2634"/>
                  <a:gd name="T13" fmla="*/ 314 h 1220"/>
                  <a:gd name="T14" fmla="*/ 2261 w 2634"/>
                  <a:gd name="T15" fmla="*/ 517 h 1220"/>
                  <a:gd name="T16" fmla="*/ 2575 w 2634"/>
                  <a:gd name="T17" fmla="*/ 771 h 1220"/>
                  <a:gd name="T18" fmla="*/ 2634 w 2634"/>
                  <a:gd name="T19" fmla="*/ 949 h 1220"/>
                  <a:gd name="T20" fmla="*/ 2617 w 2634"/>
                  <a:gd name="T21" fmla="*/ 1169 h 1220"/>
                  <a:gd name="T22" fmla="*/ 2593 w 2634"/>
                  <a:gd name="T23" fmla="*/ 1220 h 1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34" h="1220">
                    <a:moveTo>
                      <a:pt x="0" y="98"/>
                    </a:moveTo>
                    <a:lnTo>
                      <a:pt x="373" y="17"/>
                    </a:lnTo>
                    <a:lnTo>
                      <a:pt x="703" y="0"/>
                    </a:lnTo>
                    <a:lnTo>
                      <a:pt x="949" y="34"/>
                    </a:lnTo>
                    <a:lnTo>
                      <a:pt x="1076" y="51"/>
                    </a:lnTo>
                    <a:lnTo>
                      <a:pt x="1507" y="195"/>
                    </a:lnTo>
                    <a:lnTo>
                      <a:pt x="1795" y="314"/>
                    </a:lnTo>
                    <a:lnTo>
                      <a:pt x="2261" y="517"/>
                    </a:lnTo>
                    <a:lnTo>
                      <a:pt x="2575" y="771"/>
                    </a:lnTo>
                    <a:lnTo>
                      <a:pt x="2634" y="949"/>
                    </a:lnTo>
                    <a:lnTo>
                      <a:pt x="2617" y="1169"/>
                    </a:lnTo>
                    <a:lnTo>
                      <a:pt x="2593" y="1220"/>
                    </a:lnTo>
                  </a:path>
                </a:pathLst>
              </a:custGeom>
              <a:noFill/>
              <a:ln w="1270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41" name="Freeform 394"/>
              <p:cNvSpPr>
                <a:spLocks/>
              </p:cNvSpPr>
              <p:nvPr/>
            </p:nvSpPr>
            <p:spPr bwMode="auto">
              <a:xfrm>
                <a:off x="2876" y="104"/>
                <a:ext cx="801" cy="4204"/>
              </a:xfrm>
              <a:custGeom>
                <a:avLst/>
                <a:gdLst>
                  <a:gd name="T0" fmla="*/ 3526 w 3526"/>
                  <a:gd name="T1" fmla="*/ 18512 h 18512"/>
                  <a:gd name="T2" fmla="*/ 3354 w 3526"/>
                  <a:gd name="T3" fmla="*/ 18012 h 18512"/>
                  <a:gd name="T4" fmla="*/ 3193 w 3526"/>
                  <a:gd name="T5" fmla="*/ 17174 h 18512"/>
                  <a:gd name="T6" fmla="*/ 3184 w 3526"/>
                  <a:gd name="T7" fmla="*/ 16725 h 18512"/>
                  <a:gd name="T8" fmla="*/ 3362 w 3526"/>
                  <a:gd name="T9" fmla="*/ 15776 h 18512"/>
                  <a:gd name="T10" fmla="*/ 3362 w 3526"/>
                  <a:gd name="T11" fmla="*/ 14938 h 18512"/>
                  <a:gd name="T12" fmla="*/ 3404 w 3526"/>
                  <a:gd name="T13" fmla="*/ 14743 h 18512"/>
                  <a:gd name="T14" fmla="*/ 3455 w 3526"/>
                  <a:gd name="T15" fmla="*/ 14515 h 18512"/>
                  <a:gd name="T16" fmla="*/ 3447 w 3526"/>
                  <a:gd name="T17" fmla="*/ 14184 h 18512"/>
                  <a:gd name="T18" fmla="*/ 3404 w 3526"/>
                  <a:gd name="T19" fmla="*/ 14015 h 18512"/>
                  <a:gd name="T20" fmla="*/ 3108 w 3526"/>
                  <a:gd name="T21" fmla="*/ 13287 h 18512"/>
                  <a:gd name="T22" fmla="*/ 3074 w 3526"/>
                  <a:gd name="T23" fmla="*/ 12694 h 18512"/>
                  <a:gd name="T24" fmla="*/ 3006 w 3526"/>
                  <a:gd name="T25" fmla="*/ 12381 h 18512"/>
                  <a:gd name="T26" fmla="*/ 2778 w 3526"/>
                  <a:gd name="T27" fmla="*/ 11983 h 18512"/>
                  <a:gd name="T28" fmla="*/ 2710 w 3526"/>
                  <a:gd name="T29" fmla="*/ 11873 h 18512"/>
                  <a:gd name="T30" fmla="*/ 2625 w 3526"/>
                  <a:gd name="T31" fmla="*/ 11695 h 18512"/>
                  <a:gd name="T32" fmla="*/ 2600 w 3526"/>
                  <a:gd name="T33" fmla="*/ 11331 h 18512"/>
                  <a:gd name="T34" fmla="*/ 2659 w 3526"/>
                  <a:gd name="T35" fmla="*/ 10899 h 18512"/>
                  <a:gd name="T36" fmla="*/ 2684 w 3526"/>
                  <a:gd name="T37" fmla="*/ 10399 h 18512"/>
                  <a:gd name="T38" fmla="*/ 2363 w 3526"/>
                  <a:gd name="T39" fmla="*/ 9468 h 18512"/>
                  <a:gd name="T40" fmla="*/ 2193 w 3526"/>
                  <a:gd name="T41" fmla="*/ 9197 h 18512"/>
                  <a:gd name="T42" fmla="*/ 2058 w 3526"/>
                  <a:gd name="T43" fmla="*/ 9078 h 18512"/>
                  <a:gd name="T44" fmla="*/ 2007 w 3526"/>
                  <a:gd name="T45" fmla="*/ 9036 h 18512"/>
                  <a:gd name="T46" fmla="*/ 1931 w 3526"/>
                  <a:gd name="T47" fmla="*/ 8926 h 18512"/>
                  <a:gd name="T48" fmla="*/ 1617 w 3526"/>
                  <a:gd name="T49" fmla="*/ 8307 h 18512"/>
                  <a:gd name="T50" fmla="*/ 1313 w 3526"/>
                  <a:gd name="T51" fmla="*/ 7435 h 18512"/>
                  <a:gd name="T52" fmla="*/ 1126 w 3526"/>
                  <a:gd name="T53" fmla="*/ 7164 h 18512"/>
                  <a:gd name="T54" fmla="*/ 1050 w 3526"/>
                  <a:gd name="T55" fmla="*/ 7020 h 18512"/>
                  <a:gd name="T56" fmla="*/ 830 w 3526"/>
                  <a:gd name="T57" fmla="*/ 6639 h 18512"/>
                  <a:gd name="T58" fmla="*/ 686 w 3526"/>
                  <a:gd name="T59" fmla="*/ 6453 h 18512"/>
                  <a:gd name="T60" fmla="*/ 567 w 3526"/>
                  <a:gd name="T61" fmla="*/ 6173 h 18512"/>
                  <a:gd name="T62" fmla="*/ 508 w 3526"/>
                  <a:gd name="T63" fmla="*/ 5301 h 18512"/>
                  <a:gd name="T64" fmla="*/ 491 w 3526"/>
                  <a:gd name="T65" fmla="*/ 5140 h 18512"/>
                  <a:gd name="T66" fmla="*/ 627 w 3526"/>
                  <a:gd name="T67" fmla="*/ 4480 h 18512"/>
                  <a:gd name="T68" fmla="*/ 601 w 3526"/>
                  <a:gd name="T69" fmla="*/ 4022 h 18512"/>
                  <a:gd name="T70" fmla="*/ 500 w 3526"/>
                  <a:gd name="T71" fmla="*/ 3565 h 18512"/>
                  <a:gd name="T72" fmla="*/ 440 w 3526"/>
                  <a:gd name="T73" fmla="*/ 3353 h 18512"/>
                  <a:gd name="T74" fmla="*/ 415 w 3526"/>
                  <a:gd name="T75" fmla="*/ 3286 h 18512"/>
                  <a:gd name="T76" fmla="*/ 339 w 3526"/>
                  <a:gd name="T77" fmla="*/ 3116 h 18512"/>
                  <a:gd name="T78" fmla="*/ 34 w 3526"/>
                  <a:gd name="T79" fmla="*/ 2608 h 18512"/>
                  <a:gd name="T80" fmla="*/ 25 w 3526"/>
                  <a:gd name="T81" fmla="*/ 2405 h 18512"/>
                  <a:gd name="T82" fmla="*/ 161 w 3526"/>
                  <a:gd name="T83" fmla="*/ 1922 h 18512"/>
                  <a:gd name="T84" fmla="*/ 144 w 3526"/>
                  <a:gd name="T85" fmla="*/ 1626 h 18512"/>
                  <a:gd name="T86" fmla="*/ 8 w 3526"/>
                  <a:gd name="T87" fmla="*/ 1203 h 18512"/>
                  <a:gd name="T88" fmla="*/ 0 w 3526"/>
                  <a:gd name="T89" fmla="*/ 771 h 18512"/>
                  <a:gd name="T90" fmla="*/ 25 w 3526"/>
                  <a:gd name="T91" fmla="*/ 669 h 18512"/>
                  <a:gd name="T92" fmla="*/ 93 w 3526"/>
                  <a:gd name="T93" fmla="*/ 491 h 18512"/>
                  <a:gd name="T94" fmla="*/ 127 w 3526"/>
                  <a:gd name="T95" fmla="*/ 423 h 18512"/>
                  <a:gd name="T96" fmla="*/ 330 w 3526"/>
                  <a:gd name="T97" fmla="*/ 102 h 18512"/>
                  <a:gd name="T98" fmla="*/ 456 w 3526"/>
                  <a:gd name="T99" fmla="*/ 0 h 18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26" h="18512">
                    <a:moveTo>
                      <a:pt x="3526" y="18512"/>
                    </a:moveTo>
                    <a:lnTo>
                      <a:pt x="3354" y="18012"/>
                    </a:lnTo>
                    <a:lnTo>
                      <a:pt x="3193" y="17174"/>
                    </a:lnTo>
                    <a:lnTo>
                      <a:pt x="3184" y="16725"/>
                    </a:lnTo>
                    <a:lnTo>
                      <a:pt x="3362" y="15776"/>
                    </a:lnTo>
                    <a:lnTo>
                      <a:pt x="3362" y="14938"/>
                    </a:lnTo>
                    <a:lnTo>
                      <a:pt x="3404" y="14743"/>
                    </a:lnTo>
                    <a:lnTo>
                      <a:pt x="3455" y="14515"/>
                    </a:lnTo>
                    <a:lnTo>
                      <a:pt x="3447" y="14184"/>
                    </a:lnTo>
                    <a:lnTo>
                      <a:pt x="3404" y="14015"/>
                    </a:lnTo>
                    <a:lnTo>
                      <a:pt x="3108" y="13287"/>
                    </a:lnTo>
                    <a:lnTo>
                      <a:pt x="3074" y="12694"/>
                    </a:lnTo>
                    <a:lnTo>
                      <a:pt x="3006" y="12381"/>
                    </a:lnTo>
                    <a:lnTo>
                      <a:pt x="2778" y="11983"/>
                    </a:lnTo>
                    <a:lnTo>
                      <a:pt x="2710" y="11873"/>
                    </a:lnTo>
                    <a:lnTo>
                      <a:pt x="2625" y="11695"/>
                    </a:lnTo>
                    <a:lnTo>
                      <a:pt x="2600" y="11331"/>
                    </a:lnTo>
                    <a:lnTo>
                      <a:pt x="2659" y="10899"/>
                    </a:lnTo>
                    <a:lnTo>
                      <a:pt x="2684" y="10399"/>
                    </a:lnTo>
                    <a:lnTo>
                      <a:pt x="2363" y="9468"/>
                    </a:lnTo>
                    <a:lnTo>
                      <a:pt x="2193" y="9197"/>
                    </a:lnTo>
                    <a:lnTo>
                      <a:pt x="2058" y="9078"/>
                    </a:lnTo>
                    <a:lnTo>
                      <a:pt x="2007" y="9036"/>
                    </a:lnTo>
                    <a:lnTo>
                      <a:pt x="1931" y="8926"/>
                    </a:lnTo>
                    <a:lnTo>
                      <a:pt x="1617" y="8307"/>
                    </a:lnTo>
                    <a:lnTo>
                      <a:pt x="1313" y="7435"/>
                    </a:lnTo>
                    <a:lnTo>
                      <a:pt x="1126" y="7164"/>
                    </a:lnTo>
                    <a:lnTo>
                      <a:pt x="1050" y="7020"/>
                    </a:lnTo>
                    <a:lnTo>
                      <a:pt x="830" y="6639"/>
                    </a:lnTo>
                    <a:lnTo>
                      <a:pt x="686" y="6453"/>
                    </a:lnTo>
                    <a:lnTo>
                      <a:pt x="567" y="6173"/>
                    </a:lnTo>
                    <a:lnTo>
                      <a:pt x="508" y="5301"/>
                    </a:lnTo>
                    <a:lnTo>
                      <a:pt x="491" y="5140"/>
                    </a:lnTo>
                    <a:lnTo>
                      <a:pt x="627" y="4480"/>
                    </a:lnTo>
                    <a:lnTo>
                      <a:pt x="601" y="4022"/>
                    </a:lnTo>
                    <a:lnTo>
                      <a:pt x="500" y="3565"/>
                    </a:lnTo>
                    <a:lnTo>
                      <a:pt x="440" y="3353"/>
                    </a:lnTo>
                    <a:lnTo>
                      <a:pt x="415" y="3286"/>
                    </a:lnTo>
                    <a:lnTo>
                      <a:pt x="339" y="3116"/>
                    </a:lnTo>
                    <a:lnTo>
                      <a:pt x="34" y="2608"/>
                    </a:lnTo>
                    <a:lnTo>
                      <a:pt x="25" y="2405"/>
                    </a:lnTo>
                    <a:lnTo>
                      <a:pt x="161" y="1922"/>
                    </a:lnTo>
                    <a:lnTo>
                      <a:pt x="144" y="1626"/>
                    </a:lnTo>
                    <a:lnTo>
                      <a:pt x="8" y="1203"/>
                    </a:lnTo>
                    <a:lnTo>
                      <a:pt x="0" y="771"/>
                    </a:lnTo>
                    <a:lnTo>
                      <a:pt x="25" y="669"/>
                    </a:lnTo>
                    <a:lnTo>
                      <a:pt x="93" y="491"/>
                    </a:lnTo>
                    <a:lnTo>
                      <a:pt x="127" y="423"/>
                    </a:lnTo>
                    <a:lnTo>
                      <a:pt x="330" y="102"/>
                    </a:lnTo>
                    <a:lnTo>
                      <a:pt x="456" y="0"/>
                    </a:lnTo>
                  </a:path>
                </a:pathLst>
              </a:custGeom>
              <a:noFill/>
              <a:ln w="12700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42" name="Freeform 395"/>
              <p:cNvSpPr>
                <a:spLocks/>
              </p:cNvSpPr>
              <p:nvPr/>
            </p:nvSpPr>
            <p:spPr bwMode="auto">
              <a:xfrm>
                <a:off x="108" y="3946"/>
                <a:ext cx="792" cy="362"/>
              </a:xfrm>
              <a:custGeom>
                <a:avLst/>
                <a:gdLst>
                  <a:gd name="T0" fmla="*/ 0 w 3489"/>
                  <a:gd name="T1" fmla="*/ 32 h 1592"/>
                  <a:gd name="T2" fmla="*/ 322 w 3489"/>
                  <a:gd name="T3" fmla="*/ 0 h 1592"/>
                  <a:gd name="T4" fmla="*/ 1169 w 3489"/>
                  <a:gd name="T5" fmla="*/ 8 h 1592"/>
                  <a:gd name="T6" fmla="*/ 1872 w 3489"/>
                  <a:gd name="T7" fmla="*/ 17 h 1592"/>
                  <a:gd name="T8" fmla="*/ 2058 w 3489"/>
                  <a:gd name="T9" fmla="*/ 59 h 1592"/>
                  <a:gd name="T10" fmla="*/ 2380 w 3489"/>
                  <a:gd name="T11" fmla="*/ 161 h 1592"/>
                  <a:gd name="T12" fmla="*/ 2515 w 3489"/>
                  <a:gd name="T13" fmla="*/ 220 h 1592"/>
                  <a:gd name="T14" fmla="*/ 3252 w 3489"/>
                  <a:gd name="T15" fmla="*/ 550 h 1592"/>
                  <a:gd name="T16" fmla="*/ 3379 w 3489"/>
                  <a:gd name="T17" fmla="*/ 635 h 1592"/>
                  <a:gd name="T18" fmla="*/ 3430 w 3489"/>
                  <a:gd name="T19" fmla="*/ 703 h 1592"/>
                  <a:gd name="T20" fmla="*/ 3489 w 3489"/>
                  <a:gd name="T21" fmla="*/ 796 h 1592"/>
                  <a:gd name="T22" fmla="*/ 3489 w 3489"/>
                  <a:gd name="T23" fmla="*/ 1007 h 1592"/>
                  <a:gd name="T24" fmla="*/ 3455 w 3489"/>
                  <a:gd name="T25" fmla="*/ 1075 h 1592"/>
                  <a:gd name="T26" fmla="*/ 3430 w 3489"/>
                  <a:gd name="T27" fmla="*/ 1117 h 1592"/>
                  <a:gd name="T28" fmla="*/ 3073 w 3489"/>
                  <a:gd name="T29" fmla="*/ 1592 h 1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89" h="1592">
                    <a:moveTo>
                      <a:pt x="0" y="32"/>
                    </a:moveTo>
                    <a:lnTo>
                      <a:pt x="322" y="0"/>
                    </a:lnTo>
                    <a:lnTo>
                      <a:pt x="1169" y="8"/>
                    </a:lnTo>
                    <a:lnTo>
                      <a:pt x="1872" y="17"/>
                    </a:lnTo>
                    <a:lnTo>
                      <a:pt x="2058" y="59"/>
                    </a:lnTo>
                    <a:lnTo>
                      <a:pt x="2380" y="161"/>
                    </a:lnTo>
                    <a:lnTo>
                      <a:pt x="2515" y="220"/>
                    </a:lnTo>
                    <a:lnTo>
                      <a:pt x="3252" y="550"/>
                    </a:lnTo>
                    <a:lnTo>
                      <a:pt x="3379" y="635"/>
                    </a:lnTo>
                    <a:lnTo>
                      <a:pt x="3430" y="703"/>
                    </a:lnTo>
                    <a:lnTo>
                      <a:pt x="3489" y="796"/>
                    </a:lnTo>
                    <a:lnTo>
                      <a:pt x="3489" y="1007"/>
                    </a:lnTo>
                    <a:lnTo>
                      <a:pt x="3455" y="1075"/>
                    </a:lnTo>
                    <a:lnTo>
                      <a:pt x="3430" y="1117"/>
                    </a:lnTo>
                    <a:lnTo>
                      <a:pt x="3073" y="1592"/>
                    </a:lnTo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43" name="Line 396"/>
              <p:cNvSpPr>
                <a:spLocks noChangeShapeType="1"/>
              </p:cNvSpPr>
              <p:nvPr/>
            </p:nvSpPr>
            <p:spPr bwMode="auto">
              <a:xfrm flipH="1" flipV="1">
                <a:off x="3503" y="4106"/>
                <a:ext cx="80" cy="202"/>
              </a:xfrm>
              <a:prstGeom prst="line">
                <a:avLst/>
              </a:pr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44" name="Freeform 397"/>
              <p:cNvSpPr>
                <a:spLocks/>
              </p:cNvSpPr>
              <p:nvPr/>
            </p:nvSpPr>
            <p:spPr bwMode="auto">
              <a:xfrm>
                <a:off x="2767" y="104"/>
                <a:ext cx="767" cy="4002"/>
              </a:xfrm>
              <a:custGeom>
                <a:avLst/>
                <a:gdLst>
                  <a:gd name="T0" fmla="*/ 3244 w 3379"/>
                  <a:gd name="T1" fmla="*/ 17623 h 17623"/>
                  <a:gd name="T2" fmla="*/ 3184 w 3379"/>
                  <a:gd name="T3" fmla="*/ 17385 h 17623"/>
                  <a:gd name="T4" fmla="*/ 3184 w 3379"/>
                  <a:gd name="T5" fmla="*/ 17335 h 17623"/>
                  <a:gd name="T6" fmla="*/ 3176 w 3379"/>
                  <a:gd name="T7" fmla="*/ 16954 h 17623"/>
                  <a:gd name="T8" fmla="*/ 3278 w 3379"/>
                  <a:gd name="T9" fmla="*/ 16285 h 17623"/>
                  <a:gd name="T10" fmla="*/ 3379 w 3379"/>
                  <a:gd name="T11" fmla="*/ 15743 h 17623"/>
                  <a:gd name="T12" fmla="*/ 3311 w 3379"/>
                  <a:gd name="T13" fmla="*/ 14769 h 17623"/>
                  <a:gd name="T14" fmla="*/ 3295 w 3379"/>
                  <a:gd name="T15" fmla="*/ 14625 h 17623"/>
                  <a:gd name="T16" fmla="*/ 3371 w 3379"/>
                  <a:gd name="T17" fmla="*/ 14244 h 17623"/>
                  <a:gd name="T18" fmla="*/ 3269 w 3379"/>
                  <a:gd name="T19" fmla="*/ 13846 h 17623"/>
                  <a:gd name="T20" fmla="*/ 3074 w 3379"/>
                  <a:gd name="T21" fmla="*/ 13397 h 17623"/>
                  <a:gd name="T22" fmla="*/ 2998 w 3379"/>
                  <a:gd name="T23" fmla="*/ 12567 h 17623"/>
                  <a:gd name="T24" fmla="*/ 2930 w 3379"/>
                  <a:gd name="T25" fmla="*/ 12415 h 17623"/>
                  <a:gd name="T26" fmla="*/ 2778 w 3379"/>
                  <a:gd name="T27" fmla="*/ 12279 h 17623"/>
                  <a:gd name="T28" fmla="*/ 2727 w 3379"/>
                  <a:gd name="T29" fmla="*/ 12127 h 17623"/>
                  <a:gd name="T30" fmla="*/ 2727 w 3379"/>
                  <a:gd name="T31" fmla="*/ 12008 h 17623"/>
                  <a:gd name="T32" fmla="*/ 2761 w 3379"/>
                  <a:gd name="T33" fmla="*/ 11026 h 17623"/>
                  <a:gd name="T34" fmla="*/ 2541 w 3379"/>
                  <a:gd name="T35" fmla="*/ 9950 h 17623"/>
                  <a:gd name="T36" fmla="*/ 2388 w 3379"/>
                  <a:gd name="T37" fmla="*/ 9654 h 17623"/>
                  <a:gd name="T38" fmla="*/ 2050 w 3379"/>
                  <a:gd name="T39" fmla="*/ 9281 h 17623"/>
                  <a:gd name="T40" fmla="*/ 1990 w 3379"/>
                  <a:gd name="T41" fmla="*/ 9188 h 17623"/>
                  <a:gd name="T42" fmla="*/ 1948 w 3379"/>
                  <a:gd name="T43" fmla="*/ 9095 h 17623"/>
                  <a:gd name="T44" fmla="*/ 1923 w 3379"/>
                  <a:gd name="T45" fmla="*/ 9027 h 17623"/>
                  <a:gd name="T46" fmla="*/ 1889 w 3379"/>
                  <a:gd name="T47" fmla="*/ 8697 h 17623"/>
                  <a:gd name="T48" fmla="*/ 1855 w 3379"/>
                  <a:gd name="T49" fmla="*/ 8443 h 17623"/>
                  <a:gd name="T50" fmla="*/ 1838 w 3379"/>
                  <a:gd name="T51" fmla="*/ 8324 h 17623"/>
                  <a:gd name="T52" fmla="*/ 1796 w 3379"/>
                  <a:gd name="T53" fmla="*/ 8189 h 17623"/>
                  <a:gd name="T54" fmla="*/ 1550 w 3379"/>
                  <a:gd name="T55" fmla="*/ 7782 h 17623"/>
                  <a:gd name="T56" fmla="*/ 1093 w 3379"/>
                  <a:gd name="T57" fmla="*/ 7308 h 17623"/>
                  <a:gd name="T58" fmla="*/ 1050 w 3379"/>
                  <a:gd name="T59" fmla="*/ 7232 h 17623"/>
                  <a:gd name="T60" fmla="*/ 1000 w 3379"/>
                  <a:gd name="T61" fmla="*/ 7147 h 17623"/>
                  <a:gd name="T62" fmla="*/ 974 w 3379"/>
                  <a:gd name="T63" fmla="*/ 7088 h 17623"/>
                  <a:gd name="T64" fmla="*/ 889 w 3379"/>
                  <a:gd name="T65" fmla="*/ 6792 h 17623"/>
                  <a:gd name="T66" fmla="*/ 830 w 3379"/>
                  <a:gd name="T67" fmla="*/ 6563 h 17623"/>
                  <a:gd name="T68" fmla="*/ 568 w 3379"/>
                  <a:gd name="T69" fmla="*/ 6038 h 17623"/>
                  <a:gd name="T70" fmla="*/ 542 w 3379"/>
                  <a:gd name="T71" fmla="*/ 5987 h 17623"/>
                  <a:gd name="T72" fmla="*/ 491 w 3379"/>
                  <a:gd name="T73" fmla="*/ 5648 h 17623"/>
                  <a:gd name="T74" fmla="*/ 466 w 3379"/>
                  <a:gd name="T75" fmla="*/ 5327 h 17623"/>
                  <a:gd name="T76" fmla="*/ 483 w 3379"/>
                  <a:gd name="T77" fmla="*/ 4886 h 17623"/>
                  <a:gd name="T78" fmla="*/ 559 w 3379"/>
                  <a:gd name="T79" fmla="*/ 4446 h 17623"/>
                  <a:gd name="T80" fmla="*/ 542 w 3379"/>
                  <a:gd name="T81" fmla="*/ 3811 h 17623"/>
                  <a:gd name="T82" fmla="*/ 424 w 3379"/>
                  <a:gd name="T83" fmla="*/ 3404 h 17623"/>
                  <a:gd name="T84" fmla="*/ 381 w 3379"/>
                  <a:gd name="T85" fmla="*/ 3303 h 17623"/>
                  <a:gd name="T86" fmla="*/ 102 w 3379"/>
                  <a:gd name="T87" fmla="*/ 2803 h 17623"/>
                  <a:gd name="T88" fmla="*/ 17 w 3379"/>
                  <a:gd name="T89" fmla="*/ 2524 h 17623"/>
                  <a:gd name="T90" fmla="*/ 26 w 3379"/>
                  <a:gd name="T91" fmla="*/ 2253 h 17623"/>
                  <a:gd name="T92" fmla="*/ 127 w 3379"/>
                  <a:gd name="T93" fmla="*/ 1855 h 17623"/>
                  <a:gd name="T94" fmla="*/ 127 w 3379"/>
                  <a:gd name="T95" fmla="*/ 1626 h 17623"/>
                  <a:gd name="T96" fmla="*/ 110 w 3379"/>
                  <a:gd name="T97" fmla="*/ 1448 h 17623"/>
                  <a:gd name="T98" fmla="*/ 0 w 3379"/>
                  <a:gd name="T99" fmla="*/ 1042 h 17623"/>
                  <a:gd name="T100" fmla="*/ 17 w 3379"/>
                  <a:gd name="T101" fmla="*/ 508 h 17623"/>
                  <a:gd name="T102" fmla="*/ 263 w 3379"/>
                  <a:gd name="T103" fmla="*/ 0 h 17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79" h="17623">
                    <a:moveTo>
                      <a:pt x="3244" y="17623"/>
                    </a:moveTo>
                    <a:lnTo>
                      <a:pt x="3184" y="17385"/>
                    </a:lnTo>
                    <a:lnTo>
                      <a:pt x="3184" y="17335"/>
                    </a:lnTo>
                    <a:lnTo>
                      <a:pt x="3176" y="16954"/>
                    </a:lnTo>
                    <a:lnTo>
                      <a:pt x="3278" y="16285"/>
                    </a:lnTo>
                    <a:lnTo>
                      <a:pt x="3379" y="15743"/>
                    </a:lnTo>
                    <a:lnTo>
                      <a:pt x="3311" y="14769"/>
                    </a:lnTo>
                    <a:lnTo>
                      <a:pt x="3295" y="14625"/>
                    </a:lnTo>
                    <a:lnTo>
                      <a:pt x="3371" y="14244"/>
                    </a:lnTo>
                    <a:lnTo>
                      <a:pt x="3269" y="13846"/>
                    </a:lnTo>
                    <a:lnTo>
                      <a:pt x="3074" y="13397"/>
                    </a:lnTo>
                    <a:lnTo>
                      <a:pt x="2998" y="12567"/>
                    </a:lnTo>
                    <a:lnTo>
                      <a:pt x="2930" y="12415"/>
                    </a:lnTo>
                    <a:lnTo>
                      <a:pt x="2778" y="12279"/>
                    </a:lnTo>
                    <a:lnTo>
                      <a:pt x="2727" y="12127"/>
                    </a:lnTo>
                    <a:lnTo>
                      <a:pt x="2727" y="12008"/>
                    </a:lnTo>
                    <a:lnTo>
                      <a:pt x="2761" y="11026"/>
                    </a:lnTo>
                    <a:lnTo>
                      <a:pt x="2541" y="9950"/>
                    </a:lnTo>
                    <a:lnTo>
                      <a:pt x="2388" y="9654"/>
                    </a:lnTo>
                    <a:lnTo>
                      <a:pt x="2050" y="9281"/>
                    </a:lnTo>
                    <a:lnTo>
                      <a:pt x="1990" y="9188"/>
                    </a:lnTo>
                    <a:lnTo>
                      <a:pt x="1948" y="9095"/>
                    </a:lnTo>
                    <a:lnTo>
                      <a:pt x="1923" y="9027"/>
                    </a:lnTo>
                    <a:lnTo>
                      <a:pt x="1889" y="8697"/>
                    </a:lnTo>
                    <a:lnTo>
                      <a:pt x="1855" y="8443"/>
                    </a:lnTo>
                    <a:lnTo>
                      <a:pt x="1838" y="8324"/>
                    </a:lnTo>
                    <a:lnTo>
                      <a:pt x="1796" y="8189"/>
                    </a:lnTo>
                    <a:lnTo>
                      <a:pt x="1550" y="7782"/>
                    </a:lnTo>
                    <a:lnTo>
                      <a:pt x="1093" y="7308"/>
                    </a:lnTo>
                    <a:lnTo>
                      <a:pt x="1050" y="7232"/>
                    </a:lnTo>
                    <a:lnTo>
                      <a:pt x="1000" y="7147"/>
                    </a:lnTo>
                    <a:lnTo>
                      <a:pt x="974" y="7088"/>
                    </a:lnTo>
                    <a:lnTo>
                      <a:pt x="889" y="6792"/>
                    </a:lnTo>
                    <a:lnTo>
                      <a:pt x="830" y="6563"/>
                    </a:lnTo>
                    <a:lnTo>
                      <a:pt x="568" y="6038"/>
                    </a:lnTo>
                    <a:lnTo>
                      <a:pt x="542" y="5987"/>
                    </a:lnTo>
                    <a:lnTo>
                      <a:pt x="491" y="5648"/>
                    </a:lnTo>
                    <a:lnTo>
                      <a:pt x="466" y="5327"/>
                    </a:lnTo>
                    <a:lnTo>
                      <a:pt x="483" y="4886"/>
                    </a:lnTo>
                    <a:lnTo>
                      <a:pt x="559" y="4446"/>
                    </a:lnTo>
                    <a:lnTo>
                      <a:pt x="542" y="3811"/>
                    </a:lnTo>
                    <a:lnTo>
                      <a:pt x="424" y="3404"/>
                    </a:lnTo>
                    <a:lnTo>
                      <a:pt x="381" y="3303"/>
                    </a:lnTo>
                    <a:lnTo>
                      <a:pt x="102" y="2803"/>
                    </a:lnTo>
                    <a:lnTo>
                      <a:pt x="17" y="2524"/>
                    </a:lnTo>
                    <a:lnTo>
                      <a:pt x="26" y="2253"/>
                    </a:lnTo>
                    <a:lnTo>
                      <a:pt x="127" y="1855"/>
                    </a:lnTo>
                    <a:lnTo>
                      <a:pt x="127" y="1626"/>
                    </a:lnTo>
                    <a:lnTo>
                      <a:pt x="110" y="1448"/>
                    </a:lnTo>
                    <a:lnTo>
                      <a:pt x="0" y="1042"/>
                    </a:lnTo>
                    <a:lnTo>
                      <a:pt x="17" y="508"/>
                    </a:lnTo>
                    <a:lnTo>
                      <a:pt x="263" y="0"/>
                    </a:lnTo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45" name="Freeform 398"/>
              <p:cNvSpPr>
                <a:spLocks/>
              </p:cNvSpPr>
              <p:nvPr/>
            </p:nvSpPr>
            <p:spPr bwMode="auto">
              <a:xfrm>
                <a:off x="2659" y="104"/>
                <a:ext cx="819" cy="4204"/>
              </a:xfrm>
              <a:custGeom>
                <a:avLst/>
                <a:gdLst>
                  <a:gd name="T0" fmla="*/ 299 w 3608"/>
                  <a:gd name="T1" fmla="*/ 0 h 18512"/>
                  <a:gd name="T2" fmla="*/ 254 w 3608"/>
                  <a:gd name="T3" fmla="*/ 152 h 18512"/>
                  <a:gd name="T4" fmla="*/ 203 w 3608"/>
                  <a:gd name="T5" fmla="*/ 356 h 18512"/>
                  <a:gd name="T6" fmla="*/ 220 w 3608"/>
                  <a:gd name="T7" fmla="*/ 1347 h 18512"/>
                  <a:gd name="T8" fmla="*/ 25 w 3608"/>
                  <a:gd name="T9" fmla="*/ 1897 h 18512"/>
                  <a:gd name="T10" fmla="*/ 0 w 3608"/>
                  <a:gd name="T11" fmla="*/ 2329 h 18512"/>
                  <a:gd name="T12" fmla="*/ 68 w 3608"/>
                  <a:gd name="T13" fmla="*/ 2541 h 18512"/>
                  <a:gd name="T14" fmla="*/ 525 w 3608"/>
                  <a:gd name="T15" fmla="*/ 3362 h 18512"/>
                  <a:gd name="T16" fmla="*/ 567 w 3608"/>
                  <a:gd name="T17" fmla="*/ 3447 h 18512"/>
                  <a:gd name="T18" fmla="*/ 661 w 3608"/>
                  <a:gd name="T19" fmla="*/ 3718 h 18512"/>
                  <a:gd name="T20" fmla="*/ 762 w 3608"/>
                  <a:gd name="T21" fmla="*/ 4107 h 18512"/>
                  <a:gd name="T22" fmla="*/ 728 w 3608"/>
                  <a:gd name="T23" fmla="*/ 4734 h 18512"/>
                  <a:gd name="T24" fmla="*/ 550 w 3608"/>
                  <a:gd name="T25" fmla="*/ 5327 h 18512"/>
                  <a:gd name="T26" fmla="*/ 559 w 3608"/>
                  <a:gd name="T27" fmla="*/ 5767 h 18512"/>
                  <a:gd name="T28" fmla="*/ 661 w 3608"/>
                  <a:gd name="T29" fmla="*/ 6190 h 18512"/>
                  <a:gd name="T30" fmla="*/ 1050 w 3608"/>
                  <a:gd name="T31" fmla="*/ 6919 h 18512"/>
                  <a:gd name="T32" fmla="*/ 1228 w 3608"/>
                  <a:gd name="T33" fmla="*/ 7528 h 18512"/>
                  <a:gd name="T34" fmla="*/ 1397 w 3608"/>
                  <a:gd name="T35" fmla="*/ 7859 h 18512"/>
                  <a:gd name="T36" fmla="*/ 1516 w 3608"/>
                  <a:gd name="T37" fmla="*/ 8003 h 18512"/>
                  <a:gd name="T38" fmla="*/ 1711 w 3608"/>
                  <a:gd name="T39" fmla="*/ 8223 h 18512"/>
                  <a:gd name="T40" fmla="*/ 1770 w 3608"/>
                  <a:gd name="T41" fmla="*/ 8333 h 18512"/>
                  <a:gd name="T42" fmla="*/ 1888 w 3608"/>
                  <a:gd name="T43" fmla="*/ 8553 h 18512"/>
                  <a:gd name="T44" fmla="*/ 1922 w 3608"/>
                  <a:gd name="T45" fmla="*/ 8646 h 18512"/>
                  <a:gd name="T46" fmla="*/ 1939 w 3608"/>
                  <a:gd name="T47" fmla="*/ 8689 h 18512"/>
                  <a:gd name="T48" fmla="*/ 1948 w 3608"/>
                  <a:gd name="T49" fmla="*/ 8985 h 18512"/>
                  <a:gd name="T50" fmla="*/ 1939 w 3608"/>
                  <a:gd name="T51" fmla="*/ 9230 h 18512"/>
                  <a:gd name="T52" fmla="*/ 1973 w 3608"/>
                  <a:gd name="T53" fmla="*/ 9349 h 18512"/>
                  <a:gd name="T54" fmla="*/ 2007 w 3608"/>
                  <a:gd name="T55" fmla="*/ 9391 h 18512"/>
                  <a:gd name="T56" fmla="*/ 2058 w 3608"/>
                  <a:gd name="T57" fmla="*/ 9459 h 18512"/>
                  <a:gd name="T58" fmla="*/ 2236 w 3608"/>
                  <a:gd name="T59" fmla="*/ 9586 h 18512"/>
                  <a:gd name="T60" fmla="*/ 2363 w 3608"/>
                  <a:gd name="T61" fmla="*/ 9654 h 18512"/>
                  <a:gd name="T62" fmla="*/ 2490 w 3608"/>
                  <a:gd name="T63" fmla="*/ 9764 h 18512"/>
                  <a:gd name="T64" fmla="*/ 2727 w 3608"/>
                  <a:gd name="T65" fmla="*/ 10230 h 18512"/>
                  <a:gd name="T66" fmla="*/ 2828 w 3608"/>
                  <a:gd name="T67" fmla="*/ 10619 h 18512"/>
                  <a:gd name="T68" fmla="*/ 2854 w 3608"/>
                  <a:gd name="T69" fmla="*/ 10890 h 18512"/>
                  <a:gd name="T70" fmla="*/ 2854 w 3608"/>
                  <a:gd name="T71" fmla="*/ 11060 h 18512"/>
                  <a:gd name="T72" fmla="*/ 2837 w 3608"/>
                  <a:gd name="T73" fmla="*/ 11221 h 18512"/>
                  <a:gd name="T74" fmla="*/ 2820 w 3608"/>
                  <a:gd name="T75" fmla="*/ 11297 h 18512"/>
                  <a:gd name="T76" fmla="*/ 2735 w 3608"/>
                  <a:gd name="T77" fmla="*/ 11779 h 18512"/>
                  <a:gd name="T78" fmla="*/ 2744 w 3608"/>
                  <a:gd name="T79" fmla="*/ 12118 h 18512"/>
                  <a:gd name="T80" fmla="*/ 3116 w 3608"/>
                  <a:gd name="T81" fmla="*/ 12973 h 18512"/>
                  <a:gd name="T82" fmla="*/ 3210 w 3608"/>
                  <a:gd name="T83" fmla="*/ 13583 h 18512"/>
                  <a:gd name="T84" fmla="*/ 3303 w 3608"/>
                  <a:gd name="T85" fmla="*/ 13930 h 18512"/>
                  <a:gd name="T86" fmla="*/ 3370 w 3608"/>
                  <a:gd name="T87" fmla="*/ 14125 h 18512"/>
                  <a:gd name="T88" fmla="*/ 3379 w 3608"/>
                  <a:gd name="T89" fmla="*/ 14227 h 18512"/>
                  <a:gd name="T90" fmla="*/ 3396 w 3608"/>
                  <a:gd name="T91" fmla="*/ 14506 h 18512"/>
                  <a:gd name="T92" fmla="*/ 3455 w 3608"/>
                  <a:gd name="T93" fmla="*/ 15006 h 18512"/>
                  <a:gd name="T94" fmla="*/ 3506 w 3608"/>
                  <a:gd name="T95" fmla="*/ 15251 h 18512"/>
                  <a:gd name="T96" fmla="*/ 3506 w 3608"/>
                  <a:gd name="T97" fmla="*/ 15463 h 18512"/>
                  <a:gd name="T98" fmla="*/ 3506 w 3608"/>
                  <a:gd name="T99" fmla="*/ 15709 h 18512"/>
                  <a:gd name="T100" fmla="*/ 3455 w 3608"/>
                  <a:gd name="T101" fmla="*/ 15734 h 18512"/>
                  <a:gd name="T102" fmla="*/ 3438 w 3608"/>
                  <a:gd name="T103" fmla="*/ 15785 h 18512"/>
                  <a:gd name="T104" fmla="*/ 3455 w 3608"/>
                  <a:gd name="T105" fmla="*/ 15929 h 18512"/>
                  <a:gd name="T106" fmla="*/ 3472 w 3608"/>
                  <a:gd name="T107" fmla="*/ 16064 h 18512"/>
                  <a:gd name="T108" fmla="*/ 3455 w 3608"/>
                  <a:gd name="T109" fmla="*/ 16301 h 18512"/>
                  <a:gd name="T110" fmla="*/ 3413 w 3608"/>
                  <a:gd name="T111" fmla="*/ 16539 h 18512"/>
                  <a:gd name="T112" fmla="*/ 3387 w 3608"/>
                  <a:gd name="T113" fmla="*/ 16666 h 18512"/>
                  <a:gd name="T114" fmla="*/ 3311 w 3608"/>
                  <a:gd name="T115" fmla="*/ 17055 h 18512"/>
                  <a:gd name="T116" fmla="*/ 3303 w 3608"/>
                  <a:gd name="T117" fmla="*/ 17258 h 18512"/>
                  <a:gd name="T118" fmla="*/ 3311 w 3608"/>
                  <a:gd name="T119" fmla="*/ 17360 h 18512"/>
                  <a:gd name="T120" fmla="*/ 3337 w 3608"/>
                  <a:gd name="T121" fmla="*/ 17656 h 18512"/>
                  <a:gd name="T122" fmla="*/ 3404 w 3608"/>
                  <a:gd name="T123" fmla="*/ 18021 h 18512"/>
                  <a:gd name="T124" fmla="*/ 3608 w 3608"/>
                  <a:gd name="T125" fmla="*/ 18512 h 18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08" h="18512">
                    <a:moveTo>
                      <a:pt x="299" y="0"/>
                    </a:moveTo>
                    <a:lnTo>
                      <a:pt x="254" y="152"/>
                    </a:lnTo>
                    <a:lnTo>
                      <a:pt x="203" y="356"/>
                    </a:lnTo>
                    <a:lnTo>
                      <a:pt x="220" y="1347"/>
                    </a:lnTo>
                    <a:lnTo>
                      <a:pt x="25" y="1897"/>
                    </a:lnTo>
                    <a:lnTo>
                      <a:pt x="0" y="2329"/>
                    </a:lnTo>
                    <a:lnTo>
                      <a:pt x="68" y="2541"/>
                    </a:lnTo>
                    <a:lnTo>
                      <a:pt x="525" y="3362"/>
                    </a:lnTo>
                    <a:lnTo>
                      <a:pt x="567" y="3447"/>
                    </a:lnTo>
                    <a:lnTo>
                      <a:pt x="661" y="3718"/>
                    </a:lnTo>
                    <a:lnTo>
                      <a:pt x="762" y="4107"/>
                    </a:lnTo>
                    <a:lnTo>
                      <a:pt x="728" y="4734"/>
                    </a:lnTo>
                    <a:lnTo>
                      <a:pt x="550" y="5327"/>
                    </a:lnTo>
                    <a:lnTo>
                      <a:pt x="559" y="5767"/>
                    </a:lnTo>
                    <a:lnTo>
                      <a:pt x="661" y="6190"/>
                    </a:lnTo>
                    <a:lnTo>
                      <a:pt x="1050" y="6919"/>
                    </a:lnTo>
                    <a:lnTo>
                      <a:pt x="1228" y="7528"/>
                    </a:lnTo>
                    <a:lnTo>
                      <a:pt x="1397" y="7859"/>
                    </a:lnTo>
                    <a:lnTo>
                      <a:pt x="1516" y="8003"/>
                    </a:lnTo>
                    <a:lnTo>
                      <a:pt x="1711" y="8223"/>
                    </a:lnTo>
                    <a:lnTo>
                      <a:pt x="1770" y="8333"/>
                    </a:lnTo>
                    <a:lnTo>
                      <a:pt x="1888" y="8553"/>
                    </a:lnTo>
                    <a:lnTo>
                      <a:pt x="1922" y="8646"/>
                    </a:lnTo>
                    <a:lnTo>
                      <a:pt x="1939" y="8689"/>
                    </a:lnTo>
                    <a:lnTo>
                      <a:pt x="1948" y="8985"/>
                    </a:lnTo>
                    <a:lnTo>
                      <a:pt x="1939" y="9230"/>
                    </a:lnTo>
                    <a:lnTo>
                      <a:pt x="1973" y="9349"/>
                    </a:lnTo>
                    <a:lnTo>
                      <a:pt x="2007" y="9391"/>
                    </a:lnTo>
                    <a:lnTo>
                      <a:pt x="2058" y="9459"/>
                    </a:lnTo>
                    <a:lnTo>
                      <a:pt x="2236" y="9586"/>
                    </a:lnTo>
                    <a:lnTo>
                      <a:pt x="2363" y="9654"/>
                    </a:lnTo>
                    <a:lnTo>
                      <a:pt x="2490" y="9764"/>
                    </a:lnTo>
                    <a:lnTo>
                      <a:pt x="2727" y="10230"/>
                    </a:lnTo>
                    <a:lnTo>
                      <a:pt x="2828" y="10619"/>
                    </a:lnTo>
                    <a:lnTo>
                      <a:pt x="2854" y="10890"/>
                    </a:lnTo>
                    <a:lnTo>
                      <a:pt x="2854" y="11060"/>
                    </a:lnTo>
                    <a:lnTo>
                      <a:pt x="2837" y="11221"/>
                    </a:lnTo>
                    <a:lnTo>
                      <a:pt x="2820" y="11297"/>
                    </a:lnTo>
                    <a:lnTo>
                      <a:pt x="2735" y="11779"/>
                    </a:lnTo>
                    <a:lnTo>
                      <a:pt x="2744" y="12118"/>
                    </a:lnTo>
                    <a:lnTo>
                      <a:pt x="3116" y="12973"/>
                    </a:lnTo>
                    <a:lnTo>
                      <a:pt x="3210" y="13583"/>
                    </a:lnTo>
                    <a:lnTo>
                      <a:pt x="3303" y="13930"/>
                    </a:lnTo>
                    <a:lnTo>
                      <a:pt x="3370" y="14125"/>
                    </a:lnTo>
                    <a:lnTo>
                      <a:pt x="3379" y="14227"/>
                    </a:lnTo>
                    <a:lnTo>
                      <a:pt x="3396" y="14506"/>
                    </a:lnTo>
                    <a:lnTo>
                      <a:pt x="3455" y="15006"/>
                    </a:lnTo>
                    <a:lnTo>
                      <a:pt x="3506" y="15251"/>
                    </a:lnTo>
                    <a:lnTo>
                      <a:pt x="3506" y="15463"/>
                    </a:lnTo>
                    <a:lnTo>
                      <a:pt x="3506" y="15709"/>
                    </a:lnTo>
                    <a:lnTo>
                      <a:pt x="3455" y="15734"/>
                    </a:lnTo>
                    <a:lnTo>
                      <a:pt x="3438" y="15785"/>
                    </a:lnTo>
                    <a:lnTo>
                      <a:pt x="3455" y="15929"/>
                    </a:lnTo>
                    <a:lnTo>
                      <a:pt x="3472" y="16064"/>
                    </a:lnTo>
                    <a:lnTo>
                      <a:pt x="3455" y="16301"/>
                    </a:lnTo>
                    <a:lnTo>
                      <a:pt x="3413" y="16539"/>
                    </a:lnTo>
                    <a:lnTo>
                      <a:pt x="3387" y="16666"/>
                    </a:lnTo>
                    <a:lnTo>
                      <a:pt x="3311" y="17055"/>
                    </a:lnTo>
                    <a:lnTo>
                      <a:pt x="3303" y="17258"/>
                    </a:lnTo>
                    <a:lnTo>
                      <a:pt x="3311" y="17360"/>
                    </a:lnTo>
                    <a:lnTo>
                      <a:pt x="3337" y="17656"/>
                    </a:lnTo>
                    <a:lnTo>
                      <a:pt x="3404" y="18021"/>
                    </a:lnTo>
                    <a:lnTo>
                      <a:pt x="3608" y="18512"/>
                    </a:lnTo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46" name="Freeform 399"/>
              <p:cNvSpPr>
                <a:spLocks/>
              </p:cNvSpPr>
              <p:nvPr/>
            </p:nvSpPr>
            <p:spPr bwMode="auto">
              <a:xfrm>
                <a:off x="108" y="3839"/>
                <a:ext cx="934" cy="469"/>
              </a:xfrm>
              <a:custGeom>
                <a:avLst/>
                <a:gdLst>
                  <a:gd name="T0" fmla="*/ 3607 w 4116"/>
                  <a:gd name="T1" fmla="*/ 2063 h 2063"/>
                  <a:gd name="T2" fmla="*/ 3608 w 4116"/>
                  <a:gd name="T3" fmla="*/ 2054 h 2063"/>
                  <a:gd name="T4" fmla="*/ 3752 w 4116"/>
                  <a:gd name="T5" fmla="*/ 1749 h 2063"/>
                  <a:gd name="T6" fmla="*/ 4031 w 4116"/>
                  <a:gd name="T7" fmla="*/ 1487 h 2063"/>
                  <a:gd name="T8" fmla="*/ 4116 w 4116"/>
                  <a:gd name="T9" fmla="*/ 1326 h 2063"/>
                  <a:gd name="T10" fmla="*/ 4082 w 4116"/>
                  <a:gd name="T11" fmla="*/ 1114 h 2063"/>
                  <a:gd name="T12" fmla="*/ 4048 w 4116"/>
                  <a:gd name="T13" fmla="*/ 1030 h 2063"/>
                  <a:gd name="T14" fmla="*/ 3989 w 4116"/>
                  <a:gd name="T15" fmla="*/ 936 h 2063"/>
                  <a:gd name="T16" fmla="*/ 3853 w 4116"/>
                  <a:gd name="T17" fmla="*/ 792 h 2063"/>
                  <a:gd name="T18" fmla="*/ 3574 w 4116"/>
                  <a:gd name="T19" fmla="*/ 632 h 2063"/>
                  <a:gd name="T20" fmla="*/ 3447 w 4116"/>
                  <a:gd name="T21" fmla="*/ 555 h 2063"/>
                  <a:gd name="T22" fmla="*/ 3235 w 4116"/>
                  <a:gd name="T23" fmla="*/ 462 h 2063"/>
                  <a:gd name="T24" fmla="*/ 2778 w 4116"/>
                  <a:gd name="T25" fmla="*/ 352 h 2063"/>
                  <a:gd name="T26" fmla="*/ 2253 w 4116"/>
                  <a:gd name="T27" fmla="*/ 217 h 2063"/>
                  <a:gd name="T28" fmla="*/ 779 w 4116"/>
                  <a:gd name="T29" fmla="*/ 140 h 2063"/>
                  <a:gd name="T30" fmla="*/ 669 w 4116"/>
                  <a:gd name="T31" fmla="*/ 132 h 2063"/>
                  <a:gd name="T32" fmla="*/ 76 w 4116"/>
                  <a:gd name="T33" fmla="*/ 13 h 2063"/>
                  <a:gd name="T34" fmla="*/ 0 w 4116"/>
                  <a:gd name="T35" fmla="*/ 0 h 20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16" h="2063">
                    <a:moveTo>
                      <a:pt x="3607" y="2063"/>
                    </a:moveTo>
                    <a:lnTo>
                      <a:pt x="3608" y="2054"/>
                    </a:lnTo>
                    <a:lnTo>
                      <a:pt x="3752" y="1749"/>
                    </a:lnTo>
                    <a:lnTo>
                      <a:pt x="4031" y="1487"/>
                    </a:lnTo>
                    <a:lnTo>
                      <a:pt x="4116" y="1326"/>
                    </a:lnTo>
                    <a:lnTo>
                      <a:pt x="4082" y="1114"/>
                    </a:lnTo>
                    <a:lnTo>
                      <a:pt x="4048" y="1030"/>
                    </a:lnTo>
                    <a:lnTo>
                      <a:pt x="3989" y="936"/>
                    </a:lnTo>
                    <a:lnTo>
                      <a:pt x="3853" y="792"/>
                    </a:lnTo>
                    <a:lnTo>
                      <a:pt x="3574" y="632"/>
                    </a:lnTo>
                    <a:lnTo>
                      <a:pt x="3447" y="555"/>
                    </a:lnTo>
                    <a:lnTo>
                      <a:pt x="3235" y="462"/>
                    </a:lnTo>
                    <a:lnTo>
                      <a:pt x="2778" y="352"/>
                    </a:lnTo>
                    <a:lnTo>
                      <a:pt x="2253" y="217"/>
                    </a:lnTo>
                    <a:lnTo>
                      <a:pt x="779" y="140"/>
                    </a:lnTo>
                    <a:lnTo>
                      <a:pt x="669" y="132"/>
                    </a:lnTo>
                    <a:lnTo>
                      <a:pt x="76" y="13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47" name="Freeform 400"/>
              <p:cNvSpPr>
                <a:spLocks/>
              </p:cNvSpPr>
              <p:nvPr/>
            </p:nvSpPr>
            <p:spPr bwMode="auto">
              <a:xfrm>
                <a:off x="3074" y="104"/>
                <a:ext cx="690" cy="2869"/>
              </a:xfrm>
              <a:custGeom>
                <a:avLst/>
                <a:gdLst>
                  <a:gd name="T0" fmla="*/ 1319 w 3040"/>
                  <a:gd name="T1" fmla="*/ 0 h 12635"/>
                  <a:gd name="T2" fmla="*/ 1321 w 3040"/>
                  <a:gd name="T3" fmla="*/ 59 h 12635"/>
                  <a:gd name="T4" fmla="*/ 1262 w 3040"/>
                  <a:gd name="T5" fmla="*/ 186 h 12635"/>
                  <a:gd name="T6" fmla="*/ 999 w 3040"/>
                  <a:gd name="T7" fmla="*/ 415 h 12635"/>
                  <a:gd name="T8" fmla="*/ 449 w 3040"/>
                  <a:gd name="T9" fmla="*/ 567 h 12635"/>
                  <a:gd name="T10" fmla="*/ 305 w 3040"/>
                  <a:gd name="T11" fmla="*/ 669 h 12635"/>
                  <a:gd name="T12" fmla="*/ 195 w 3040"/>
                  <a:gd name="T13" fmla="*/ 788 h 12635"/>
                  <a:gd name="T14" fmla="*/ 93 w 3040"/>
                  <a:gd name="T15" fmla="*/ 1025 h 12635"/>
                  <a:gd name="T16" fmla="*/ 93 w 3040"/>
                  <a:gd name="T17" fmla="*/ 1304 h 12635"/>
                  <a:gd name="T18" fmla="*/ 203 w 3040"/>
                  <a:gd name="T19" fmla="*/ 1711 h 12635"/>
                  <a:gd name="T20" fmla="*/ 203 w 3040"/>
                  <a:gd name="T21" fmla="*/ 1956 h 12635"/>
                  <a:gd name="T22" fmla="*/ 43 w 3040"/>
                  <a:gd name="T23" fmla="*/ 2202 h 12635"/>
                  <a:gd name="T24" fmla="*/ 0 w 3040"/>
                  <a:gd name="T25" fmla="*/ 2481 h 12635"/>
                  <a:gd name="T26" fmla="*/ 51 w 3040"/>
                  <a:gd name="T27" fmla="*/ 2701 h 12635"/>
                  <a:gd name="T28" fmla="*/ 110 w 3040"/>
                  <a:gd name="T29" fmla="*/ 2803 h 12635"/>
                  <a:gd name="T30" fmla="*/ 525 w 3040"/>
                  <a:gd name="T31" fmla="*/ 3176 h 12635"/>
                  <a:gd name="T32" fmla="*/ 559 w 3040"/>
                  <a:gd name="T33" fmla="*/ 3243 h 12635"/>
                  <a:gd name="T34" fmla="*/ 559 w 3040"/>
                  <a:gd name="T35" fmla="*/ 3294 h 12635"/>
                  <a:gd name="T36" fmla="*/ 601 w 3040"/>
                  <a:gd name="T37" fmla="*/ 3718 h 12635"/>
                  <a:gd name="T38" fmla="*/ 779 w 3040"/>
                  <a:gd name="T39" fmla="*/ 4124 h 12635"/>
                  <a:gd name="T40" fmla="*/ 796 w 3040"/>
                  <a:gd name="T41" fmla="*/ 4251 h 12635"/>
                  <a:gd name="T42" fmla="*/ 779 w 3040"/>
                  <a:gd name="T43" fmla="*/ 4420 h 12635"/>
                  <a:gd name="T44" fmla="*/ 745 w 3040"/>
                  <a:gd name="T45" fmla="*/ 4497 h 12635"/>
                  <a:gd name="T46" fmla="*/ 618 w 3040"/>
                  <a:gd name="T47" fmla="*/ 4734 h 12635"/>
                  <a:gd name="T48" fmla="*/ 432 w 3040"/>
                  <a:gd name="T49" fmla="*/ 5157 h 12635"/>
                  <a:gd name="T50" fmla="*/ 356 w 3040"/>
                  <a:gd name="T51" fmla="*/ 5344 h 12635"/>
                  <a:gd name="T52" fmla="*/ 322 w 3040"/>
                  <a:gd name="T53" fmla="*/ 5547 h 12635"/>
                  <a:gd name="T54" fmla="*/ 356 w 3040"/>
                  <a:gd name="T55" fmla="*/ 6182 h 12635"/>
                  <a:gd name="T56" fmla="*/ 593 w 3040"/>
                  <a:gd name="T57" fmla="*/ 6631 h 12635"/>
                  <a:gd name="T58" fmla="*/ 949 w 3040"/>
                  <a:gd name="T59" fmla="*/ 6953 h 12635"/>
                  <a:gd name="T60" fmla="*/ 983 w 3040"/>
                  <a:gd name="T61" fmla="*/ 6986 h 12635"/>
                  <a:gd name="T62" fmla="*/ 1059 w 3040"/>
                  <a:gd name="T63" fmla="*/ 7063 h 12635"/>
                  <a:gd name="T64" fmla="*/ 1169 w 3040"/>
                  <a:gd name="T65" fmla="*/ 7215 h 12635"/>
                  <a:gd name="T66" fmla="*/ 1203 w 3040"/>
                  <a:gd name="T67" fmla="*/ 7291 h 12635"/>
                  <a:gd name="T68" fmla="*/ 1245 w 3040"/>
                  <a:gd name="T69" fmla="*/ 7418 h 12635"/>
                  <a:gd name="T70" fmla="*/ 1431 w 3040"/>
                  <a:gd name="T71" fmla="*/ 8231 h 12635"/>
                  <a:gd name="T72" fmla="*/ 1787 w 3040"/>
                  <a:gd name="T73" fmla="*/ 8485 h 12635"/>
                  <a:gd name="T74" fmla="*/ 1956 w 3040"/>
                  <a:gd name="T75" fmla="*/ 8612 h 12635"/>
                  <a:gd name="T76" fmla="*/ 2058 w 3040"/>
                  <a:gd name="T77" fmla="*/ 8705 h 12635"/>
                  <a:gd name="T78" fmla="*/ 2100 w 3040"/>
                  <a:gd name="T79" fmla="*/ 8748 h 12635"/>
                  <a:gd name="T80" fmla="*/ 2151 w 3040"/>
                  <a:gd name="T81" fmla="*/ 8832 h 12635"/>
                  <a:gd name="T82" fmla="*/ 2312 w 3040"/>
                  <a:gd name="T83" fmla="*/ 9578 h 12635"/>
                  <a:gd name="T84" fmla="*/ 2465 w 3040"/>
                  <a:gd name="T85" fmla="*/ 9840 h 12635"/>
                  <a:gd name="T86" fmla="*/ 2541 w 3040"/>
                  <a:gd name="T87" fmla="*/ 9933 h 12635"/>
                  <a:gd name="T88" fmla="*/ 2634 w 3040"/>
                  <a:gd name="T89" fmla="*/ 10026 h 12635"/>
                  <a:gd name="T90" fmla="*/ 2786 w 3040"/>
                  <a:gd name="T91" fmla="*/ 10179 h 12635"/>
                  <a:gd name="T92" fmla="*/ 2888 w 3040"/>
                  <a:gd name="T93" fmla="*/ 10399 h 12635"/>
                  <a:gd name="T94" fmla="*/ 2905 w 3040"/>
                  <a:gd name="T95" fmla="*/ 10611 h 12635"/>
                  <a:gd name="T96" fmla="*/ 2896 w 3040"/>
                  <a:gd name="T97" fmla="*/ 10823 h 12635"/>
                  <a:gd name="T98" fmla="*/ 2812 w 3040"/>
                  <a:gd name="T99" fmla="*/ 11043 h 12635"/>
                  <a:gd name="T100" fmla="*/ 2625 w 3040"/>
                  <a:gd name="T101" fmla="*/ 11237 h 12635"/>
                  <a:gd name="T102" fmla="*/ 2600 w 3040"/>
                  <a:gd name="T103" fmla="*/ 11280 h 12635"/>
                  <a:gd name="T104" fmla="*/ 2566 w 3040"/>
                  <a:gd name="T105" fmla="*/ 11339 h 12635"/>
                  <a:gd name="T106" fmla="*/ 2566 w 3040"/>
                  <a:gd name="T107" fmla="*/ 11712 h 12635"/>
                  <a:gd name="T108" fmla="*/ 2998 w 3040"/>
                  <a:gd name="T109" fmla="*/ 12516 h 12635"/>
                  <a:gd name="T110" fmla="*/ 3024 w 3040"/>
                  <a:gd name="T111" fmla="*/ 12575 h 12635"/>
                  <a:gd name="T112" fmla="*/ 3040 w 3040"/>
                  <a:gd name="T113" fmla="*/ 12635 h 12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40" h="12635">
                    <a:moveTo>
                      <a:pt x="1319" y="0"/>
                    </a:moveTo>
                    <a:lnTo>
                      <a:pt x="1321" y="59"/>
                    </a:lnTo>
                    <a:lnTo>
                      <a:pt x="1262" y="186"/>
                    </a:lnTo>
                    <a:lnTo>
                      <a:pt x="999" y="415"/>
                    </a:lnTo>
                    <a:lnTo>
                      <a:pt x="449" y="567"/>
                    </a:lnTo>
                    <a:lnTo>
                      <a:pt x="305" y="669"/>
                    </a:lnTo>
                    <a:lnTo>
                      <a:pt x="195" y="788"/>
                    </a:lnTo>
                    <a:lnTo>
                      <a:pt x="93" y="1025"/>
                    </a:lnTo>
                    <a:lnTo>
                      <a:pt x="93" y="1304"/>
                    </a:lnTo>
                    <a:lnTo>
                      <a:pt x="203" y="1711"/>
                    </a:lnTo>
                    <a:lnTo>
                      <a:pt x="203" y="1956"/>
                    </a:lnTo>
                    <a:lnTo>
                      <a:pt x="43" y="2202"/>
                    </a:lnTo>
                    <a:lnTo>
                      <a:pt x="0" y="2481"/>
                    </a:lnTo>
                    <a:lnTo>
                      <a:pt x="51" y="2701"/>
                    </a:lnTo>
                    <a:lnTo>
                      <a:pt x="110" y="2803"/>
                    </a:lnTo>
                    <a:lnTo>
                      <a:pt x="525" y="3176"/>
                    </a:lnTo>
                    <a:lnTo>
                      <a:pt x="559" y="3243"/>
                    </a:lnTo>
                    <a:lnTo>
                      <a:pt x="559" y="3294"/>
                    </a:lnTo>
                    <a:lnTo>
                      <a:pt x="601" y="3718"/>
                    </a:lnTo>
                    <a:lnTo>
                      <a:pt x="779" y="4124"/>
                    </a:lnTo>
                    <a:lnTo>
                      <a:pt x="796" y="4251"/>
                    </a:lnTo>
                    <a:lnTo>
                      <a:pt x="779" y="4420"/>
                    </a:lnTo>
                    <a:lnTo>
                      <a:pt x="745" y="4497"/>
                    </a:lnTo>
                    <a:lnTo>
                      <a:pt x="618" y="4734"/>
                    </a:lnTo>
                    <a:lnTo>
                      <a:pt x="432" y="5157"/>
                    </a:lnTo>
                    <a:lnTo>
                      <a:pt x="356" y="5344"/>
                    </a:lnTo>
                    <a:lnTo>
                      <a:pt x="322" y="5547"/>
                    </a:lnTo>
                    <a:lnTo>
                      <a:pt x="356" y="6182"/>
                    </a:lnTo>
                    <a:lnTo>
                      <a:pt x="593" y="6631"/>
                    </a:lnTo>
                    <a:lnTo>
                      <a:pt x="949" y="6953"/>
                    </a:lnTo>
                    <a:lnTo>
                      <a:pt x="983" y="6986"/>
                    </a:lnTo>
                    <a:lnTo>
                      <a:pt x="1059" y="7063"/>
                    </a:lnTo>
                    <a:lnTo>
                      <a:pt x="1169" y="7215"/>
                    </a:lnTo>
                    <a:lnTo>
                      <a:pt x="1203" y="7291"/>
                    </a:lnTo>
                    <a:lnTo>
                      <a:pt x="1245" y="7418"/>
                    </a:lnTo>
                    <a:lnTo>
                      <a:pt x="1431" y="8231"/>
                    </a:lnTo>
                    <a:lnTo>
                      <a:pt x="1787" y="8485"/>
                    </a:lnTo>
                    <a:lnTo>
                      <a:pt x="1956" y="8612"/>
                    </a:lnTo>
                    <a:lnTo>
                      <a:pt x="2058" y="8705"/>
                    </a:lnTo>
                    <a:lnTo>
                      <a:pt x="2100" y="8748"/>
                    </a:lnTo>
                    <a:lnTo>
                      <a:pt x="2151" y="8832"/>
                    </a:lnTo>
                    <a:lnTo>
                      <a:pt x="2312" y="9578"/>
                    </a:lnTo>
                    <a:lnTo>
                      <a:pt x="2465" y="9840"/>
                    </a:lnTo>
                    <a:lnTo>
                      <a:pt x="2541" y="9933"/>
                    </a:lnTo>
                    <a:lnTo>
                      <a:pt x="2634" y="10026"/>
                    </a:lnTo>
                    <a:lnTo>
                      <a:pt x="2786" y="10179"/>
                    </a:lnTo>
                    <a:lnTo>
                      <a:pt x="2888" y="10399"/>
                    </a:lnTo>
                    <a:lnTo>
                      <a:pt x="2905" y="10611"/>
                    </a:lnTo>
                    <a:lnTo>
                      <a:pt x="2896" y="10823"/>
                    </a:lnTo>
                    <a:lnTo>
                      <a:pt x="2812" y="11043"/>
                    </a:lnTo>
                    <a:lnTo>
                      <a:pt x="2625" y="11237"/>
                    </a:lnTo>
                    <a:lnTo>
                      <a:pt x="2600" y="11280"/>
                    </a:lnTo>
                    <a:lnTo>
                      <a:pt x="2566" y="11339"/>
                    </a:lnTo>
                    <a:lnTo>
                      <a:pt x="2566" y="11712"/>
                    </a:lnTo>
                    <a:lnTo>
                      <a:pt x="2998" y="12516"/>
                    </a:lnTo>
                    <a:lnTo>
                      <a:pt x="3024" y="12575"/>
                    </a:lnTo>
                    <a:lnTo>
                      <a:pt x="3040" y="12635"/>
                    </a:lnTo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48" name="Freeform 401"/>
              <p:cNvSpPr>
                <a:spLocks/>
              </p:cNvSpPr>
              <p:nvPr/>
            </p:nvSpPr>
            <p:spPr bwMode="auto">
              <a:xfrm>
                <a:off x="3764" y="2973"/>
                <a:ext cx="147" cy="1335"/>
              </a:xfrm>
              <a:custGeom>
                <a:avLst/>
                <a:gdLst>
                  <a:gd name="T0" fmla="*/ 0 w 645"/>
                  <a:gd name="T1" fmla="*/ 0 h 5877"/>
                  <a:gd name="T2" fmla="*/ 17 w 645"/>
                  <a:gd name="T3" fmla="*/ 84 h 5877"/>
                  <a:gd name="T4" fmla="*/ 17 w 645"/>
                  <a:gd name="T5" fmla="*/ 728 h 5877"/>
                  <a:gd name="T6" fmla="*/ 390 w 645"/>
                  <a:gd name="T7" fmla="*/ 1439 h 5877"/>
                  <a:gd name="T8" fmla="*/ 483 w 645"/>
                  <a:gd name="T9" fmla="*/ 1880 h 5877"/>
                  <a:gd name="T10" fmla="*/ 458 w 645"/>
                  <a:gd name="T11" fmla="*/ 2303 h 5877"/>
                  <a:gd name="T12" fmla="*/ 415 w 645"/>
                  <a:gd name="T13" fmla="*/ 2523 h 5877"/>
                  <a:gd name="T14" fmla="*/ 246 w 645"/>
                  <a:gd name="T15" fmla="*/ 3336 h 5877"/>
                  <a:gd name="T16" fmla="*/ 144 w 645"/>
                  <a:gd name="T17" fmla="*/ 3954 h 5877"/>
                  <a:gd name="T18" fmla="*/ 153 w 645"/>
                  <a:gd name="T19" fmla="*/ 4539 h 5877"/>
                  <a:gd name="T20" fmla="*/ 263 w 645"/>
                  <a:gd name="T21" fmla="*/ 5047 h 5877"/>
                  <a:gd name="T22" fmla="*/ 475 w 645"/>
                  <a:gd name="T23" fmla="*/ 5555 h 5877"/>
                  <a:gd name="T24" fmla="*/ 645 w 645"/>
                  <a:gd name="T25" fmla="*/ 5877 h 5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5" h="5877">
                    <a:moveTo>
                      <a:pt x="0" y="0"/>
                    </a:moveTo>
                    <a:lnTo>
                      <a:pt x="17" y="84"/>
                    </a:lnTo>
                    <a:lnTo>
                      <a:pt x="17" y="728"/>
                    </a:lnTo>
                    <a:lnTo>
                      <a:pt x="390" y="1439"/>
                    </a:lnTo>
                    <a:lnTo>
                      <a:pt x="483" y="1880"/>
                    </a:lnTo>
                    <a:lnTo>
                      <a:pt x="458" y="2303"/>
                    </a:lnTo>
                    <a:lnTo>
                      <a:pt x="415" y="2523"/>
                    </a:lnTo>
                    <a:lnTo>
                      <a:pt x="246" y="3336"/>
                    </a:lnTo>
                    <a:lnTo>
                      <a:pt x="144" y="3954"/>
                    </a:lnTo>
                    <a:lnTo>
                      <a:pt x="153" y="4539"/>
                    </a:lnTo>
                    <a:lnTo>
                      <a:pt x="263" y="5047"/>
                    </a:lnTo>
                    <a:lnTo>
                      <a:pt x="475" y="5555"/>
                    </a:lnTo>
                    <a:lnTo>
                      <a:pt x="645" y="5877"/>
                    </a:lnTo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49" name="Freeform 402"/>
              <p:cNvSpPr>
                <a:spLocks/>
              </p:cNvSpPr>
              <p:nvPr/>
            </p:nvSpPr>
            <p:spPr bwMode="auto">
              <a:xfrm>
                <a:off x="108" y="4233"/>
                <a:ext cx="246" cy="75"/>
              </a:xfrm>
              <a:custGeom>
                <a:avLst/>
                <a:gdLst>
                  <a:gd name="T0" fmla="*/ 1086 w 1086"/>
                  <a:gd name="T1" fmla="*/ 331 h 331"/>
                  <a:gd name="T2" fmla="*/ 1025 w 1086"/>
                  <a:gd name="T3" fmla="*/ 263 h 331"/>
                  <a:gd name="T4" fmla="*/ 678 w 1086"/>
                  <a:gd name="T5" fmla="*/ 51 h 331"/>
                  <a:gd name="T6" fmla="*/ 601 w 1086"/>
                  <a:gd name="T7" fmla="*/ 26 h 331"/>
                  <a:gd name="T8" fmla="*/ 483 w 1086"/>
                  <a:gd name="T9" fmla="*/ 0 h 331"/>
                  <a:gd name="T10" fmla="*/ 0 w 1086"/>
                  <a:gd name="T11" fmla="*/ 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6" h="331">
                    <a:moveTo>
                      <a:pt x="1086" y="331"/>
                    </a:moveTo>
                    <a:lnTo>
                      <a:pt x="1025" y="263"/>
                    </a:lnTo>
                    <a:lnTo>
                      <a:pt x="678" y="51"/>
                    </a:lnTo>
                    <a:lnTo>
                      <a:pt x="601" y="26"/>
                    </a:lnTo>
                    <a:lnTo>
                      <a:pt x="48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50" name="Freeform 403"/>
              <p:cNvSpPr>
                <a:spLocks/>
              </p:cNvSpPr>
              <p:nvPr/>
            </p:nvSpPr>
            <p:spPr bwMode="auto">
              <a:xfrm>
                <a:off x="2582" y="104"/>
                <a:ext cx="797" cy="4204"/>
              </a:xfrm>
              <a:custGeom>
                <a:avLst/>
                <a:gdLst>
                  <a:gd name="T0" fmla="*/ 72 w 3509"/>
                  <a:gd name="T1" fmla="*/ 0 h 18512"/>
                  <a:gd name="T2" fmla="*/ 0 w 3509"/>
                  <a:gd name="T3" fmla="*/ 203 h 18512"/>
                  <a:gd name="T4" fmla="*/ 161 w 3509"/>
                  <a:gd name="T5" fmla="*/ 1092 h 18512"/>
                  <a:gd name="T6" fmla="*/ 34 w 3509"/>
                  <a:gd name="T7" fmla="*/ 1914 h 18512"/>
                  <a:gd name="T8" fmla="*/ 51 w 3509"/>
                  <a:gd name="T9" fmla="*/ 2295 h 18512"/>
                  <a:gd name="T10" fmla="*/ 68 w 3509"/>
                  <a:gd name="T11" fmla="*/ 2507 h 18512"/>
                  <a:gd name="T12" fmla="*/ 136 w 3509"/>
                  <a:gd name="T13" fmla="*/ 2684 h 18512"/>
                  <a:gd name="T14" fmla="*/ 246 w 3509"/>
                  <a:gd name="T15" fmla="*/ 2930 h 18512"/>
                  <a:gd name="T16" fmla="*/ 280 w 3509"/>
                  <a:gd name="T17" fmla="*/ 2989 h 18512"/>
                  <a:gd name="T18" fmla="*/ 347 w 3509"/>
                  <a:gd name="T19" fmla="*/ 3057 h 18512"/>
                  <a:gd name="T20" fmla="*/ 398 w 3509"/>
                  <a:gd name="T21" fmla="*/ 3142 h 18512"/>
                  <a:gd name="T22" fmla="*/ 525 w 3509"/>
                  <a:gd name="T23" fmla="*/ 3320 h 18512"/>
                  <a:gd name="T24" fmla="*/ 635 w 3509"/>
                  <a:gd name="T25" fmla="*/ 3523 h 18512"/>
                  <a:gd name="T26" fmla="*/ 745 w 3509"/>
                  <a:gd name="T27" fmla="*/ 3938 h 18512"/>
                  <a:gd name="T28" fmla="*/ 729 w 3509"/>
                  <a:gd name="T29" fmla="*/ 4336 h 18512"/>
                  <a:gd name="T30" fmla="*/ 720 w 3509"/>
                  <a:gd name="T31" fmla="*/ 4615 h 18512"/>
                  <a:gd name="T32" fmla="*/ 627 w 3509"/>
                  <a:gd name="T33" fmla="*/ 4946 h 18512"/>
                  <a:gd name="T34" fmla="*/ 585 w 3509"/>
                  <a:gd name="T35" fmla="*/ 5039 h 18512"/>
                  <a:gd name="T36" fmla="*/ 500 w 3509"/>
                  <a:gd name="T37" fmla="*/ 5276 h 18512"/>
                  <a:gd name="T38" fmla="*/ 474 w 3509"/>
                  <a:gd name="T39" fmla="*/ 5564 h 18512"/>
                  <a:gd name="T40" fmla="*/ 474 w 3509"/>
                  <a:gd name="T41" fmla="*/ 5708 h 18512"/>
                  <a:gd name="T42" fmla="*/ 483 w 3509"/>
                  <a:gd name="T43" fmla="*/ 5801 h 18512"/>
                  <a:gd name="T44" fmla="*/ 525 w 3509"/>
                  <a:gd name="T45" fmla="*/ 5970 h 18512"/>
                  <a:gd name="T46" fmla="*/ 991 w 3509"/>
                  <a:gd name="T47" fmla="*/ 6792 h 18512"/>
                  <a:gd name="T48" fmla="*/ 1135 w 3509"/>
                  <a:gd name="T49" fmla="*/ 7401 h 18512"/>
                  <a:gd name="T50" fmla="*/ 1254 w 3509"/>
                  <a:gd name="T51" fmla="*/ 7689 h 18512"/>
                  <a:gd name="T52" fmla="*/ 1313 w 3509"/>
                  <a:gd name="T53" fmla="*/ 7782 h 18512"/>
                  <a:gd name="T54" fmla="*/ 1558 w 3509"/>
                  <a:gd name="T55" fmla="*/ 8036 h 18512"/>
                  <a:gd name="T56" fmla="*/ 1736 w 3509"/>
                  <a:gd name="T57" fmla="*/ 8434 h 18512"/>
                  <a:gd name="T58" fmla="*/ 1753 w 3509"/>
                  <a:gd name="T59" fmla="*/ 8748 h 18512"/>
                  <a:gd name="T60" fmla="*/ 1660 w 3509"/>
                  <a:gd name="T61" fmla="*/ 9095 h 18512"/>
                  <a:gd name="T62" fmla="*/ 1711 w 3509"/>
                  <a:gd name="T63" fmla="*/ 9425 h 18512"/>
                  <a:gd name="T64" fmla="*/ 1855 w 3509"/>
                  <a:gd name="T65" fmla="*/ 9612 h 18512"/>
                  <a:gd name="T66" fmla="*/ 2007 w 3509"/>
                  <a:gd name="T67" fmla="*/ 9679 h 18512"/>
                  <a:gd name="T68" fmla="*/ 2168 w 3509"/>
                  <a:gd name="T69" fmla="*/ 9764 h 18512"/>
                  <a:gd name="T70" fmla="*/ 2236 w 3509"/>
                  <a:gd name="T71" fmla="*/ 9798 h 18512"/>
                  <a:gd name="T72" fmla="*/ 2388 w 3509"/>
                  <a:gd name="T73" fmla="*/ 9925 h 18512"/>
                  <a:gd name="T74" fmla="*/ 2490 w 3509"/>
                  <a:gd name="T75" fmla="*/ 10010 h 18512"/>
                  <a:gd name="T76" fmla="*/ 2583 w 3509"/>
                  <a:gd name="T77" fmla="*/ 10162 h 18512"/>
                  <a:gd name="T78" fmla="*/ 2710 w 3509"/>
                  <a:gd name="T79" fmla="*/ 10543 h 18512"/>
                  <a:gd name="T80" fmla="*/ 2761 w 3509"/>
                  <a:gd name="T81" fmla="*/ 11229 h 18512"/>
                  <a:gd name="T82" fmla="*/ 2617 w 3509"/>
                  <a:gd name="T83" fmla="*/ 11881 h 18512"/>
                  <a:gd name="T84" fmla="*/ 2626 w 3509"/>
                  <a:gd name="T85" fmla="*/ 12313 h 18512"/>
                  <a:gd name="T86" fmla="*/ 2744 w 3509"/>
                  <a:gd name="T87" fmla="*/ 12559 h 18512"/>
                  <a:gd name="T88" fmla="*/ 3057 w 3509"/>
                  <a:gd name="T89" fmla="*/ 12897 h 18512"/>
                  <a:gd name="T90" fmla="*/ 3176 w 3509"/>
                  <a:gd name="T91" fmla="*/ 13109 h 18512"/>
                  <a:gd name="T92" fmla="*/ 3210 w 3509"/>
                  <a:gd name="T93" fmla="*/ 13168 h 18512"/>
                  <a:gd name="T94" fmla="*/ 3278 w 3509"/>
                  <a:gd name="T95" fmla="*/ 13405 h 18512"/>
                  <a:gd name="T96" fmla="*/ 3328 w 3509"/>
                  <a:gd name="T97" fmla="*/ 13600 h 18512"/>
                  <a:gd name="T98" fmla="*/ 3320 w 3509"/>
                  <a:gd name="T99" fmla="*/ 13829 h 18512"/>
                  <a:gd name="T100" fmla="*/ 3303 w 3509"/>
                  <a:gd name="T101" fmla="*/ 14040 h 18512"/>
                  <a:gd name="T102" fmla="*/ 3295 w 3509"/>
                  <a:gd name="T103" fmla="*/ 14142 h 18512"/>
                  <a:gd name="T104" fmla="*/ 3269 w 3509"/>
                  <a:gd name="T105" fmla="*/ 14235 h 18512"/>
                  <a:gd name="T106" fmla="*/ 3244 w 3509"/>
                  <a:gd name="T107" fmla="*/ 14422 h 18512"/>
                  <a:gd name="T108" fmla="*/ 3252 w 3509"/>
                  <a:gd name="T109" fmla="*/ 14972 h 18512"/>
                  <a:gd name="T110" fmla="*/ 3388 w 3509"/>
                  <a:gd name="T111" fmla="*/ 15633 h 18512"/>
                  <a:gd name="T112" fmla="*/ 3396 w 3509"/>
                  <a:gd name="T113" fmla="*/ 15980 h 18512"/>
                  <a:gd name="T114" fmla="*/ 3235 w 3509"/>
                  <a:gd name="T115" fmla="*/ 17055 h 18512"/>
                  <a:gd name="T116" fmla="*/ 3244 w 3509"/>
                  <a:gd name="T117" fmla="*/ 17555 h 18512"/>
                  <a:gd name="T118" fmla="*/ 3379 w 3509"/>
                  <a:gd name="T119" fmla="*/ 18173 h 18512"/>
                  <a:gd name="T120" fmla="*/ 3498 w 3509"/>
                  <a:gd name="T121" fmla="*/ 18486 h 18512"/>
                  <a:gd name="T122" fmla="*/ 3509 w 3509"/>
                  <a:gd name="T123" fmla="*/ 18512 h 18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09" h="18512">
                    <a:moveTo>
                      <a:pt x="72" y="0"/>
                    </a:moveTo>
                    <a:lnTo>
                      <a:pt x="0" y="203"/>
                    </a:lnTo>
                    <a:lnTo>
                      <a:pt x="161" y="1092"/>
                    </a:lnTo>
                    <a:lnTo>
                      <a:pt x="34" y="1914"/>
                    </a:lnTo>
                    <a:lnTo>
                      <a:pt x="51" y="2295"/>
                    </a:lnTo>
                    <a:lnTo>
                      <a:pt x="68" y="2507"/>
                    </a:lnTo>
                    <a:lnTo>
                      <a:pt x="136" y="2684"/>
                    </a:lnTo>
                    <a:lnTo>
                      <a:pt x="246" y="2930"/>
                    </a:lnTo>
                    <a:lnTo>
                      <a:pt x="280" y="2989"/>
                    </a:lnTo>
                    <a:lnTo>
                      <a:pt x="347" y="3057"/>
                    </a:lnTo>
                    <a:lnTo>
                      <a:pt x="398" y="3142"/>
                    </a:lnTo>
                    <a:lnTo>
                      <a:pt x="525" y="3320"/>
                    </a:lnTo>
                    <a:lnTo>
                      <a:pt x="635" y="3523"/>
                    </a:lnTo>
                    <a:lnTo>
                      <a:pt x="745" y="3938"/>
                    </a:lnTo>
                    <a:lnTo>
                      <a:pt x="729" y="4336"/>
                    </a:lnTo>
                    <a:lnTo>
                      <a:pt x="720" y="4615"/>
                    </a:lnTo>
                    <a:lnTo>
                      <a:pt x="627" y="4946"/>
                    </a:lnTo>
                    <a:lnTo>
                      <a:pt x="585" y="5039"/>
                    </a:lnTo>
                    <a:lnTo>
                      <a:pt x="500" y="5276"/>
                    </a:lnTo>
                    <a:lnTo>
                      <a:pt x="474" y="5564"/>
                    </a:lnTo>
                    <a:lnTo>
                      <a:pt x="474" y="5708"/>
                    </a:lnTo>
                    <a:lnTo>
                      <a:pt x="483" y="5801"/>
                    </a:lnTo>
                    <a:lnTo>
                      <a:pt x="525" y="5970"/>
                    </a:lnTo>
                    <a:lnTo>
                      <a:pt x="991" y="6792"/>
                    </a:lnTo>
                    <a:lnTo>
                      <a:pt x="1135" y="7401"/>
                    </a:lnTo>
                    <a:lnTo>
                      <a:pt x="1254" y="7689"/>
                    </a:lnTo>
                    <a:lnTo>
                      <a:pt x="1313" y="7782"/>
                    </a:lnTo>
                    <a:lnTo>
                      <a:pt x="1558" y="8036"/>
                    </a:lnTo>
                    <a:lnTo>
                      <a:pt x="1736" y="8434"/>
                    </a:lnTo>
                    <a:lnTo>
                      <a:pt x="1753" y="8748"/>
                    </a:lnTo>
                    <a:lnTo>
                      <a:pt x="1660" y="9095"/>
                    </a:lnTo>
                    <a:lnTo>
                      <a:pt x="1711" y="9425"/>
                    </a:lnTo>
                    <a:lnTo>
                      <a:pt x="1855" y="9612"/>
                    </a:lnTo>
                    <a:lnTo>
                      <a:pt x="2007" y="9679"/>
                    </a:lnTo>
                    <a:lnTo>
                      <a:pt x="2168" y="9764"/>
                    </a:lnTo>
                    <a:lnTo>
                      <a:pt x="2236" y="9798"/>
                    </a:lnTo>
                    <a:lnTo>
                      <a:pt x="2388" y="9925"/>
                    </a:lnTo>
                    <a:lnTo>
                      <a:pt x="2490" y="10010"/>
                    </a:lnTo>
                    <a:lnTo>
                      <a:pt x="2583" y="10162"/>
                    </a:lnTo>
                    <a:lnTo>
                      <a:pt x="2710" y="10543"/>
                    </a:lnTo>
                    <a:lnTo>
                      <a:pt x="2761" y="11229"/>
                    </a:lnTo>
                    <a:lnTo>
                      <a:pt x="2617" y="11881"/>
                    </a:lnTo>
                    <a:lnTo>
                      <a:pt x="2626" y="12313"/>
                    </a:lnTo>
                    <a:lnTo>
                      <a:pt x="2744" y="12559"/>
                    </a:lnTo>
                    <a:lnTo>
                      <a:pt x="3057" y="12897"/>
                    </a:lnTo>
                    <a:lnTo>
                      <a:pt x="3176" y="13109"/>
                    </a:lnTo>
                    <a:lnTo>
                      <a:pt x="3210" y="13168"/>
                    </a:lnTo>
                    <a:lnTo>
                      <a:pt x="3278" y="13405"/>
                    </a:lnTo>
                    <a:lnTo>
                      <a:pt x="3328" y="13600"/>
                    </a:lnTo>
                    <a:lnTo>
                      <a:pt x="3320" y="13829"/>
                    </a:lnTo>
                    <a:lnTo>
                      <a:pt x="3303" y="14040"/>
                    </a:lnTo>
                    <a:lnTo>
                      <a:pt x="3295" y="14142"/>
                    </a:lnTo>
                    <a:lnTo>
                      <a:pt x="3269" y="14235"/>
                    </a:lnTo>
                    <a:lnTo>
                      <a:pt x="3244" y="14422"/>
                    </a:lnTo>
                    <a:lnTo>
                      <a:pt x="3252" y="14972"/>
                    </a:lnTo>
                    <a:lnTo>
                      <a:pt x="3388" y="15633"/>
                    </a:lnTo>
                    <a:lnTo>
                      <a:pt x="3396" y="15980"/>
                    </a:lnTo>
                    <a:lnTo>
                      <a:pt x="3235" y="17055"/>
                    </a:lnTo>
                    <a:lnTo>
                      <a:pt x="3244" y="17555"/>
                    </a:lnTo>
                    <a:lnTo>
                      <a:pt x="3379" y="18173"/>
                    </a:lnTo>
                    <a:lnTo>
                      <a:pt x="3498" y="18486"/>
                    </a:lnTo>
                    <a:lnTo>
                      <a:pt x="3509" y="18512"/>
                    </a:lnTo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51" name="Freeform 404"/>
              <p:cNvSpPr>
                <a:spLocks/>
              </p:cNvSpPr>
              <p:nvPr/>
            </p:nvSpPr>
            <p:spPr bwMode="auto">
              <a:xfrm>
                <a:off x="108" y="3729"/>
                <a:ext cx="1117" cy="579"/>
              </a:xfrm>
              <a:custGeom>
                <a:avLst/>
                <a:gdLst>
                  <a:gd name="T0" fmla="*/ 4476 w 4920"/>
                  <a:gd name="T1" fmla="*/ 2548 h 2548"/>
                  <a:gd name="T2" fmla="*/ 4472 w 4920"/>
                  <a:gd name="T3" fmla="*/ 2480 h 2548"/>
                  <a:gd name="T4" fmla="*/ 4514 w 4920"/>
                  <a:gd name="T5" fmla="*/ 2285 h 2548"/>
                  <a:gd name="T6" fmla="*/ 4556 w 4920"/>
                  <a:gd name="T7" fmla="*/ 2175 h 2548"/>
                  <a:gd name="T8" fmla="*/ 4641 w 4920"/>
                  <a:gd name="T9" fmla="*/ 1963 h 2548"/>
                  <a:gd name="T10" fmla="*/ 4836 w 4920"/>
                  <a:gd name="T11" fmla="*/ 1684 h 2548"/>
                  <a:gd name="T12" fmla="*/ 4878 w 4920"/>
                  <a:gd name="T13" fmla="*/ 1625 h 2548"/>
                  <a:gd name="T14" fmla="*/ 4920 w 4920"/>
                  <a:gd name="T15" fmla="*/ 1506 h 2548"/>
                  <a:gd name="T16" fmla="*/ 4912 w 4920"/>
                  <a:gd name="T17" fmla="*/ 1201 h 2548"/>
                  <a:gd name="T18" fmla="*/ 4836 w 4920"/>
                  <a:gd name="T19" fmla="*/ 1108 h 2548"/>
                  <a:gd name="T20" fmla="*/ 4717 w 4920"/>
                  <a:gd name="T21" fmla="*/ 1015 h 2548"/>
                  <a:gd name="T22" fmla="*/ 4522 w 4920"/>
                  <a:gd name="T23" fmla="*/ 922 h 2548"/>
                  <a:gd name="T24" fmla="*/ 3828 w 4920"/>
                  <a:gd name="T25" fmla="*/ 769 h 2548"/>
                  <a:gd name="T26" fmla="*/ 3083 w 4920"/>
                  <a:gd name="T27" fmla="*/ 541 h 2548"/>
                  <a:gd name="T28" fmla="*/ 2498 w 4920"/>
                  <a:gd name="T29" fmla="*/ 448 h 2548"/>
                  <a:gd name="T30" fmla="*/ 2100 w 4920"/>
                  <a:gd name="T31" fmla="*/ 388 h 2548"/>
                  <a:gd name="T32" fmla="*/ 635 w 4920"/>
                  <a:gd name="T33" fmla="*/ 194 h 2548"/>
                  <a:gd name="T34" fmla="*/ 136 w 4920"/>
                  <a:gd name="T35" fmla="*/ 75 h 2548"/>
                  <a:gd name="T36" fmla="*/ 0 w 4920"/>
                  <a:gd name="T37" fmla="*/ 0 h 2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20" h="2548">
                    <a:moveTo>
                      <a:pt x="4476" y="2548"/>
                    </a:moveTo>
                    <a:lnTo>
                      <a:pt x="4472" y="2480"/>
                    </a:lnTo>
                    <a:lnTo>
                      <a:pt x="4514" y="2285"/>
                    </a:lnTo>
                    <a:lnTo>
                      <a:pt x="4556" y="2175"/>
                    </a:lnTo>
                    <a:lnTo>
                      <a:pt x="4641" y="1963"/>
                    </a:lnTo>
                    <a:lnTo>
                      <a:pt x="4836" y="1684"/>
                    </a:lnTo>
                    <a:lnTo>
                      <a:pt x="4878" y="1625"/>
                    </a:lnTo>
                    <a:lnTo>
                      <a:pt x="4920" y="1506"/>
                    </a:lnTo>
                    <a:lnTo>
                      <a:pt x="4912" y="1201"/>
                    </a:lnTo>
                    <a:lnTo>
                      <a:pt x="4836" y="1108"/>
                    </a:lnTo>
                    <a:lnTo>
                      <a:pt x="4717" y="1015"/>
                    </a:lnTo>
                    <a:lnTo>
                      <a:pt x="4522" y="922"/>
                    </a:lnTo>
                    <a:lnTo>
                      <a:pt x="3828" y="769"/>
                    </a:lnTo>
                    <a:lnTo>
                      <a:pt x="3083" y="541"/>
                    </a:lnTo>
                    <a:lnTo>
                      <a:pt x="2498" y="448"/>
                    </a:lnTo>
                    <a:lnTo>
                      <a:pt x="2100" y="388"/>
                    </a:lnTo>
                    <a:lnTo>
                      <a:pt x="635" y="194"/>
                    </a:lnTo>
                    <a:lnTo>
                      <a:pt x="136" y="75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  <p:sp>
            <p:nvSpPr>
              <p:cNvPr id="252" name="Freeform 405"/>
              <p:cNvSpPr>
                <a:spLocks/>
              </p:cNvSpPr>
              <p:nvPr/>
            </p:nvSpPr>
            <p:spPr bwMode="auto">
              <a:xfrm>
                <a:off x="108" y="4296"/>
                <a:ext cx="144" cy="12"/>
              </a:xfrm>
              <a:custGeom>
                <a:avLst/>
                <a:gdLst>
                  <a:gd name="T0" fmla="*/ 0 w 638"/>
                  <a:gd name="T1" fmla="*/ 38 h 51"/>
                  <a:gd name="T2" fmla="*/ 144 w 638"/>
                  <a:gd name="T3" fmla="*/ 0 h 51"/>
                  <a:gd name="T4" fmla="*/ 483 w 638"/>
                  <a:gd name="T5" fmla="*/ 8 h 51"/>
                  <a:gd name="T6" fmla="*/ 551 w 638"/>
                  <a:gd name="T7" fmla="*/ 17 h 51"/>
                  <a:gd name="T8" fmla="*/ 627 w 638"/>
                  <a:gd name="T9" fmla="*/ 42 h 51"/>
                  <a:gd name="T10" fmla="*/ 638 w 638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8" h="51">
                    <a:moveTo>
                      <a:pt x="0" y="38"/>
                    </a:moveTo>
                    <a:lnTo>
                      <a:pt x="144" y="0"/>
                    </a:lnTo>
                    <a:lnTo>
                      <a:pt x="483" y="8"/>
                    </a:lnTo>
                    <a:lnTo>
                      <a:pt x="551" y="17"/>
                    </a:lnTo>
                    <a:lnTo>
                      <a:pt x="627" y="42"/>
                    </a:lnTo>
                    <a:lnTo>
                      <a:pt x="638" y="51"/>
                    </a:lnTo>
                  </a:path>
                </a:pathLst>
              </a:custGeom>
              <a:noFill/>
              <a:ln w="3175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/>
              </a:p>
            </p:txBody>
          </p:sp>
        </p:grpSp>
        <p:sp>
          <p:nvSpPr>
            <p:cNvPr id="8" name="Freeform 407"/>
            <p:cNvSpPr>
              <a:spLocks/>
            </p:cNvSpPr>
            <p:nvPr/>
          </p:nvSpPr>
          <p:spPr bwMode="auto">
            <a:xfrm>
              <a:off x="3178" y="104"/>
              <a:ext cx="806" cy="4204"/>
            </a:xfrm>
            <a:custGeom>
              <a:avLst/>
              <a:gdLst>
                <a:gd name="T0" fmla="*/ 3463 w 3548"/>
                <a:gd name="T1" fmla="*/ 18436 h 18512"/>
                <a:gd name="T2" fmla="*/ 3167 w 3548"/>
                <a:gd name="T3" fmla="*/ 17589 h 18512"/>
                <a:gd name="T4" fmla="*/ 3133 w 3548"/>
                <a:gd name="T5" fmla="*/ 17394 h 18512"/>
                <a:gd name="T6" fmla="*/ 3506 w 3548"/>
                <a:gd name="T7" fmla="*/ 15404 h 18512"/>
                <a:gd name="T8" fmla="*/ 3531 w 3548"/>
                <a:gd name="T9" fmla="*/ 15175 h 18512"/>
                <a:gd name="T10" fmla="*/ 3548 w 3548"/>
                <a:gd name="T11" fmla="*/ 14523 h 18512"/>
                <a:gd name="T12" fmla="*/ 3074 w 3548"/>
                <a:gd name="T13" fmla="*/ 13549 h 18512"/>
                <a:gd name="T14" fmla="*/ 3235 w 3548"/>
                <a:gd name="T15" fmla="*/ 13067 h 18512"/>
                <a:gd name="T16" fmla="*/ 3014 w 3548"/>
                <a:gd name="T17" fmla="*/ 12364 h 18512"/>
                <a:gd name="T18" fmla="*/ 2549 w 3548"/>
                <a:gd name="T19" fmla="*/ 11746 h 18512"/>
                <a:gd name="T20" fmla="*/ 2769 w 3548"/>
                <a:gd name="T21" fmla="*/ 11204 h 18512"/>
                <a:gd name="T22" fmla="*/ 2803 w 3548"/>
                <a:gd name="T23" fmla="*/ 10264 h 18512"/>
                <a:gd name="T24" fmla="*/ 2481 w 3548"/>
                <a:gd name="T25" fmla="*/ 9679 h 18512"/>
                <a:gd name="T26" fmla="*/ 2227 w 3548"/>
                <a:gd name="T27" fmla="*/ 9366 h 18512"/>
                <a:gd name="T28" fmla="*/ 2142 w 3548"/>
                <a:gd name="T29" fmla="*/ 9188 h 18512"/>
                <a:gd name="T30" fmla="*/ 1956 w 3548"/>
                <a:gd name="T31" fmla="*/ 8443 h 18512"/>
                <a:gd name="T32" fmla="*/ 1871 w 3548"/>
                <a:gd name="T33" fmla="*/ 8307 h 18512"/>
                <a:gd name="T34" fmla="*/ 1566 w 3548"/>
                <a:gd name="T35" fmla="*/ 8197 h 18512"/>
                <a:gd name="T36" fmla="*/ 1194 w 3548"/>
                <a:gd name="T37" fmla="*/ 7283 h 18512"/>
                <a:gd name="T38" fmla="*/ 626 w 3548"/>
                <a:gd name="T39" fmla="*/ 6673 h 18512"/>
                <a:gd name="T40" fmla="*/ 414 w 3548"/>
                <a:gd name="T41" fmla="*/ 6504 h 18512"/>
                <a:gd name="T42" fmla="*/ 313 w 3548"/>
                <a:gd name="T43" fmla="*/ 6394 h 18512"/>
                <a:gd name="T44" fmla="*/ 169 w 3548"/>
                <a:gd name="T45" fmla="*/ 6038 h 18512"/>
                <a:gd name="T46" fmla="*/ 355 w 3548"/>
                <a:gd name="T47" fmla="*/ 5191 h 18512"/>
                <a:gd name="T48" fmla="*/ 702 w 3548"/>
                <a:gd name="T49" fmla="*/ 4835 h 18512"/>
                <a:gd name="T50" fmla="*/ 821 w 3548"/>
                <a:gd name="T51" fmla="*/ 4310 h 18512"/>
                <a:gd name="T52" fmla="*/ 567 w 3548"/>
                <a:gd name="T53" fmla="*/ 3362 h 18512"/>
                <a:gd name="T54" fmla="*/ 525 w 3548"/>
                <a:gd name="T55" fmla="*/ 3116 h 18512"/>
                <a:gd name="T56" fmla="*/ 211 w 3548"/>
                <a:gd name="T57" fmla="*/ 2795 h 18512"/>
                <a:gd name="T58" fmla="*/ 101 w 3548"/>
                <a:gd name="T59" fmla="*/ 2642 h 18512"/>
                <a:gd name="T60" fmla="*/ 67 w 3548"/>
                <a:gd name="T61" fmla="*/ 2447 h 18512"/>
                <a:gd name="T62" fmla="*/ 160 w 3548"/>
                <a:gd name="T63" fmla="*/ 2236 h 18512"/>
                <a:gd name="T64" fmla="*/ 245 w 3548"/>
                <a:gd name="T65" fmla="*/ 1931 h 18512"/>
                <a:gd name="T66" fmla="*/ 160 w 3548"/>
                <a:gd name="T67" fmla="*/ 1668 h 18512"/>
                <a:gd name="T68" fmla="*/ 50 w 3548"/>
                <a:gd name="T69" fmla="*/ 1541 h 18512"/>
                <a:gd name="T70" fmla="*/ 25 w 3548"/>
                <a:gd name="T71" fmla="*/ 1160 h 18512"/>
                <a:gd name="T72" fmla="*/ 220 w 3548"/>
                <a:gd name="T73" fmla="*/ 1008 h 18512"/>
                <a:gd name="T74" fmla="*/ 829 w 3548"/>
                <a:gd name="T75" fmla="*/ 974 h 18512"/>
                <a:gd name="T76" fmla="*/ 1058 w 3548"/>
                <a:gd name="T77" fmla="*/ 830 h 18512"/>
                <a:gd name="T78" fmla="*/ 1329 w 3548"/>
                <a:gd name="T79" fmla="*/ 330 h 18512"/>
                <a:gd name="T80" fmla="*/ 1558 w 3548"/>
                <a:gd name="T81" fmla="*/ 17 h 18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48" h="18512">
                  <a:moveTo>
                    <a:pt x="3499" y="18512"/>
                  </a:moveTo>
                  <a:lnTo>
                    <a:pt x="3463" y="18436"/>
                  </a:lnTo>
                  <a:lnTo>
                    <a:pt x="3404" y="18275"/>
                  </a:lnTo>
                  <a:lnTo>
                    <a:pt x="3167" y="17589"/>
                  </a:lnTo>
                  <a:lnTo>
                    <a:pt x="3133" y="17445"/>
                  </a:lnTo>
                  <a:lnTo>
                    <a:pt x="3133" y="17394"/>
                  </a:lnTo>
                  <a:lnTo>
                    <a:pt x="3124" y="16835"/>
                  </a:lnTo>
                  <a:lnTo>
                    <a:pt x="3506" y="15404"/>
                  </a:lnTo>
                  <a:lnTo>
                    <a:pt x="3531" y="15243"/>
                  </a:lnTo>
                  <a:lnTo>
                    <a:pt x="3531" y="15175"/>
                  </a:lnTo>
                  <a:lnTo>
                    <a:pt x="3548" y="14803"/>
                  </a:lnTo>
                  <a:lnTo>
                    <a:pt x="3548" y="14523"/>
                  </a:lnTo>
                  <a:lnTo>
                    <a:pt x="3091" y="13744"/>
                  </a:lnTo>
                  <a:lnTo>
                    <a:pt x="3074" y="13549"/>
                  </a:lnTo>
                  <a:lnTo>
                    <a:pt x="3082" y="13431"/>
                  </a:lnTo>
                  <a:lnTo>
                    <a:pt x="3235" y="13067"/>
                  </a:lnTo>
                  <a:lnTo>
                    <a:pt x="3167" y="12626"/>
                  </a:lnTo>
                  <a:lnTo>
                    <a:pt x="3014" y="12364"/>
                  </a:lnTo>
                  <a:lnTo>
                    <a:pt x="2667" y="12008"/>
                  </a:lnTo>
                  <a:lnTo>
                    <a:pt x="2549" y="11746"/>
                  </a:lnTo>
                  <a:lnTo>
                    <a:pt x="2574" y="11551"/>
                  </a:lnTo>
                  <a:lnTo>
                    <a:pt x="2769" y="11204"/>
                  </a:lnTo>
                  <a:lnTo>
                    <a:pt x="2870" y="10831"/>
                  </a:lnTo>
                  <a:lnTo>
                    <a:pt x="2803" y="10264"/>
                  </a:lnTo>
                  <a:lnTo>
                    <a:pt x="2582" y="9823"/>
                  </a:lnTo>
                  <a:lnTo>
                    <a:pt x="2481" y="9679"/>
                  </a:lnTo>
                  <a:lnTo>
                    <a:pt x="2311" y="9476"/>
                  </a:lnTo>
                  <a:lnTo>
                    <a:pt x="2227" y="9366"/>
                  </a:lnTo>
                  <a:lnTo>
                    <a:pt x="2193" y="9307"/>
                  </a:lnTo>
                  <a:lnTo>
                    <a:pt x="2142" y="9188"/>
                  </a:lnTo>
                  <a:lnTo>
                    <a:pt x="2024" y="8756"/>
                  </a:lnTo>
                  <a:lnTo>
                    <a:pt x="1956" y="8443"/>
                  </a:lnTo>
                  <a:lnTo>
                    <a:pt x="1922" y="8375"/>
                  </a:lnTo>
                  <a:lnTo>
                    <a:pt x="1871" y="8307"/>
                  </a:lnTo>
                  <a:lnTo>
                    <a:pt x="1693" y="8231"/>
                  </a:lnTo>
                  <a:lnTo>
                    <a:pt x="1566" y="8197"/>
                  </a:lnTo>
                  <a:lnTo>
                    <a:pt x="1405" y="8104"/>
                  </a:lnTo>
                  <a:lnTo>
                    <a:pt x="1194" y="7283"/>
                  </a:lnTo>
                  <a:lnTo>
                    <a:pt x="889" y="6868"/>
                  </a:lnTo>
                  <a:lnTo>
                    <a:pt x="626" y="6673"/>
                  </a:lnTo>
                  <a:lnTo>
                    <a:pt x="558" y="6622"/>
                  </a:lnTo>
                  <a:lnTo>
                    <a:pt x="414" y="6504"/>
                  </a:lnTo>
                  <a:lnTo>
                    <a:pt x="347" y="6436"/>
                  </a:lnTo>
                  <a:lnTo>
                    <a:pt x="313" y="6394"/>
                  </a:lnTo>
                  <a:lnTo>
                    <a:pt x="220" y="6190"/>
                  </a:lnTo>
                  <a:lnTo>
                    <a:pt x="169" y="6038"/>
                  </a:lnTo>
                  <a:lnTo>
                    <a:pt x="203" y="5479"/>
                  </a:lnTo>
                  <a:lnTo>
                    <a:pt x="355" y="5191"/>
                  </a:lnTo>
                  <a:lnTo>
                    <a:pt x="592" y="4946"/>
                  </a:lnTo>
                  <a:lnTo>
                    <a:pt x="702" y="4835"/>
                  </a:lnTo>
                  <a:lnTo>
                    <a:pt x="821" y="4531"/>
                  </a:lnTo>
                  <a:lnTo>
                    <a:pt x="821" y="4310"/>
                  </a:lnTo>
                  <a:lnTo>
                    <a:pt x="626" y="3718"/>
                  </a:lnTo>
                  <a:lnTo>
                    <a:pt x="567" y="3362"/>
                  </a:lnTo>
                  <a:lnTo>
                    <a:pt x="550" y="3277"/>
                  </a:lnTo>
                  <a:lnTo>
                    <a:pt x="525" y="3116"/>
                  </a:lnTo>
                  <a:lnTo>
                    <a:pt x="482" y="3015"/>
                  </a:lnTo>
                  <a:lnTo>
                    <a:pt x="211" y="2795"/>
                  </a:lnTo>
                  <a:lnTo>
                    <a:pt x="143" y="2718"/>
                  </a:lnTo>
                  <a:lnTo>
                    <a:pt x="101" y="2642"/>
                  </a:lnTo>
                  <a:lnTo>
                    <a:pt x="76" y="2591"/>
                  </a:lnTo>
                  <a:lnTo>
                    <a:pt x="67" y="2447"/>
                  </a:lnTo>
                  <a:lnTo>
                    <a:pt x="84" y="2354"/>
                  </a:lnTo>
                  <a:lnTo>
                    <a:pt x="160" y="2236"/>
                  </a:lnTo>
                  <a:lnTo>
                    <a:pt x="237" y="2109"/>
                  </a:lnTo>
                  <a:lnTo>
                    <a:pt x="245" y="1931"/>
                  </a:lnTo>
                  <a:lnTo>
                    <a:pt x="220" y="1812"/>
                  </a:lnTo>
                  <a:lnTo>
                    <a:pt x="160" y="1668"/>
                  </a:lnTo>
                  <a:lnTo>
                    <a:pt x="110" y="1609"/>
                  </a:lnTo>
                  <a:lnTo>
                    <a:pt x="50" y="1541"/>
                  </a:lnTo>
                  <a:lnTo>
                    <a:pt x="0" y="1228"/>
                  </a:lnTo>
                  <a:lnTo>
                    <a:pt x="25" y="1160"/>
                  </a:lnTo>
                  <a:lnTo>
                    <a:pt x="118" y="1076"/>
                  </a:lnTo>
                  <a:lnTo>
                    <a:pt x="220" y="1008"/>
                  </a:lnTo>
                  <a:lnTo>
                    <a:pt x="516" y="991"/>
                  </a:lnTo>
                  <a:lnTo>
                    <a:pt x="829" y="974"/>
                  </a:lnTo>
                  <a:lnTo>
                    <a:pt x="990" y="898"/>
                  </a:lnTo>
                  <a:lnTo>
                    <a:pt x="1058" y="830"/>
                  </a:lnTo>
                  <a:lnTo>
                    <a:pt x="1117" y="771"/>
                  </a:lnTo>
                  <a:lnTo>
                    <a:pt x="1329" y="330"/>
                  </a:lnTo>
                  <a:lnTo>
                    <a:pt x="1490" y="178"/>
                  </a:lnTo>
                  <a:lnTo>
                    <a:pt x="1558" y="17"/>
                  </a:lnTo>
                  <a:lnTo>
                    <a:pt x="1557" y="0"/>
                  </a:lnTo>
                </a:path>
              </a:pathLst>
            </a:custGeom>
            <a:noFill/>
            <a:ln w="3175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" name="Freeform 408"/>
            <p:cNvSpPr>
              <a:spLocks/>
            </p:cNvSpPr>
            <p:nvPr/>
          </p:nvSpPr>
          <p:spPr bwMode="auto">
            <a:xfrm>
              <a:off x="231" y="104"/>
              <a:ext cx="2499" cy="3757"/>
            </a:xfrm>
            <a:custGeom>
              <a:avLst/>
              <a:gdLst>
                <a:gd name="T0" fmla="*/ 2405 w 11009"/>
                <a:gd name="T1" fmla="*/ 169 h 16547"/>
                <a:gd name="T2" fmla="*/ 2295 w 11009"/>
                <a:gd name="T3" fmla="*/ 847 h 16547"/>
                <a:gd name="T4" fmla="*/ 2236 w 11009"/>
                <a:gd name="T5" fmla="*/ 1753 h 16547"/>
                <a:gd name="T6" fmla="*/ 2176 w 11009"/>
                <a:gd name="T7" fmla="*/ 1888 h 16547"/>
                <a:gd name="T8" fmla="*/ 2083 w 11009"/>
                <a:gd name="T9" fmla="*/ 2024 h 16547"/>
                <a:gd name="T10" fmla="*/ 1634 w 11009"/>
                <a:gd name="T11" fmla="*/ 2219 h 16547"/>
                <a:gd name="T12" fmla="*/ 1262 w 11009"/>
                <a:gd name="T13" fmla="*/ 2998 h 16547"/>
                <a:gd name="T14" fmla="*/ 957 w 11009"/>
                <a:gd name="T15" fmla="*/ 4031 h 16547"/>
                <a:gd name="T16" fmla="*/ 855 w 11009"/>
                <a:gd name="T17" fmla="*/ 4412 h 16547"/>
                <a:gd name="T18" fmla="*/ 432 w 11009"/>
                <a:gd name="T19" fmla="*/ 4920 h 16547"/>
                <a:gd name="T20" fmla="*/ 212 w 11009"/>
                <a:gd name="T21" fmla="*/ 5293 h 16547"/>
                <a:gd name="T22" fmla="*/ 25 w 11009"/>
                <a:gd name="T23" fmla="*/ 6411 h 16547"/>
                <a:gd name="T24" fmla="*/ 296 w 11009"/>
                <a:gd name="T25" fmla="*/ 7054 h 16547"/>
                <a:gd name="T26" fmla="*/ 237 w 11009"/>
                <a:gd name="T27" fmla="*/ 7740 h 16547"/>
                <a:gd name="T28" fmla="*/ 85 w 11009"/>
                <a:gd name="T29" fmla="*/ 8257 h 16547"/>
                <a:gd name="T30" fmla="*/ 17 w 11009"/>
                <a:gd name="T31" fmla="*/ 8604 h 16547"/>
                <a:gd name="T32" fmla="*/ 9 w 11009"/>
                <a:gd name="T33" fmla="*/ 9324 h 16547"/>
                <a:gd name="T34" fmla="*/ 102 w 11009"/>
                <a:gd name="T35" fmla="*/ 9789 h 16547"/>
                <a:gd name="T36" fmla="*/ 322 w 11009"/>
                <a:gd name="T37" fmla="*/ 10425 h 16547"/>
                <a:gd name="T38" fmla="*/ 364 w 11009"/>
                <a:gd name="T39" fmla="*/ 10526 h 16547"/>
                <a:gd name="T40" fmla="*/ 474 w 11009"/>
                <a:gd name="T41" fmla="*/ 10746 h 16547"/>
                <a:gd name="T42" fmla="*/ 1016 w 11009"/>
                <a:gd name="T43" fmla="*/ 11669 h 16547"/>
                <a:gd name="T44" fmla="*/ 1694 w 11009"/>
                <a:gd name="T45" fmla="*/ 12559 h 16547"/>
                <a:gd name="T46" fmla="*/ 2795 w 11009"/>
                <a:gd name="T47" fmla="*/ 13507 h 16547"/>
                <a:gd name="T48" fmla="*/ 3565 w 11009"/>
                <a:gd name="T49" fmla="*/ 13939 h 16547"/>
                <a:gd name="T50" fmla="*/ 5445 w 11009"/>
                <a:gd name="T51" fmla="*/ 14227 h 16547"/>
                <a:gd name="T52" fmla="*/ 5801 w 11009"/>
                <a:gd name="T53" fmla="*/ 14303 h 16547"/>
                <a:gd name="T54" fmla="*/ 6767 w 11009"/>
                <a:gd name="T55" fmla="*/ 14828 h 16547"/>
                <a:gd name="T56" fmla="*/ 7165 w 11009"/>
                <a:gd name="T57" fmla="*/ 15192 h 16547"/>
                <a:gd name="T58" fmla="*/ 7436 w 11009"/>
                <a:gd name="T59" fmla="*/ 15548 h 16547"/>
                <a:gd name="T60" fmla="*/ 7588 w 11009"/>
                <a:gd name="T61" fmla="*/ 16361 h 16547"/>
                <a:gd name="T62" fmla="*/ 8223 w 11009"/>
                <a:gd name="T63" fmla="*/ 16539 h 16547"/>
                <a:gd name="T64" fmla="*/ 9290 w 11009"/>
                <a:gd name="T65" fmla="*/ 16352 h 16547"/>
                <a:gd name="T66" fmla="*/ 10239 w 11009"/>
                <a:gd name="T67" fmla="*/ 16437 h 16547"/>
                <a:gd name="T68" fmla="*/ 10696 w 11009"/>
                <a:gd name="T69" fmla="*/ 16361 h 16547"/>
                <a:gd name="T70" fmla="*/ 10916 w 11009"/>
                <a:gd name="T71" fmla="*/ 16115 h 16547"/>
                <a:gd name="T72" fmla="*/ 11001 w 11009"/>
                <a:gd name="T73" fmla="*/ 15768 h 16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09" h="16547">
                  <a:moveTo>
                    <a:pt x="2371" y="0"/>
                  </a:moveTo>
                  <a:lnTo>
                    <a:pt x="2405" y="169"/>
                  </a:lnTo>
                  <a:lnTo>
                    <a:pt x="2414" y="550"/>
                  </a:lnTo>
                  <a:lnTo>
                    <a:pt x="2295" y="847"/>
                  </a:lnTo>
                  <a:lnTo>
                    <a:pt x="2185" y="1092"/>
                  </a:lnTo>
                  <a:lnTo>
                    <a:pt x="2236" y="1753"/>
                  </a:lnTo>
                  <a:lnTo>
                    <a:pt x="2210" y="1838"/>
                  </a:lnTo>
                  <a:lnTo>
                    <a:pt x="2176" y="1888"/>
                  </a:lnTo>
                  <a:lnTo>
                    <a:pt x="2143" y="1956"/>
                  </a:lnTo>
                  <a:lnTo>
                    <a:pt x="2083" y="2024"/>
                  </a:lnTo>
                  <a:lnTo>
                    <a:pt x="1694" y="2176"/>
                  </a:lnTo>
                  <a:lnTo>
                    <a:pt x="1634" y="2219"/>
                  </a:lnTo>
                  <a:lnTo>
                    <a:pt x="1499" y="2346"/>
                  </a:lnTo>
                  <a:lnTo>
                    <a:pt x="1262" y="2998"/>
                  </a:lnTo>
                  <a:lnTo>
                    <a:pt x="1143" y="3353"/>
                  </a:lnTo>
                  <a:lnTo>
                    <a:pt x="957" y="4031"/>
                  </a:lnTo>
                  <a:lnTo>
                    <a:pt x="881" y="4361"/>
                  </a:lnTo>
                  <a:lnTo>
                    <a:pt x="855" y="4412"/>
                  </a:lnTo>
                  <a:lnTo>
                    <a:pt x="762" y="4615"/>
                  </a:lnTo>
                  <a:lnTo>
                    <a:pt x="432" y="4920"/>
                  </a:lnTo>
                  <a:lnTo>
                    <a:pt x="305" y="5081"/>
                  </a:lnTo>
                  <a:lnTo>
                    <a:pt x="212" y="5293"/>
                  </a:lnTo>
                  <a:lnTo>
                    <a:pt x="212" y="5919"/>
                  </a:lnTo>
                  <a:lnTo>
                    <a:pt x="25" y="6411"/>
                  </a:lnTo>
                  <a:lnTo>
                    <a:pt x="34" y="6665"/>
                  </a:lnTo>
                  <a:lnTo>
                    <a:pt x="296" y="7054"/>
                  </a:lnTo>
                  <a:lnTo>
                    <a:pt x="322" y="7444"/>
                  </a:lnTo>
                  <a:lnTo>
                    <a:pt x="237" y="7740"/>
                  </a:lnTo>
                  <a:lnTo>
                    <a:pt x="152" y="8011"/>
                  </a:lnTo>
                  <a:lnTo>
                    <a:pt x="85" y="8257"/>
                  </a:lnTo>
                  <a:lnTo>
                    <a:pt x="17" y="8553"/>
                  </a:lnTo>
                  <a:lnTo>
                    <a:pt x="17" y="8604"/>
                  </a:lnTo>
                  <a:lnTo>
                    <a:pt x="0" y="8892"/>
                  </a:lnTo>
                  <a:lnTo>
                    <a:pt x="9" y="9324"/>
                  </a:lnTo>
                  <a:lnTo>
                    <a:pt x="34" y="9459"/>
                  </a:lnTo>
                  <a:lnTo>
                    <a:pt x="102" y="9789"/>
                  </a:lnTo>
                  <a:lnTo>
                    <a:pt x="220" y="10196"/>
                  </a:lnTo>
                  <a:lnTo>
                    <a:pt x="322" y="10425"/>
                  </a:lnTo>
                  <a:lnTo>
                    <a:pt x="347" y="10475"/>
                  </a:lnTo>
                  <a:lnTo>
                    <a:pt x="364" y="10526"/>
                  </a:lnTo>
                  <a:lnTo>
                    <a:pt x="440" y="10687"/>
                  </a:lnTo>
                  <a:lnTo>
                    <a:pt x="474" y="10746"/>
                  </a:lnTo>
                  <a:lnTo>
                    <a:pt x="703" y="11127"/>
                  </a:lnTo>
                  <a:lnTo>
                    <a:pt x="1016" y="11669"/>
                  </a:lnTo>
                  <a:lnTo>
                    <a:pt x="1406" y="12177"/>
                  </a:lnTo>
                  <a:lnTo>
                    <a:pt x="1694" y="12559"/>
                  </a:lnTo>
                  <a:lnTo>
                    <a:pt x="2718" y="13456"/>
                  </a:lnTo>
                  <a:lnTo>
                    <a:pt x="2795" y="13507"/>
                  </a:lnTo>
                  <a:lnTo>
                    <a:pt x="2973" y="13617"/>
                  </a:lnTo>
                  <a:lnTo>
                    <a:pt x="3565" y="13939"/>
                  </a:lnTo>
                  <a:lnTo>
                    <a:pt x="4217" y="14091"/>
                  </a:lnTo>
                  <a:lnTo>
                    <a:pt x="5445" y="14227"/>
                  </a:lnTo>
                  <a:lnTo>
                    <a:pt x="5539" y="14244"/>
                  </a:lnTo>
                  <a:lnTo>
                    <a:pt x="5801" y="14303"/>
                  </a:lnTo>
                  <a:lnTo>
                    <a:pt x="6529" y="14625"/>
                  </a:lnTo>
                  <a:lnTo>
                    <a:pt x="6767" y="14828"/>
                  </a:lnTo>
                  <a:lnTo>
                    <a:pt x="6936" y="15091"/>
                  </a:lnTo>
                  <a:lnTo>
                    <a:pt x="7165" y="15192"/>
                  </a:lnTo>
                  <a:lnTo>
                    <a:pt x="7359" y="15387"/>
                  </a:lnTo>
                  <a:lnTo>
                    <a:pt x="7436" y="15548"/>
                  </a:lnTo>
                  <a:lnTo>
                    <a:pt x="7512" y="16056"/>
                  </a:lnTo>
                  <a:lnTo>
                    <a:pt x="7588" y="16361"/>
                  </a:lnTo>
                  <a:lnTo>
                    <a:pt x="7842" y="16547"/>
                  </a:lnTo>
                  <a:lnTo>
                    <a:pt x="8223" y="16539"/>
                  </a:lnTo>
                  <a:lnTo>
                    <a:pt x="9104" y="16378"/>
                  </a:lnTo>
                  <a:lnTo>
                    <a:pt x="9290" y="16352"/>
                  </a:lnTo>
                  <a:lnTo>
                    <a:pt x="9646" y="16335"/>
                  </a:lnTo>
                  <a:lnTo>
                    <a:pt x="10239" y="16437"/>
                  </a:lnTo>
                  <a:lnTo>
                    <a:pt x="10493" y="16420"/>
                  </a:lnTo>
                  <a:lnTo>
                    <a:pt x="10696" y="16361"/>
                  </a:lnTo>
                  <a:lnTo>
                    <a:pt x="10806" y="16259"/>
                  </a:lnTo>
                  <a:lnTo>
                    <a:pt x="10916" y="16115"/>
                  </a:lnTo>
                  <a:lnTo>
                    <a:pt x="11009" y="15853"/>
                  </a:lnTo>
                  <a:lnTo>
                    <a:pt x="11001" y="15768"/>
                  </a:lnTo>
                  <a:lnTo>
                    <a:pt x="10984" y="15607"/>
                  </a:lnTo>
                </a:path>
              </a:pathLst>
            </a:custGeom>
            <a:noFill/>
            <a:ln w="3175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0" name="Freeform 409"/>
            <p:cNvSpPr>
              <a:spLocks/>
            </p:cNvSpPr>
            <p:nvPr/>
          </p:nvSpPr>
          <p:spPr bwMode="auto">
            <a:xfrm>
              <a:off x="1813" y="104"/>
              <a:ext cx="911" cy="3544"/>
            </a:xfrm>
            <a:custGeom>
              <a:avLst/>
              <a:gdLst>
                <a:gd name="T0" fmla="*/ 3845 w 4014"/>
                <a:gd name="T1" fmla="*/ 15319 h 15607"/>
                <a:gd name="T2" fmla="*/ 3557 w 4014"/>
                <a:gd name="T3" fmla="*/ 14862 h 15607"/>
                <a:gd name="T4" fmla="*/ 3319 w 4014"/>
                <a:gd name="T5" fmla="*/ 14455 h 15607"/>
                <a:gd name="T6" fmla="*/ 3201 w 4014"/>
                <a:gd name="T7" fmla="*/ 13998 h 15607"/>
                <a:gd name="T8" fmla="*/ 3260 w 4014"/>
                <a:gd name="T9" fmla="*/ 13685 h 15607"/>
                <a:gd name="T10" fmla="*/ 3701 w 4014"/>
                <a:gd name="T11" fmla="*/ 13617 h 15607"/>
                <a:gd name="T12" fmla="*/ 3845 w 4014"/>
                <a:gd name="T13" fmla="*/ 13507 h 15607"/>
                <a:gd name="T14" fmla="*/ 3887 w 4014"/>
                <a:gd name="T15" fmla="*/ 12957 h 15607"/>
                <a:gd name="T16" fmla="*/ 3557 w 4014"/>
                <a:gd name="T17" fmla="*/ 11034 h 15607"/>
                <a:gd name="T18" fmla="*/ 3294 w 4014"/>
                <a:gd name="T19" fmla="*/ 10357 h 15607"/>
                <a:gd name="T20" fmla="*/ 2244 w 4014"/>
                <a:gd name="T21" fmla="*/ 9713 h 15607"/>
                <a:gd name="T22" fmla="*/ 2075 w 4014"/>
                <a:gd name="T23" fmla="*/ 9493 h 15607"/>
                <a:gd name="T24" fmla="*/ 2041 w 4014"/>
                <a:gd name="T25" fmla="*/ 9307 h 15607"/>
                <a:gd name="T26" fmla="*/ 2295 w 4014"/>
                <a:gd name="T27" fmla="*/ 8816 h 15607"/>
                <a:gd name="T28" fmla="*/ 2193 w 4014"/>
                <a:gd name="T29" fmla="*/ 8282 h 15607"/>
                <a:gd name="T30" fmla="*/ 1439 w 4014"/>
                <a:gd name="T31" fmla="*/ 7300 h 15607"/>
                <a:gd name="T32" fmla="*/ 1160 w 4014"/>
                <a:gd name="T33" fmla="*/ 6825 h 15607"/>
                <a:gd name="T34" fmla="*/ 1109 w 4014"/>
                <a:gd name="T35" fmla="*/ 6555 h 15607"/>
                <a:gd name="T36" fmla="*/ 1219 w 4014"/>
                <a:gd name="T37" fmla="*/ 5166 h 15607"/>
                <a:gd name="T38" fmla="*/ 872 w 4014"/>
                <a:gd name="T39" fmla="*/ 4632 h 15607"/>
                <a:gd name="T40" fmla="*/ 965 w 4014"/>
                <a:gd name="T41" fmla="*/ 4420 h 15607"/>
                <a:gd name="T42" fmla="*/ 1465 w 4014"/>
                <a:gd name="T43" fmla="*/ 4378 h 15607"/>
                <a:gd name="T44" fmla="*/ 1592 w 4014"/>
                <a:gd name="T45" fmla="*/ 4226 h 15607"/>
                <a:gd name="T46" fmla="*/ 1575 w 4014"/>
                <a:gd name="T47" fmla="*/ 3972 h 15607"/>
                <a:gd name="T48" fmla="*/ 1228 w 4014"/>
                <a:gd name="T49" fmla="*/ 3269 h 15607"/>
                <a:gd name="T50" fmla="*/ 931 w 4014"/>
                <a:gd name="T51" fmla="*/ 2913 h 15607"/>
                <a:gd name="T52" fmla="*/ 643 w 4014"/>
                <a:gd name="T53" fmla="*/ 2532 h 15607"/>
                <a:gd name="T54" fmla="*/ 178 w 4014"/>
                <a:gd name="T55" fmla="*/ 1973 h 15607"/>
                <a:gd name="T56" fmla="*/ 110 w 4014"/>
                <a:gd name="T57" fmla="*/ 1685 h 15607"/>
                <a:gd name="T58" fmla="*/ 220 w 4014"/>
                <a:gd name="T59" fmla="*/ 1431 h 15607"/>
                <a:gd name="T60" fmla="*/ 457 w 4014"/>
                <a:gd name="T61" fmla="*/ 1431 h 15607"/>
                <a:gd name="T62" fmla="*/ 711 w 4014"/>
                <a:gd name="T63" fmla="*/ 1668 h 15607"/>
                <a:gd name="T64" fmla="*/ 880 w 4014"/>
                <a:gd name="T65" fmla="*/ 1855 h 15607"/>
                <a:gd name="T66" fmla="*/ 999 w 4014"/>
                <a:gd name="T67" fmla="*/ 1745 h 15607"/>
                <a:gd name="T68" fmla="*/ 1016 w 4014"/>
                <a:gd name="T69" fmla="*/ 1533 h 15607"/>
                <a:gd name="T70" fmla="*/ 779 w 4014"/>
                <a:gd name="T71" fmla="*/ 906 h 15607"/>
                <a:gd name="T72" fmla="*/ 796 w 4014"/>
                <a:gd name="T73" fmla="*/ 203 h 15607"/>
                <a:gd name="T74" fmla="*/ 508 w 4014"/>
                <a:gd name="T75" fmla="*/ 296 h 15607"/>
                <a:gd name="T76" fmla="*/ 161 w 4014"/>
                <a:gd name="T77" fmla="*/ 254 h 15607"/>
                <a:gd name="T78" fmla="*/ 2 w 4014"/>
                <a:gd name="T79" fmla="*/ 0 h 15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14" h="15607">
                  <a:moveTo>
                    <a:pt x="4014" y="15607"/>
                  </a:moveTo>
                  <a:lnTo>
                    <a:pt x="3845" y="15319"/>
                  </a:lnTo>
                  <a:lnTo>
                    <a:pt x="3802" y="15243"/>
                  </a:lnTo>
                  <a:lnTo>
                    <a:pt x="3557" y="14862"/>
                  </a:lnTo>
                  <a:lnTo>
                    <a:pt x="3438" y="14726"/>
                  </a:lnTo>
                  <a:lnTo>
                    <a:pt x="3319" y="14455"/>
                  </a:lnTo>
                  <a:lnTo>
                    <a:pt x="3252" y="14261"/>
                  </a:lnTo>
                  <a:lnTo>
                    <a:pt x="3201" y="13998"/>
                  </a:lnTo>
                  <a:lnTo>
                    <a:pt x="3209" y="13930"/>
                  </a:lnTo>
                  <a:lnTo>
                    <a:pt x="3260" y="13685"/>
                  </a:lnTo>
                  <a:lnTo>
                    <a:pt x="3370" y="13592"/>
                  </a:lnTo>
                  <a:lnTo>
                    <a:pt x="3701" y="13617"/>
                  </a:lnTo>
                  <a:lnTo>
                    <a:pt x="3794" y="13549"/>
                  </a:lnTo>
                  <a:lnTo>
                    <a:pt x="3845" y="13507"/>
                  </a:lnTo>
                  <a:lnTo>
                    <a:pt x="3904" y="13346"/>
                  </a:lnTo>
                  <a:lnTo>
                    <a:pt x="3887" y="12957"/>
                  </a:lnTo>
                  <a:lnTo>
                    <a:pt x="3734" y="12271"/>
                  </a:lnTo>
                  <a:lnTo>
                    <a:pt x="3557" y="11034"/>
                  </a:lnTo>
                  <a:lnTo>
                    <a:pt x="3345" y="10450"/>
                  </a:lnTo>
                  <a:lnTo>
                    <a:pt x="3294" y="10357"/>
                  </a:lnTo>
                  <a:lnTo>
                    <a:pt x="2769" y="9984"/>
                  </a:lnTo>
                  <a:lnTo>
                    <a:pt x="2244" y="9713"/>
                  </a:lnTo>
                  <a:lnTo>
                    <a:pt x="2108" y="9586"/>
                  </a:lnTo>
                  <a:lnTo>
                    <a:pt x="2075" y="9493"/>
                  </a:lnTo>
                  <a:lnTo>
                    <a:pt x="2058" y="9400"/>
                  </a:lnTo>
                  <a:lnTo>
                    <a:pt x="2041" y="9307"/>
                  </a:lnTo>
                  <a:lnTo>
                    <a:pt x="2066" y="9146"/>
                  </a:lnTo>
                  <a:lnTo>
                    <a:pt x="2295" y="8816"/>
                  </a:lnTo>
                  <a:lnTo>
                    <a:pt x="2286" y="8536"/>
                  </a:lnTo>
                  <a:lnTo>
                    <a:pt x="2193" y="8282"/>
                  </a:lnTo>
                  <a:lnTo>
                    <a:pt x="1693" y="7732"/>
                  </a:lnTo>
                  <a:lnTo>
                    <a:pt x="1439" y="7300"/>
                  </a:lnTo>
                  <a:lnTo>
                    <a:pt x="1202" y="6902"/>
                  </a:lnTo>
                  <a:lnTo>
                    <a:pt x="1160" y="6825"/>
                  </a:lnTo>
                  <a:lnTo>
                    <a:pt x="1118" y="6648"/>
                  </a:lnTo>
                  <a:lnTo>
                    <a:pt x="1109" y="6555"/>
                  </a:lnTo>
                  <a:lnTo>
                    <a:pt x="1389" y="5538"/>
                  </a:lnTo>
                  <a:lnTo>
                    <a:pt x="1219" y="5166"/>
                  </a:lnTo>
                  <a:lnTo>
                    <a:pt x="914" y="4802"/>
                  </a:lnTo>
                  <a:lnTo>
                    <a:pt x="872" y="4632"/>
                  </a:lnTo>
                  <a:lnTo>
                    <a:pt x="880" y="4522"/>
                  </a:lnTo>
                  <a:lnTo>
                    <a:pt x="965" y="4420"/>
                  </a:lnTo>
                  <a:lnTo>
                    <a:pt x="1380" y="4387"/>
                  </a:lnTo>
                  <a:lnTo>
                    <a:pt x="1465" y="4378"/>
                  </a:lnTo>
                  <a:lnTo>
                    <a:pt x="1575" y="4277"/>
                  </a:lnTo>
                  <a:lnTo>
                    <a:pt x="1592" y="4226"/>
                  </a:lnTo>
                  <a:lnTo>
                    <a:pt x="1592" y="4073"/>
                  </a:lnTo>
                  <a:lnTo>
                    <a:pt x="1575" y="3972"/>
                  </a:lnTo>
                  <a:lnTo>
                    <a:pt x="1363" y="3506"/>
                  </a:lnTo>
                  <a:lnTo>
                    <a:pt x="1228" y="3269"/>
                  </a:lnTo>
                  <a:lnTo>
                    <a:pt x="1160" y="3201"/>
                  </a:lnTo>
                  <a:lnTo>
                    <a:pt x="931" y="2913"/>
                  </a:lnTo>
                  <a:lnTo>
                    <a:pt x="787" y="2668"/>
                  </a:lnTo>
                  <a:lnTo>
                    <a:pt x="643" y="2532"/>
                  </a:lnTo>
                  <a:lnTo>
                    <a:pt x="499" y="2405"/>
                  </a:lnTo>
                  <a:lnTo>
                    <a:pt x="178" y="1973"/>
                  </a:lnTo>
                  <a:lnTo>
                    <a:pt x="135" y="1872"/>
                  </a:lnTo>
                  <a:lnTo>
                    <a:pt x="110" y="1685"/>
                  </a:lnTo>
                  <a:lnTo>
                    <a:pt x="110" y="1592"/>
                  </a:lnTo>
                  <a:lnTo>
                    <a:pt x="220" y="1431"/>
                  </a:lnTo>
                  <a:lnTo>
                    <a:pt x="262" y="1414"/>
                  </a:lnTo>
                  <a:lnTo>
                    <a:pt x="457" y="1431"/>
                  </a:lnTo>
                  <a:lnTo>
                    <a:pt x="525" y="1499"/>
                  </a:lnTo>
                  <a:lnTo>
                    <a:pt x="711" y="1668"/>
                  </a:lnTo>
                  <a:lnTo>
                    <a:pt x="779" y="1795"/>
                  </a:lnTo>
                  <a:lnTo>
                    <a:pt x="880" y="1855"/>
                  </a:lnTo>
                  <a:lnTo>
                    <a:pt x="940" y="1863"/>
                  </a:lnTo>
                  <a:lnTo>
                    <a:pt x="999" y="1745"/>
                  </a:lnTo>
                  <a:lnTo>
                    <a:pt x="1033" y="1643"/>
                  </a:lnTo>
                  <a:lnTo>
                    <a:pt x="1016" y="1533"/>
                  </a:lnTo>
                  <a:lnTo>
                    <a:pt x="889" y="1169"/>
                  </a:lnTo>
                  <a:lnTo>
                    <a:pt x="779" y="906"/>
                  </a:lnTo>
                  <a:lnTo>
                    <a:pt x="830" y="407"/>
                  </a:lnTo>
                  <a:lnTo>
                    <a:pt x="796" y="203"/>
                  </a:lnTo>
                  <a:lnTo>
                    <a:pt x="694" y="144"/>
                  </a:lnTo>
                  <a:lnTo>
                    <a:pt x="508" y="296"/>
                  </a:lnTo>
                  <a:lnTo>
                    <a:pt x="347" y="322"/>
                  </a:lnTo>
                  <a:lnTo>
                    <a:pt x="161" y="254"/>
                  </a:lnTo>
                  <a:lnTo>
                    <a:pt x="0" y="51"/>
                  </a:lnTo>
                  <a:lnTo>
                    <a:pt x="2" y="0"/>
                  </a:lnTo>
                </a:path>
              </a:pathLst>
            </a:custGeom>
            <a:noFill/>
            <a:ln w="3175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" name="Freeform 410"/>
            <p:cNvSpPr>
              <a:spLocks noEditPoints="1"/>
            </p:cNvSpPr>
            <p:nvPr/>
          </p:nvSpPr>
          <p:spPr bwMode="auto">
            <a:xfrm>
              <a:off x="3661" y="104"/>
              <a:ext cx="650" cy="4140"/>
            </a:xfrm>
            <a:custGeom>
              <a:avLst/>
              <a:gdLst>
                <a:gd name="T0" fmla="*/ 2676 w 2863"/>
                <a:gd name="T1" fmla="*/ 18122 h 18231"/>
                <a:gd name="T2" fmla="*/ 2507 w 2863"/>
                <a:gd name="T3" fmla="*/ 17970 h 18231"/>
                <a:gd name="T4" fmla="*/ 2371 w 2863"/>
                <a:gd name="T5" fmla="*/ 17690 h 18231"/>
                <a:gd name="T6" fmla="*/ 2592 w 2863"/>
                <a:gd name="T7" fmla="*/ 16903 h 18231"/>
                <a:gd name="T8" fmla="*/ 2829 w 2863"/>
                <a:gd name="T9" fmla="*/ 16581 h 18231"/>
                <a:gd name="T10" fmla="*/ 2863 w 2863"/>
                <a:gd name="T11" fmla="*/ 15370 h 18231"/>
                <a:gd name="T12" fmla="*/ 2719 w 2863"/>
                <a:gd name="T13" fmla="*/ 14337 h 18231"/>
                <a:gd name="T14" fmla="*/ 2558 w 2863"/>
                <a:gd name="T15" fmla="*/ 13617 h 18231"/>
                <a:gd name="T16" fmla="*/ 2744 w 2863"/>
                <a:gd name="T17" fmla="*/ 13346 h 18231"/>
                <a:gd name="T18" fmla="*/ 2600 w 2863"/>
                <a:gd name="T19" fmla="*/ 12423 h 18231"/>
                <a:gd name="T20" fmla="*/ 2456 w 2863"/>
                <a:gd name="T21" fmla="*/ 12127 h 18231"/>
                <a:gd name="T22" fmla="*/ 2033 w 2863"/>
                <a:gd name="T23" fmla="*/ 11746 h 18231"/>
                <a:gd name="T24" fmla="*/ 1863 w 2863"/>
                <a:gd name="T25" fmla="*/ 11390 h 18231"/>
                <a:gd name="T26" fmla="*/ 2024 w 2863"/>
                <a:gd name="T27" fmla="*/ 10695 h 18231"/>
                <a:gd name="T28" fmla="*/ 1923 w 2863"/>
                <a:gd name="T29" fmla="*/ 9510 h 18231"/>
                <a:gd name="T30" fmla="*/ 1626 w 2863"/>
                <a:gd name="T31" fmla="*/ 8875 h 18231"/>
                <a:gd name="T32" fmla="*/ 1262 w 2863"/>
                <a:gd name="T33" fmla="*/ 8477 h 18231"/>
                <a:gd name="T34" fmla="*/ 991 w 2863"/>
                <a:gd name="T35" fmla="*/ 7672 h 18231"/>
                <a:gd name="T36" fmla="*/ 720 w 2863"/>
                <a:gd name="T37" fmla="*/ 6859 h 18231"/>
                <a:gd name="T38" fmla="*/ 220 w 2863"/>
                <a:gd name="T39" fmla="*/ 6512 h 18231"/>
                <a:gd name="T40" fmla="*/ 0 w 2863"/>
                <a:gd name="T41" fmla="*/ 6173 h 18231"/>
                <a:gd name="T42" fmla="*/ 76 w 2863"/>
                <a:gd name="T43" fmla="*/ 5792 h 18231"/>
                <a:gd name="T44" fmla="*/ 305 w 2863"/>
                <a:gd name="T45" fmla="*/ 4996 h 18231"/>
                <a:gd name="T46" fmla="*/ 398 w 2863"/>
                <a:gd name="T47" fmla="*/ 4310 h 18231"/>
                <a:gd name="T48" fmla="*/ 186 w 2863"/>
                <a:gd name="T49" fmla="*/ 3980 h 18231"/>
                <a:gd name="T50" fmla="*/ 9 w 2863"/>
                <a:gd name="T51" fmla="*/ 3252 h 18231"/>
                <a:gd name="T52" fmla="*/ 42 w 2863"/>
                <a:gd name="T53" fmla="*/ 2795 h 18231"/>
                <a:gd name="T54" fmla="*/ 313 w 2863"/>
                <a:gd name="T55" fmla="*/ 2693 h 18231"/>
                <a:gd name="T56" fmla="*/ 703 w 2863"/>
                <a:gd name="T57" fmla="*/ 2769 h 18231"/>
                <a:gd name="T58" fmla="*/ 872 w 2863"/>
                <a:gd name="T59" fmla="*/ 2515 h 18231"/>
                <a:gd name="T60" fmla="*/ 1016 w 2863"/>
                <a:gd name="T61" fmla="*/ 1660 h 18231"/>
                <a:gd name="T62" fmla="*/ 1186 w 2863"/>
                <a:gd name="T63" fmla="*/ 1541 h 18231"/>
                <a:gd name="T64" fmla="*/ 1584 w 2863"/>
                <a:gd name="T65" fmla="*/ 1440 h 18231"/>
                <a:gd name="T66" fmla="*/ 1702 w 2863"/>
                <a:gd name="T67" fmla="*/ 1296 h 18231"/>
                <a:gd name="T68" fmla="*/ 1779 w 2863"/>
                <a:gd name="T69" fmla="*/ 1169 h 18231"/>
                <a:gd name="T70" fmla="*/ 1787 w 2863"/>
                <a:gd name="T71" fmla="*/ 881 h 18231"/>
                <a:gd name="T72" fmla="*/ 1762 w 2863"/>
                <a:gd name="T73" fmla="*/ 711 h 18231"/>
                <a:gd name="T74" fmla="*/ 1635 w 2863"/>
                <a:gd name="T75" fmla="*/ 432 h 18231"/>
                <a:gd name="T76" fmla="*/ 1361 w 2863"/>
                <a:gd name="T77" fmla="*/ 0 h 18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63" h="18231">
                  <a:moveTo>
                    <a:pt x="2863" y="18231"/>
                  </a:moveTo>
                  <a:lnTo>
                    <a:pt x="2676" y="18122"/>
                  </a:lnTo>
                  <a:lnTo>
                    <a:pt x="2617" y="18071"/>
                  </a:lnTo>
                  <a:lnTo>
                    <a:pt x="2507" y="17970"/>
                  </a:lnTo>
                  <a:lnTo>
                    <a:pt x="2414" y="17775"/>
                  </a:lnTo>
                  <a:lnTo>
                    <a:pt x="2371" y="17690"/>
                  </a:lnTo>
                  <a:lnTo>
                    <a:pt x="2371" y="17165"/>
                  </a:lnTo>
                  <a:lnTo>
                    <a:pt x="2592" y="16903"/>
                  </a:lnTo>
                  <a:lnTo>
                    <a:pt x="2786" y="16666"/>
                  </a:lnTo>
                  <a:lnTo>
                    <a:pt x="2829" y="16581"/>
                  </a:lnTo>
                  <a:lnTo>
                    <a:pt x="2863" y="16451"/>
                  </a:lnTo>
                  <a:moveTo>
                    <a:pt x="2863" y="15370"/>
                  </a:moveTo>
                  <a:lnTo>
                    <a:pt x="2820" y="14777"/>
                  </a:lnTo>
                  <a:lnTo>
                    <a:pt x="2719" y="14337"/>
                  </a:lnTo>
                  <a:lnTo>
                    <a:pt x="2507" y="13871"/>
                  </a:lnTo>
                  <a:lnTo>
                    <a:pt x="2558" y="13617"/>
                  </a:lnTo>
                  <a:lnTo>
                    <a:pt x="2744" y="13490"/>
                  </a:lnTo>
                  <a:lnTo>
                    <a:pt x="2744" y="13346"/>
                  </a:lnTo>
                  <a:lnTo>
                    <a:pt x="2668" y="12813"/>
                  </a:lnTo>
                  <a:lnTo>
                    <a:pt x="2600" y="12423"/>
                  </a:lnTo>
                  <a:lnTo>
                    <a:pt x="2498" y="12211"/>
                  </a:lnTo>
                  <a:lnTo>
                    <a:pt x="2456" y="12127"/>
                  </a:lnTo>
                  <a:lnTo>
                    <a:pt x="2304" y="12000"/>
                  </a:lnTo>
                  <a:lnTo>
                    <a:pt x="2033" y="11746"/>
                  </a:lnTo>
                  <a:lnTo>
                    <a:pt x="1939" y="11627"/>
                  </a:lnTo>
                  <a:lnTo>
                    <a:pt x="1863" y="11390"/>
                  </a:lnTo>
                  <a:lnTo>
                    <a:pt x="1855" y="11170"/>
                  </a:lnTo>
                  <a:lnTo>
                    <a:pt x="2024" y="10695"/>
                  </a:lnTo>
                  <a:lnTo>
                    <a:pt x="2016" y="10264"/>
                  </a:lnTo>
                  <a:lnTo>
                    <a:pt x="1923" y="9510"/>
                  </a:lnTo>
                  <a:lnTo>
                    <a:pt x="1770" y="8993"/>
                  </a:lnTo>
                  <a:lnTo>
                    <a:pt x="1626" y="8875"/>
                  </a:lnTo>
                  <a:lnTo>
                    <a:pt x="1338" y="8646"/>
                  </a:lnTo>
                  <a:lnTo>
                    <a:pt x="1262" y="8477"/>
                  </a:lnTo>
                  <a:lnTo>
                    <a:pt x="1211" y="8138"/>
                  </a:lnTo>
                  <a:lnTo>
                    <a:pt x="991" y="7672"/>
                  </a:lnTo>
                  <a:lnTo>
                    <a:pt x="881" y="7198"/>
                  </a:lnTo>
                  <a:lnTo>
                    <a:pt x="720" y="6859"/>
                  </a:lnTo>
                  <a:lnTo>
                    <a:pt x="542" y="6673"/>
                  </a:lnTo>
                  <a:lnTo>
                    <a:pt x="220" y="6512"/>
                  </a:lnTo>
                  <a:lnTo>
                    <a:pt x="170" y="6470"/>
                  </a:lnTo>
                  <a:lnTo>
                    <a:pt x="0" y="6173"/>
                  </a:lnTo>
                  <a:lnTo>
                    <a:pt x="34" y="5852"/>
                  </a:lnTo>
                  <a:lnTo>
                    <a:pt x="76" y="5792"/>
                  </a:lnTo>
                  <a:lnTo>
                    <a:pt x="330" y="5445"/>
                  </a:lnTo>
                  <a:lnTo>
                    <a:pt x="305" y="4996"/>
                  </a:lnTo>
                  <a:lnTo>
                    <a:pt x="407" y="4581"/>
                  </a:lnTo>
                  <a:lnTo>
                    <a:pt x="398" y="4310"/>
                  </a:lnTo>
                  <a:lnTo>
                    <a:pt x="322" y="4217"/>
                  </a:lnTo>
                  <a:lnTo>
                    <a:pt x="186" y="3980"/>
                  </a:lnTo>
                  <a:lnTo>
                    <a:pt x="110" y="3506"/>
                  </a:lnTo>
                  <a:lnTo>
                    <a:pt x="9" y="3252"/>
                  </a:lnTo>
                  <a:lnTo>
                    <a:pt x="9" y="2905"/>
                  </a:lnTo>
                  <a:lnTo>
                    <a:pt x="42" y="2795"/>
                  </a:lnTo>
                  <a:lnTo>
                    <a:pt x="136" y="2701"/>
                  </a:lnTo>
                  <a:lnTo>
                    <a:pt x="313" y="2693"/>
                  </a:lnTo>
                  <a:lnTo>
                    <a:pt x="457" y="2786"/>
                  </a:lnTo>
                  <a:lnTo>
                    <a:pt x="703" y="2769"/>
                  </a:lnTo>
                  <a:lnTo>
                    <a:pt x="813" y="2659"/>
                  </a:lnTo>
                  <a:lnTo>
                    <a:pt x="872" y="2515"/>
                  </a:lnTo>
                  <a:lnTo>
                    <a:pt x="915" y="1914"/>
                  </a:lnTo>
                  <a:lnTo>
                    <a:pt x="1016" y="1660"/>
                  </a:lnTo>
                  <a:lnTo>
                    <a:pt x="1101" y="1592"/>
                  </a:lnTo>
                  <a:lnTo>
                    <a:pt x="1186" y="1541"/>
                  </a:lnTo>
                  <a:lnTo>
                    <a:pt x="1482" y="1465"/>
                  </a:lnTo>
                  <a:lnTo>
                    <a:pt x="1584" y="1440"/>
                  </a:lnTo>
                  <a:lnTo>
                    <a:pt x="1677" y="1355"/>
                  </a:lnTo>
                  <a:lnTo>
                    <a:pt x="1702" y="1296"/>
                  </a:lnTo>
                  <a:lnTo>
                    <a:pt x="1745" y="1262"/>
                  </a:lnTo>
                  <a:lnTo>
                    <a:pt x="1779" y="1169"/>
                  </a:lnTo>
                  <a:lnTo>
                    <a:pt x="1795" y="974"/>
                  </a:lnTo>
                  <a:lnTo>
                    <a:pt x="1787" y="881"/>
                  </a:lnTo>
                  <a:lnTo>
                    <a:pt x="1770" y="762"/>
                  </a:lnTo>
                  <a:lnTo>
                    <a:pt x="1762" y="711"/>
                  </a:lnTo>
                  <a:lnTo>
                    <a:pt x="1694" y="542"/>
                  </a:lnTo>
                  <a:lnTo>
                    <a:pt x="1635" y="432"/>
                  </a:lnTo>
                  <a:lnTo>
                    <a:pt x="1457" y="152"/>
                  </a:lnTo>
                  <a:lnTo>
                    <a:pt x="1361" y="0"/>
                  </a:lnTo>
                </a:path>
              </a:pathLst>
            </a:custGeom>
            <a:noFill/>
            <a:ln w="3175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2" name="Freeform 411"/>
            <p:cNvSpPr>
              <a:spLocks/>
            </p:cNvSpPr>
            <p:nvPr/>
          </p:nvSpPr>
          <p:spPr bwMode="auto">
            <a:xfrm>
              <a:off x="3316" y="104"/>
              <a:ext cx="798" cy="4204"/>
            </a:xfrm>
            <a:custGeom>
              <a:avLst/>
              <a:gdLst>
                <a:gd name="T0" fmla="*/ 1669 w 3515"/>
                <a:gd name="T1" fmla="*/ 220 h 18512"/>
                <a:gd name="T2" fmla="*/ 1660 w 3515"/>
                <a:gd name="T3" fmla="*/ 440 h 18512"/>
                <a:gd name="T4" fmla="*/ 1389 w 3515"/>
                <a:gd name="T5" fmla="*/ 737 h 18512"/>
                <a:gd name="T6" fmla="*/ 1016 w 3515"/>
                <a:gd name="T7" fmla="*/ 1321 h 18512"/>
                <a:gd name="T8" fmla="*/ 237 w 3515"/>
                <a:gd name="T9" fmla="*/ 1490 h 18512"/>
                <a:gd name="T10" fmla="*/ 85 w 3515"/>
                <a:gd name="T11" fmla="*/ 1804 h 18512"/>
                <a:gd name="T12" fmla="*/ 17 w 3515"/>
                <a:gd name="T13" fmla="*/ 2007 h 18512"/>
                <a:gd name="T14" fmla="*/ 0 w 3515"/>
                <a:gd name="T15" fmla="*/ 2244 h 18512"/>
                <a:gd name="T16" fmla="*/ 26 w 3515"/>
                <a:gd name="T17" fmla="*/ 2541 h 18512"/>
                <a:gd name="T18" fmla="*/ 381 w 3515"/>
                <a:gd name="T19" fmla="*/ 3150 h 18512"/>
                <a:gd name="T20" fmla="*/ 508 w 3515"/>
                <a:gd name="T21" fmla="*/ 3387 h 18512"/>
                <a:gd name="T22" fmla="*/ 610 w 3515"/>
                <a:gd name="T23" fmla="*/ 3946 h 18512"/>
                <a:gd name="T24" fmla="*/ 856 w 3515"/>
                <a:gd name="T25" fmla="*/ 4463 h 18512"/>
                <a:gd name="T26" fmla="*/ 813 w 3515"/>
                <a:gd name="T27" fmla="*/ 4776 h 18512"/>
                <a:gd name="T28" fmla="*/ 610 w 3515"/>
                <a:gd name="T29" fmla="*/ 5217 h 18512"/>
                <a:gd name="T30" fmla="*/ 102 w 3515"/>
                <a:gd name="T31" fmla="*/ 5606 h 18512"/>
                <a:gd name="T32" fmla="*/ 136 w 3515"/>
                <a:gd name="T33" fmla="*/ 6038 h 18512"/>
                <a:gd name="T34" fmla="*/ 966 w 3515"/>
                <a:gd name="T35" fmla="*/ 6944 h 18512"/>
                <a:gd name="T36" fmla="*/ 1144 w 3515"/>
                <a:gd name="T37" fmla="*/ 7545 h 18512"/>
                <a:gd name="T38" fmla="*/ 1702 w 3515"/>
                <a:gd name="T39" fmla="*/ 8028 h 18512"/>
                <a:gd name="T40" fmla="*/ 1889 w 3515"/>
                <a:gd name="T41" fmla="*/ 8968 h 18512"/>
                <a:gd name="T42" fmla="*/ 2380 w 3515"/>
                <a:gd name="T43" fmla="*/ 9518 h 18512"/>
                <a:gd name="T44" fmla="*/ 2499 w 3515"/>
                <a:gd name="T45" fmla="*/ 9789 h 18512"/>
                <a:gd name="T46" fmla="*/ 2549 w 3515"/>
                <a:gd name="T47" fmla="*/ 10365 h 18512"/>
                <a:gd name="T48" fmla="*/ 2456 w 3515"/>
                <a:gd name="T49" fmla="*/ 11669 h 18512"/>
                <a:gd name="T50" fmla="*/ 2617 w 3515"/>
                <a:gd name="T51" fmla="*/ 12033 h 18512"/>
                <a:gd name="T52" fmla="*/ 3032 w 3515"/>
                <a:gd name="T53" fmla="*/ 12440 h 18512"/>
                <a:gd name="T54" fmla="*/ 3159 w 3515"/>
                <a:gd name="T55" fmla="*/ 13134 h 18512"/>
                <a:gd name="T56" fmla="*/ 3134 w 3515"/>
                <a:gd name="T57" fmla="*/ 13261 h 18512"/>
                <a:gd name="T58" fmla="*/ 2880 w 3515"/>
                <a:gd name="T59" fmla="*/ 13736 h 18512"/>
                <a:gd name="T60" fmla="*/ 3066 w 3515"/>
                <a:gd name="T61" fmla="*/ 14049 h 18512"/>
                <a:gd name="T62" fmla="*/ 3506 w 3515"/>
                <a:gd name="T63" fmla="*/ 14667 h 18512"/>
                <a:gd name="T64" fmla="*/ 3439 w 3515"/>
                <a:gd name="T65" fmla="*/ 15641 h 18512"/>
                <a:gd name="T66" fmla="*/ 3091 w 3515"/>
                <a:gd name="T67" fmla="*/ 16445 h 18512"/>
                <a:gd name="T68" fmla="*/ 2956 w 3515"/>
                <a:gd name="T69" fmla="*/ 17555 h 18512"/>
                <a:gd name="T70" fmla="*/ 3142 w 3515"/>
                <a:gd name="T71" fmla="*/ 18054 h 18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15" h="18512">
                  <a:moveTo>
                    <a:pt x="1601" y="0"/>
                  </a:moveTo>
                  <a:lnTo>
                    <a:pt x="1669" y="220"/>
                  </a:lnTo>
                  <a:lnTo>
                    <a:pt x="1677" y="305"/>
                  </a:lnTo>
                  <a:lnTo>
                    <a:pt x="1660" y="440"/>
                  </a:lnTo>
                  <a:lnTo>
                    <a:pt x="1508" y="610"/>
                  </a:lnTo>
                  <a:lnTo>
                    <a:pt x="1389" y="737"/>
                  </a:lnTo>
                  <a:lnTo>
                    <a:pt x="1203" y="1152"/>
                  </a:lnTo>
                  <a:lnTo>
                    <a:pt x="1016" y="1321"/>
                  </a:lnTo>
                  <a:lnTo>
                    <a:pt x="458" y="1347"/>
                  </a:lnTo>
                  <a:lnTo>
                    <a:pt x="237" y="1490"/>
                  </a:lnTo>
                  <a:lnTo>
                    <a:pt x="187" y="1567"/>
                  </a:lnTo>
                  <a:lnTo>
                    <a:pt x="85" y="1804"/>
                  </a:lnTo>
                  <a:lnTo>
                    <a:pt x="26" y="1956"/>
                  </a:lnTo>
                  <a:lnTo>
                    <a:pt x="17" y="2007"/>
                  </a:lnTo>
                  <a:lnTo>
                    <a:pt x="0" y="2143"/>
                  </a:lnTo>
                  <a:lnTo>
                    <a:pt x="0" y="2244"/>
                  </a:lnTo>
                  <a:lnTo>
                    <a:pt x="0" y="2371"/>
                  </a:lnTo>
                  <a:lnTo>
                    <a:pt x="26" y="2541"/>
                  </a:lnTo>
                  <a:lnTo>
                    <a:pt x="170" y="2888"/>
                  </a:lnTo>
                  <a:lnTo>
                    <a:pt x="381" y="3150"/>
                  </a:lnTo>
                  <a:lnTo>
                    <a:pt x="424" y="3210"/>
                  </a:lnTo>
                  <a:lnTo>
                    <a:pt x="508" y="3387"/>
                  </a:lnTo>
                  <a:lnTo>
                    <a:pt x="576" y="3811"/>
                  </a:lnTo>
                  <a:lnTo>
                    <a:pt x="610" y="3946"/>
                  </a:lnTo>
                  <a:lnTo>
                    <a:pt x="830" y="4344"/>
                  </a:lnTo>
                  <a:lnTo>
                    <a:pt x="856" y="4463"/>
                  </a:lnTo>
                  <a:lnTo>
                    <a:pt x="864" y="4607"/>
                  </a:lnTo>
                  <a:lnTo>
                    <a:pt x="813" y="4776"/>
                  </a:lnTo>
                  <a:lnTo>
                    <a:pt x="695" y="5073"/>
                  </a:lnTo>
                  <a:lnTo>
                    <a:pt x="610" y="5217"/>
                  </a:lnTo>
                  <a:lnTo>
                    <a:pt x="364" y="5394"/>
                  </a:lnTo>
                  <a:lnTo>
                    <a:pt x="102" y="5606"/>
                  </a:lnTo>
                  <a:lnTo>
                    <a:pt x="102" y="5953"/>
                  </a:lnTo>
                  <a:lnTo>
                    <a:pt x="136" y="6038"/>
                  </a:lnTo>
                  <a:lnTo>
                    <a:pt x="610" y="6326"/>
                  </a:lnTo>
                  <a:lnTo>
                    <a:pt x="966" y="6944"/>
                  </a:lnTo>
                  <a:lnTo>
                    <a:pt x="1042" y="7444"/>
                  </a:lnTo>
                  <a:lnTo>
                    <a:pt x="1144" y="7545"/>
                  </a:lnTo>
                  <a:lnTo>
                    <a:pt x="1321" y="7706"/>
                  </a:lnTo>
                  <a:lnTo>
                    <a:pt x="1702" y="8028"/>
                  </a:lnTo>
                  <a:lnTo>
                    <a:pt x="1846" y="8384"/>
                  </a:lnTo>
                  <a:lnTo>
                    <a:pt x="1889" y="8968"/>
                  </a:lnTo>
                  <a:lnTo>
                    <a:pt x="2033" y="9230"/>
                  </a:lnTo>
                  <a:lnTo>
                    <a:pt x="2380" y="9518"/>
                  </a:lnTo>
                  <a:lnTo>
                    <a:pt x="2473" y="9679"/>
                  </a:lnTo>
                  <a:lnTo>
                    <a:pt x="2499" y="9789"/>
                  </a:lnTo>
                  <a:lnTo>
                    <a:pt x="2507" y="9866"/>
                  </a:lnTo>
                  <a:lnTo>
                    <a:pt x="2549" y="10365"/>
                  </a:lnTo>
                  <a:lnTo>
                    <a:pt x="2482" y="11331"/>
                  </a:lnTo>
                  <a:lnTo>
                    <a:pt x="2456" y="11669"/>
                  </a:lnTo>
                  <a:lnTo>
                    <a:pt x="2515" y="11822"/>
                  </a:lnTo>
                  <a:lnTo>
                    <a:pt x="2617" y="12033"/>
                  </a:lnTo>
                  <a:lnTo>
                    <a:pt x="2786" y="12186"/>
                  </a:lnTo>
                  <a:lnTo>
                    <a:pt x="3032" y="12440"/>
                  </a:lnTo>
                  <a:lnTo>
                    <a:pt x="3159" y="12796"/>
                  </a:lnTo>
                  <a:lnTo>
                    <a:pt x="3159" y="13134"/>
                  </a:lnTo>
                  <a:lnTo>
                    <a:pt x="3159" y="13185"/>
                  </a:lnTo>
                  <a:lnTo>
                    <a:pt x="3134" y="13261"/>
                  </a:lnTo>
                  <a:lnTo>
                    <a:pt x="2905" y="13524"/>
                  </a:lnTo>
                  <a:lnTo>
                    <a:pt x="2880" y="13736"/>
                  </a:lnTo>
                  <a:lnTo>
                    <a:pt x="2998" y="13973"/>
                  </a:lnTo>
                  <a:lnTo>
                    <a:pt x="3066" y="14049"/>
                  </a:lnTo>
                  <a:lnTo>
                    <a:pt x="3286" y="14286"/>
                  </a:lnTo>
                  <a:lnTo>
                    <a:pt x="3506" y="14667"/>
                  </a:lnTo>
                  <a:lnTo>
                    <a:pt x="3515" y="15294"/>
                  </a:lnTo>
                  <a:lnTo>
                    <a:pt x="3439" y="15641"/>
                  </a:lnTo>
                  <a:lnTo>
                    <a:pt x="3193" y="16251"/>
                  </a:lnTo>
                  <a:lnTo>
                    <a:pt x="3091" y="16445"/>
                  </a:lnTo>
                  <a:lnTo>
                    <a:pt x="2947" y="17148"/>
                  </a:lnTo>
                  <a:lnTo>
                    <a:pt x="2956" y="17555"/>
                  </a:lnTo>
                  <a:lnTo>
                    <a:pt x="3024" y="17817"/>
                  </a:lnTo>
                  <a:lnTo>
                    <a:pt x="3142" y="18054"/>
                  </a:lnTo>
                  <a:lnTo>
                    <a:pt x="3376" y="18512"/>
                  </a:lnTo>
                </a:path>
              </a:pathLst>
            </a:custGeom>
            <a:noFill/>
            <a:ln w="3175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3" name="Freeform 412"/>
            <p:cNvSpPr>
              <a:spLocks/>
            </p:cNvSpPr>
            <p:nvPr/>
          </p:nvSpPr>
          <p:spPr bwMode="auto">
            <a:xfrm>
              <a:off x="3603" y="1629"/>
              <a:ext cx="614" cy="2679"/>
            </a:xfrm>
            <a:custGeom>
              <a:avLst/>
              <a:gdLst>
                <a:gd name="T0" fmla="*/ 2705 w 2705"/>
                <a:gd name="T1" fmla="*/ 11797 h 11797"/>
                <a:gd name="T2" fmla="*/ 2329 w 2705"/>
                <a:gd name="T3" fmla="*/ 11433 h 11797"/>
                <a:gd name="T4" fmla="*/ 2126 w 2705"/>
                <a:gd name="T5" fmla="*/ 11043 h 11797"/>
                <a:gd name="T6" fmla="*/ 2160 w 2705"/>
                <a:gd name="T7" fmla="*/ 10493 h 11797"/>
                <a:gd name="T8" fmla="*/ 2558 w 2705"/>
                <a:gd name="T9" fmla="*/ 9358 h 11797"/>
                <a:gd name="T10" fmla="*/ 2625 w 2705"/>
                <a:gd name="T11" fmla="*/ 8799 h 11797"/>
                <a:gd name="T12" fmla="*/ 2676 w 2705"/>
                <a:gd name="T13" fmla="*/ 8392 h 11797"/>
                <a:gd name="T14" fmla="*/ 2642 w 2705"/>
                <a:gd name="T15" fmla="*/ 7978 h 11797"/>
                <a:gd name="T16" fmla="*/ 2481 w 2705"/>
                <a:gd name="T17" fmla="*/ 7647 h 11797"/>
                <a:gd name="T18" fmla="*/ 2312 w 2705"/>
                <a:gd name="T19" fmla="*/ 7469 h 11797"/>
                <a:gd name="T20" fmla="*/ 2202 w 2705"/>
                <a:gd name="T21" fmla="*/ 7215 h 11797"/>
                <a:gd name="T22" fmla="*/ 2227 w 2705"/>
                <a:gd name="T23" fmla="*/ 6944 h 11797"/>
                <a:gd name="T24" fmla="*/ 2498 w 2705"/>
                <a:gd name="T25" fmla="*/ 6724 h 11797"/>
                <a:gd name="T26" fmla="*/ 2524 w 2705"/>
                <a:gd name="T27" fmla="*/ 6589 h 11797"/>
                <a:gd name="T28" fmla="*/ 2532 w 2705"/>
                <a:gd name="T29" fmla="*/ 6445 h 11797"/>
                <a:gd name="T30" fmla="*/ 2481 w 2705"/>
                <a:gd name="T31" fmla="*/ 6021 h 11797"/>
                <a:gd name="T32" fmla="*/ 2371 w 2705"/>
                <a:gd name="T33" fmla="*/ 5793 h 11797"/>
                <a:gd name="T34" fmla="*/ 2143 w 2705"/>
                <a:gd name="T35" fmla="*/ 5437 h 11797"/>
                <a:gd name="T36" fmla="*/ 1948 w 2705"/>
                <a:gd name="T37" fmla="*/ 5259 h 11797"/>
                <a:gd name="T38" fmla="*/ 1694 w 2705"/>
                <a:gd name="T39" fmla="*/ 5124 h 11797"/>
                <a:gd name="T40" fmla="*/ 1575 w 2705"/>
                <a:gd name="T41" fmla="*/ 4954 h 11797"/>
                <a:gd name="T42" fmla="*/ 1584 w 2705"/>
                <a:gd name="T43" fmla="*/ 4726 h 11797"/>
                <a:gd name="T44" fmla="*/ 1668 w 2705"/>
                <a:gd name="T45" fmla="*/ 4497 h 11797"/>
                <a:gd name="T46" fmla="*/ 1770 w 2705"/>
                <a:gd name="T47" fmla="*/ 4133 h 11797"/>
                <a:gd name="T48" fmla="*/ 1745 w 2705"/>
                <a:gd name="T49" fmla="*/ 3261 h 11797"/>
                <a:gd name="T50" fmla="*/ 1575 w 2705"/>
                <a:gd name="T51" fmla="*/ 2719 h 11797"/>
                <a:gd name="T52" fmla="*/ 1491 w 2705"/>
                <a:gd name="T53" fmla="*/ 2499 h 11797"/>
                <a:gd name="T54" fmla="*/ 1397 w 2705"/>
                <a:gd name="T55" fmla="*/ 2312 h 11797"/>
                <a:gd name="T56" fmla="*/ 1126 w 2705"/>
                <a:gd name="T57" fmla="*/ 2075 h 11797"/>
                <a:gd name="T58" fmla="*/ 1093 w 2705"/>
                <a:gd name="T59" fmla="*/ 2024 h 11797"/>
                <a:gd name="T60" fmla="*/ 1042 w 2705"/>
                <a:gd name="T61" fmla="*/ 1542 h 11797"/>
                <a:gd name="T62" fmla="*/ 999 w 2705"/>
                <a:gd name="T63" fmla="*/ 1381 h 11797"/>
                <a:gd name="T64" fmla="*/ 737 w 2705"/>
                <a:gd name="T65" fmla="*/ 1076 h 11797"/>
                <a:gd name="T66" fmla="*/ 584 w 2705"/>
                <a:gd name="T67" fmla="*/ 974 h 11797"/>
                <a:gd name="T68" fmla="*/ 356 w 2705"/>
                <a:gd name="T69" fmla="*/ 822 h 11797"/>
                <a:gd name="T70" fmla="*/ 203 w 2705"/>
                <a:gd name="T71" fmla="*/ 678 h 11797"/>
                <a:gd name="T72" fmla="*/ 127 w 2705"/>
                <a:gd name="T73" fmla="*/ 246 h 11797"/>
                <a:gd name="T74" fmla="*/ 85 w 2705"/>
                <a:gd name="T75" fmla="*/ 127 h 11797"/>
                <a:gd name="T76" fmla="*/ 0 w 2705"/>
                <a:gd name="T77" fmla="*/ 0 h 11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05" h="11797">
                  <a:moveTo>
                    <a:pt x="2705" y="11797"/>
                  </a:moveTo>
                  <a:lnTo>
                    <a:pt x="2329" y="11433"/>
                  </a:lnTo>
                  <a:lnTo>
                    <a:pt x="2126" y="11043"/>
                  </a:lnTo>
                  <a:lnTo>
                    <a:pt x="2160" y="10493"/>
                  </a:lnTo>
                  <a:lnTo>
                    <a:pt x="2558" y="9358"/>
                  </a:lnTo>
                  <a:lnTo>
                    <a:pt x="2625" y="8799"/>
                  </a:lnTo>
                  <a:lnTo>
                    <a:pt x="2676" y="8392"/>
                  </a:lnTo>
                  <a:lnTo>
                    <a:pt x="2642" y="7978"/>
                  </a:lnTo>
                  <a:lnTo>
                    <a:pt x="2481" y="7647"/>
                  </a:lnTo>
                  <a:lnTo>
                    <a:pt x="2312" y="7469"/>
                  </a:lnTo>
                  <a:lnTo>
                    <a:pt x="2202" y="7215"/>
                  </a:lnTo>
                  <a:lnTo>
                    <a:pt x="2227" y="6944"/>
                  </a:lnTo>
                  <a:lnTo>
                    <a:pt x="2498" y="6724"/>
                  </a:lnTo>
                  <a:lnTo>
                    <a:pt x="2524" y="6589"/>
                  </a:lnTo>
                  <a:lnTo>
                    <a:pt x="2532" y="6445"/>
                  </a:lnTo>
                  <a:lnTo>
                    <a:pt x="2481" y="6021"/>
                  </a:lnTo>
                  <a:lnTo>
                    <a:pt x="2371" y="5793"/>
                  </a:lnTo>
                  <a:lnTo>
                    <a:pt x="2143" y="5437"/>
                  </a:lnTo>
                  <a:lnTo>
                    <a:pt x="1948" y="5259"/>
                  </a:lnTo>
                  <a:lnTo>
                    <a:pt x="1694" y="5124"/>
                  </a:lnTo>
                  <a:lnTo>
                    <a:pt x="1575" y="4954"/>
                  </a:lnTo>
                  <a:lnTo>
                    <a:pt x="1584" y="4726"/>
                  </a:lnTo>
                  <a:lnTo>
                    <a:pt x="1668" y="4497"/>
                  </a:lnTo>
                  <a:lnTo>
                    <a:pt x="1770" y="4133"/>
                  </a:lnTo>
                  <a:lnTo>
                    <a:pt x="1745" y="3261"/>
                  </a:lnTo>
                  <a:lnTo>
                    <a:pt x="1575" y="2719"/>
                  </a:lnTo>
                  <a:lnTo>
                    <a:pt x="1491" y="2499"/>
                  </a:lnTo>
                  <a:lnTo>
                    <a:pt x="1397" y="2312"/>
                  </a:lnTo>
                  <a:lnTo>
                    <a:pt x="1126" y="2075"/>
                  </a:lnTo>
                  <a:lnTo>
                    <a:pt x="1093" y="2024"/>
                  </a:lnTo>
                  <a:lnTo>
                    <a:pt x="1042" y="1542"/>
                  </a:lnTo>
                  <a:lnTo>
                    <a:pt x="999" y="1381"/>
                  </a:lnTo>
                  <a:lnTo>
                    <a:pt x="737" y="1076"/>
                  </a:lnTo>
                  <a:lnTo>
                    <a:pt x="584" y="974"/>
                  </a:lnTo>
                  <a:lnTo>
                    <a:pt x="356" y="822"/>
                  </a:lnTo>
                  <a:lnTo>
                    <a:pt x="203" y="678"/>
                  </a:lnTo>
                  <a:lnTo>
                    <a:pt x="127" y="246"/>
                  </a:lnTo>
                  <a:lnTo>
                    <a:pt x="85" y="127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4" name="Freeform 413"/>
            <p:cNvSpPr>
              <a:spLocks/>
            </p:cNvSpPr>
            <p:nvPr/>
          </p:nvSpPr>
          <p:spPr bwMode="auto">
            <a:xfrm>
              <a:off x="3432" y="104"/>
              <a:ext cx="415" cy="1525"/>
            </a:xfrm>
            <a:custGeom>
              <a:avLst/>
              <a:gdLst>
                <a:gd name="T0" fmla="*/ 754 w 1830"/>
                <a:gd name="T1" fmla="*/ 6715 h 6715"/>
                <a:gd name="T2" fmla="*/ 703 w 1830"/>
                <a:gd name="T3" fmla="*/ 6690 h 6715"/>
                <a:gd name="T4" fmla="*/ 627 w 1830"/>
                <a:gd name="T5" fmla="*/ 6588 h 6715"/>
                <a:gd name="T6" fmla="*/ 492 w 1830"/>
                <a:gd name="T7" fmla="*/ 6478 h 6715"/>
                <a:gd name="T8" fmla="*/ 432 w 1830"/>
                <a:gd name="T9" fmla="*/ 6377 h 6715"/>
                <a:gd name="T10" fmla="*/ 144 w 1830"/>
                <a:gd name="T11" fmla="*/ 6097 h 6715"/>
                <a:gd name="T12" fmla="*/ 77 w 1830"/>
                <a:gd name="T13" fmla="*/ 5919 h 6715"/>
                <a:gd name="T14" fmla="*/ 102 w 1830"/>
                <a:gd name="T15" fmla="*/ 5564 h 6715"/>
                <a:gd name="T16" fmla="*/ 348 w 1830"/>
                <a:gd name="T17" fmla="*/ 5411 h 6715"/>
                <a:gd name="T18" fmla="*/ 644 w 1830"/>
                <a:gd name="T19" fmla="*/ 5318 h 6715"/>
                <a:gd name="T20" fmla="*/ 746 w 1830"/>
                <a:gd name="T21" fmla="*/ 5225 h 6715"/>
                <a:gd name="T22" fmla="*/ 779 w 1830"/>
                <a:gd name="T23" fmla="*/ 5140 h 6715"/>
                <a:gd name="T24" fmla="*/ 830 w 1830"/>
                <a:gd name="T25" fmla="*/ 4802 h 6715"/>
                <a:gd name="T26" fmla="*/ 847 w 1830"/>
                <a:gd name="T27" fmla="*/ 4632 h 6715"/>
                <a:gd name="T28" fmla="*/ 957 w 1830"/>
                <a:gd name="T29" fmla="*/ 4344 h 6715"/>
                <a:gd name="T30" fmla="*/ 907 w 1830"/>
                <a:gd name="T31" fmla="*/ 4099 h 6715"/>
                <a:gd name="T32" fmla="*/ 534 w 1830"/>
                <a:gd name="T33" fmla="*/ 3768 h 6715"/>
                <a:gd name="T34" fmla="*/ 441 w 1830"/>
                <a:gd name="T35" fmla="*/ 3624 h 6715"/>
                <a:gd name="T36" fmla="*/ 432 w 1830"/>
                <a:gd name="T37" fmla="*/ 3582 h 6715"/>
                <a:gd name="T38" fmla="*/ 356 w 1830"/>
                <a:gd name="T39" fmla="*/ 3049 h 6715"/>
                <a:gd name="T40" fmla="*/ 43 w 1830"/>
                <a:gd name="T41" fmla="*/ 2642 h 6715"/>
                <a:gd name="T42" fmla="*/ 17 w 1830"/>
                <a:gd name="T43" fmla="*/ 2574 h 6715"/>
                <a:gd name="T44" fmla="*/ 0 w 1830"/>
                <a:gd name="T45" fmla="*/ 2286 h 6715"/>
                <a:gd name="T46" fmla="*/ 85 w 1830"/>
                <a:gd name="T47" fmla="*/ 1965 h 6715"/>
                <a:gd name="T48" fmla="*/ 102 w 1830"/>
                <a:gd name="T49" fmla="*/ 1897 h 6715"/>
                <a:gd name="T50" fmla="*/ 593 w 1830"/>
                <a:gd name="T51" fmla="*/ 1888 h 6715"/>
                <a:gd name="T52" fmla="*/ 788 w 1830"/>
                <a:gd name="T53" fmla="*/ 1838 h 6715"/>
                <a:gd name="T54" fmla="*/ 881 w 1830"/>
                <a:gd name="T55" fmla="*/ 1745 h 6715"/>
                <a:gd name="T56" fmla="*/ 991 w 1830"/>
                <a:gd name="T57" fmla="*/ 1482 h 6715"/>
                <a:gd name="T58" fmla="*/ 1220 w 1830"/>
                <a:gd name="T59" fmla="*/ 1304 h 6715"/>
                <a:gd name="T60" fmla="*/ 1677 w 1830"/>
                <a:gd name="T61" fmla="*/ 948 h 6715"/>
                <a:gd name="T62" fmla="*/ 1770 w 1830"/>
                <a:gd name="T63" fmla="*/ 830 h 6715"/>
                <a:gd name="T64" fmla="*/ 1830 w 1830"/>
                <a:gd name="T65" fmla="*/ 627 h 6715"/>
                <a:gd name="T66" fmla="*/ 1821 w 1830"/>
                <a:gd name="T67" fmla="*/ 373 h 6715"/>
                <a:gd name="T68" fmla="*/ 1652 w 1830"/>
                <a:gd name="T69" fmla="*/ 0 h 6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30" h="6715">
                  <a:moveTo>
                    <a:pt x="754" y="6715"/>
                  </a:moveTo>
                  <a:lnTo>
                    <a:pt x="703" y="6690"/>
                  </a:lnTo>
                  <a:lnTo>
                    <a:pt x="627" y="6588"/>
                  </a:lnTo>
                  <a:lnTo>
                    <a:pt x="492" y="6478"/>
                  </a:lnTo>
                  <a:lnTo>
                    <a:pt x="432" y="6377"/>
                  </a:lnTo>
                  <a:lnTo>
                    <a:pt x="144" y="6097"/>
                  </a:lnTo>
                  <a:lnTo>
                    <a:pt x="77" y="5919"/>
                  </a:lnTo>
                  <a:lnTo>
                    <a:pt x="102" y="5564"/>
                  </a:lnTo>
                  <a:lnTo>
                    <a:pt x="348" y="5411"/>
                  </a:lnTo>
                  <a:lnTo>
                    <a:pt x="644" y="5318"/>
                  </a:lnTo>
                  <a:lnTo>
                    <a:pt x="746" y="5225"/>
                  </a:lnTo>
                  <a:lnTo>
                    <a:pt x="779" y="5140"/>
                  </a:lnTo>
                  <a:lnTo>
                    <a:pt x="830" y="4802"/>
                  </a:lnTo>
                  <a:lnTo>
                    <a:pt x="847" y="4632"/>
                  </a:lnTo>
                  <a:lnTo>
                    <a:pt x="957" y="4344"/>
                  </a:lnTo>
                  <a:lnTo>
                    <a:pt x="907" y="4099"/>
                  </a:lnTo>
                  <a:lnTo>
                    <a:pt x="534" y="3768"/>
                  </a:lnTo>
                  <a:lnTo>
                    <a:pt x="441" y="3624"/>
                  </a:lnTo>
                  <a:lnTo>
                    <a:pt x="432" y="3582"/>
                  </a:lnTo>
                  <a:lnTo>
                    <a:pt x="356" y="3049"/>
                  </a:lnTo>
                  <a:lnTo>
                    <a:pt x="43" y="2642"/>
                  </a:lnTo>
                  <a:lnTo>
                    <a:pt x="17" y="2574"/>
                  </a:lnTo>
                  <a:lnTo>
                    <a:pt x="0" y="2286"/>
                  </a:lnTo>
                  <a:lnTo>
                    <a:pt x="85" y="1965"/>
                  </a:lnTo>
                  <a:lnTo>
                    <a:pt x="102" y="1897"/>
                  </a:lnTo>
                  <a:lnTo>
                    <a:pt x="593" y="1888"/>
                  </a:lnTo>
                  <a:lnTo>
                    <a:pt x="788" y="1838"/>
                  </a:lnTo>
                  <a:lnTo>
                    <a:pt x="881" y="1745"/>
                  </a:lnTo>
                  <a:lnTo>
                    <a:pt x="991" y="1482"/>
                  </a:lnTo>
                  <a:lnTo>
                    <a:pt x="1220" y="1304"/>
                  </a:lnTo>
                  <a:lnTo>
                    <a:pt x="1677" y="948"/>
                  </a:lnTo>
                  <a:lnTo>
                    <a:pt x="1770" y="830"/>
                  </a:lnTo>
                  <a:lnTo>
                    <a:pt x="1830" y="627"/>
                  </a:lnTo>
                  <a:lnTo>
                    <a:pt x="1821" y="373"/>
                  </a:lnTo>
                  <a:lnTo>
                    <a:pt x="1652" y="0"/>
                  </a:lnTo>
                </a:path>
              </a:pathLst>
            </a:custGeom>
            <a:noFill/>
            <a:ln w="1270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5" name="Freeform 414"/>
            <p:cNvSpPr>
              <a:spLocks noEditPoints="1"/>
            </p:cNvSpPr>
            <p:nvPr/>
          </p:nvSpPr>
          <p:spPr bwMode="auto">
            <a:xfrm>
              <a:off x="108" y="104"/>
              <a:ext cx="303" cy="3036"/>
            </a:xfrm>
            <a:custGeom>
              <a:avLst/>
              <a:gdLst>
                <a:gd name="T0" fmla="*/ 1337 w 1338"/>
                <a:gd name="T1" fmla="*/ 0 h 13371"/>
                <a:gd name="T2" fmla="*/ 1338 w 1338"/>
                <a:gd name="T3" fmla="*/ 9 h 13371"/>
                <a:gd name="T4" fmla="*/ 1279 w 1338"/>
                <a:gd name="T5" fmla="*/ 220 h 13371"/>
                <a:gd name="T6" fmla="*/ 1236 w 1338"/>
                <a:gd name="T7" fmla="*/ 296 h 13371"/>
                <a:gd name="T8" fmla="*/ 1220 w 1338"/>
                <a:gd name="T9" fmla="*/ 440 h 13371"/>
                <a:gd name="T10" fmla="*/ 1220 w 1338"/>
                <a:gd name="T11" fmla="*/ 618 h 13371"/>
                <a:gd name="T12" fmla="*/ 1262 w 1338"/>
                <a:gd name="T13" fmla="*/ 1084 h 13371"/>
                <a:gd name="T14" fmla="*/ 1211 w 1338"/>
                <a:gd name="T15" fmla="*/ 1253 h 13371"/>
                <a:gd name="T16" fmla="*/ 1126 w 1338"/>
                <a:gd name="T17" fmla="*/ 1440 h 13371"/>
                <a:gd name="T18" fmla="*/ 1084 w 1338"/>
                <a:gd name="T19" fmla="*/ 1490 h 13371"/>
                <a:gd name="T20" fmla="*/ 779 w 1338"/>
                <a:gd name="T21" fmla="*/ 1829 h 13371"/>
                <a:gd name="T22" fmla="*/ 525 w 1338"/>
                <a:gd name="T23" fmla="*/ 2261 h 13371"/>
                <a:gd name="T24" fmla="*/ 229 w 1338"/>
                <a:gd name="T25" fmla="*/ 3311 h 13371"/>
                <a:gd name="T26" fmla="*/ 93 w 1338"/>
                <a:gd name="T27" fmla="*/ 3624 h 13371"/>
                <a:gd name="T28" fmla="*/ 0 w 1338"/>
                <a:gd name="T29" fmla="*/ 3732 h 13371"/>
                <a:gd name="T30" fmla="*/ 0 w 1338"/>
                <a:gd name="T31" fmla="*/ 12944 h 13371"/>
                <a:gd name="T32" fmla="*/ 136 w 1338"/>
                <a:gd name="T33" fmla="*/ 13185 h 13371"/>
                <a:gd name="T34" fmla="*/ 246 w 1338"/>
                <a:gd name="T35" fmla="*/ 13371 h 1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38" h="13371">
                  <a:moveTo>
                    <a:pt x="1337" y="0"/>
                  </a:moveTo>
                  <a:lnTo>
                    <a:pt x="1338" y="9"/>
                  </a:lnTo>
                  <a:lnTo>
                    <a:pt x="1279" y="220"/>
                  </a:lnTo>
                  <a:lnTo>
                    <a:pt x="1236" y="296"/>
                  </a:lnTo>
                  <a:lnTo>
                    <a:pt x="1220" y="440"/>
                  </a:lnTo>
                  <a:lnTo>
                    <a:pt x="1220" y="618"/>
                  </a:lnTo>
                  <a:lnTo>
                    <a:pt x="1262" y="1084"/>
                  </a:lnTo>
                  <a:lnTo>
                    <a:pt x="1211" y="1253"/>
                  </a:lnTo>
                  <a:lnTo>
                    <a:pt x="1126" y="1440"/>
                  </a:lnTo>
                  <a:lnTo>
                    <a:pt x="1084" y="1490"/>
                  </a:lnTo>
                  <a:lnTo>
                    <a:pt x="779" y="1829"/>
                  </a:lnTo>
                  <a:lnTo>
                    <a:pt x="525" y="2261"/>
                  </a:lnTo>
                  <a:lnTo>
                    <a:pt x="229" y="3311"/>
                  </a:lnTo>
                  <a:lnTo>
                    <a:pt x="93" y="3624"/>
                  </a:lnTo>
                  <a:lnTo>
                    <a:pt x="0" y="3732"/>
                  </a:lnTo>
                  <a:moveTo>
                    <a:pt x="0" y="12944"/>
                  </a:moveTo>
                  <a:lnTo>
                    <a:pt x="136" y="13185"/>
                  </a:lnTo>
                  <a:lnTo>
                    <a:pt x="246" y="13371"/>
                  </a:lnTo>
                </a:path>
              </a:pathLst>
            </a:custGeom>
            <a:noFill/>
            <a:ln w="3175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6" name="Freeform 415"/>
            <p:cNvSpPr>
              <a:spLocks/>
            </p:cNvSpPr>
            <p:nvPr/>
          </p:nvSpPr>
          <p:spPr bwMode="auto">
            <a:xfrm>
              <a:off x="163" y="3140"/>
              <a:ext cx="2250" cy="1168"/>
            </a:xfrm>
            <a:custGeom>
              <a:avLst/>
              <a:gdLst>
                <a:gd name="T0" fmla="*/ 0 w 9908"/>
                <a:gd name="T1" fmla="*/ 0 h 5141"/>
                <a:gd name="T2" fmla="*/ 152 w 9908"/>
                <a:gd name="T3" fmla="*/ 229 h 5141"/>
                <a:gd name="T4" fmla="*/ 203 w 9908"/>
                <a:gd name="T5" fmla="*/ 288 h 5141"/>
                <a:gd name="T6" fmla="*/ 415 w 9908"/>
                <a:gd name="T7" fmla="*/ 526 h 5141"/>
                <a:gd name="T8" fmla="*/ 762 w 9908"/>
                <a:gd name="T9" fmla="*/ 881 h 5141"/>
                <a:gd name="T10" fmla="*/ 897 w 9908"/>
                <a:gd name="T11" fmla="*/ 991 h 5141"/>
                <a:gd name="T12" fmla="*/ 1092 w 9908"/>
                <a:gd name="T13" fmla="*/ 1144 h 5141"/>
                <a:gd name="T14" fmla="*/ 1287 w 9908"/>
                <a:gd name="T15" fmla="*/ 1279 h 5141"/>
                <a:gd name="T16" fmla="*/ 2201 w 9908"/>
                <a:gd name="T17" fmla="*/ 1762 h 5141"/>
                <a:gd name="T18" fmla="*/ 2981 w 9908"/>
                <a:gd name="T19" fmla="*/ 2033 h 5141"/>
                <a:gd name="T20" fmla="*/ 3624 w 9908"/>
                <a:gd name="T21" fmla="*/ 2177 h 5141"/>
                <a:gd name="T22" fmla="*/ 3667 w 9908"/>
                <a:gd name="T23" fmla="*/ 2185 h 5141"/>
                <a:gd name="T24" fmla="*/ 4107 w 9908"/>
                <a:gd name="T25" fmla="*/ 2278 h 5141"/>
                <a:gd name="T26" fmla="*/ 5394 w 9908"/>
                <a:gd name="T27" fmla="*/ 2363 h 5141"/>
                <a:gd name="T28" fmla="*/ 5504 w 9908"/>
                <a:gd name="T29" fmla="*/ 2380 h 5141"/>
                <a:gd name="T30" fmla="*/ 5741 w 9908"/>
                <a:gd name="T31" fmla="*/ 2456 h 5141"/>
                <a:gd name="T32" fmla="*/ 5818 w 9908"/>
                <a:gd name="T33" fmla="*/ 2490 h 5141"/>
                <a:gd name="T34" fmla="*/ 5851 w 9908"/>
                <a:gd name="T35" fmla="*/ 2524 h 5141"/>
                <a:gd name="T36" fmla="*/ 5894 w 9908"/>
                <a:gd name="T37" fmla="*/ 2558 h 5141"/>
                <a:gd name="T38" fmla="*/ 5962 w 9908"/>
                <a:gd name="T39" fmla="*/ 2634 h 5141"/>
                <a:gd name="T40" fmla="*/ 6224 w 9908"/>
                <a:gd name="T41" fmla="*/ 3261 h 5141"/>
                <a:gd name="T42" fmla="*/ 6224 w 9908"/>
                <a:gd name="T43" fmla="*/ 3362 h 5141"/>
                <a:gd name="T44" fmla="*/ 6207 w 9908"/>
                <a:gd name="T45" fmla="*/ 3430 h 5141"/>
                <a:gd name="T46" fmla="*/ 6106 w 9908"/>
                <a:gd name="T47" fmla="*/ 3743 h 5141"/>
                <a:gd name="T48" fmla="*/ 6004 w 9908"/>
                <a:gd name="T49" fmla="*/ 4091 h 5141"/>
                <a:gd name="T50" fmla="*/ 6012 w 9908"/>
                <a:gd name="T51" fmla="*/ 4438 h 5141"/>
                <a:gd name="T52" fmla="*/ 6080 w 9908"/>
                <a:gd name="T53" fmla="*/ 4565 h 5141"/>
                <a:gd name="T54" fmla="*/ 6258 w 9908"/>
                <a:gd name="T55" fmla="*/ 4709 h 5141"/>
                <a:gd name="T56" fmla="*/ 6529 w 9908"/>
                <a:gd name="T57" fmla="*/ 4768 h 5141"/>
                <a:gd name="T58" fmla="*/ 6927 w 9908"/>
                <a:gd name="T59" fmla="*/ 4760 h 5141"/>
                <a:gd name="T60" fmla="*/ 8113 w 9908"/>
                <a:gd name="T61" fmla="*/ 4683 h 5141"/>
                <a:gd name="T62" fmla="*/ 9324 w 9908"/>
                <a:gd name="T63" fmla="*/ 4760 h 5141"/>
                <a:gd name="T64" fmla="*/ 9501 w 9908"/>
                <a:gd name="T65" fmla="*/ 4785 h 5141"/>
                <a:gd name="T66" fmla="*/ 9603 w 9908"/>
                <a:gd name="T67" fmla="*/ 4827 h 5141"/>
                <a:gd name="T68" fmla="*/ 9772 w 9908"/>
                <a:gd name="T69" fmla="*/ 4937 h 5141"/>
                <a:gd name="T70" fmla="*/ 9832 w 9908"/>
                <a:gd name="T71" fmla="*/ 4988 h 5141"/>
                <a:gd name="T72" fmla="*/ 9908 w 9908"/>
                <a:gd name="T73" fmla="*/ 5141 h 5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08" h="5141">
                  <a:moveTo>
                    <a:pt x="0" y="0"/>
                  </a:moveTo>
                  <a:lnTo>
                    <a:pt x="152" y="229"/>
                  </a:lnTo>
                  <a:lnTo>
                    <a:pt x="203" y="288"/>
                  </a:lnTo>
                  <a:lnTo>
                    <a:pt x="415" y="526"/>
                  </a:lnTo>
                  <a:lnTo>
                    <a:pt x="762" y="881"/>
                  </a:lnTo>
                  <a:lnTo>
                    <a:pt x="897" y="991"/>
                  </a:lnTo>
                  <a:lnTo>
                    <a:pt x="1092" y="1144"/>
                  </a:lnTo>
                  <a:lnTo>
                    <a:pt x="1287" y="1279"/>
                  </a:lnTo>
                  <a:lnTo>
                    <a:pt x="2201" y="1762"/>
                  </a:lnTo>
                  <a:lnTo>
                    <a:pt x="2981" y="2033"/>
                  </a:lnTo>
                  <a:lnTo>
                    <a:pt x="3624" y="2177"/>
                  </a:lnTo>
                  <a:lnTo>
                    <a:pt x="3667" y="2185"/>
                  </a:lnTo>
                  <a:lnTo>
                    <a:pt x="4107" y="2278"/>
                  </a:lnTo>
                  <a:lnTo>
                    <a:pt x="5394" y="2363"/>
                  </a:lnTo>
                  <a:lnTo>
                    <a:pt x="5504" y="2380"/>
                  </a:lnTo>
                  <a:lnTo>
                    <a:pt x="5741" y="2456"/>
                  </a:lnTo>
                  <a:lnTo>
                    <a:pt x="5818" y="2490"/>
                  </a:lnTo>
                  <a:lnTo>
                    <a:pt x="5851" y="2524"/>
                  </a:lnTo>
                  <a:lnTo>
                    <a:pt x="5894" y="2558"/>
                  </a:lnTo>
                  <a:lnTo>
                    <a:pt x="5962" y="2634"/>
                  </a:lnTo>
                  <a:lnTo>
                    <a:pt x="6224" y="3261"/>
                  </a:lnTo>
                  <a:lnTo>
                    <a:pt x="6224" y="3362"/>
                  </a:lnTo>
                  <a:lnTo>
                    <a:pt x="6207" y="3430"/>
                  </a:lnTo>
                  <a:lnTo>
                    <a:pt x="6106" y="3743"/>
                  </a:lnTo>
                  <a:lnTo>
                    <a:pt x="6004" y="4091"/>
                  </a:lnTo>
                  <a:lnTo>
                    <a:pt x="6012" y="4438"/>
                  </a:lnTo>
                  <a:lnTo>
                    <a:pt x="6080" y="4565"/>
                  </a:lnTo>
                  <a:lnTo>
                    <a:pt x="6258" y="4709"/>
                  </a:lnTo>
                  <a:lnTo>
                    <a:pt x="6529" y="4768"/>
                  </a:lnTo>
                  <a:lnTo>
                    <a:pt x="6927" y="4760"/>
                  </a:lnTo>
                  <a:lnTo>
                    <a:pt x="8113" y="4683"/>
                  </a:lnTo>
                  <a:lnTo>
                    <a:pt x="9324" y="4760"/>
                  </a:lnTo>
                  <a:lnTo>
                    <a:pt x="9501" y="4785"/>
                  </a:lnTo>
                  <a:lnTo>
                    <a:pt x="9603" y="4827"/>
                  </a:lnTo>
                  <a:lnTo>
                    <a:pt x="9772" y="4937"/>
                  </a:lnTo>
                  <a:lnTo>
                    <a:pt x="9832" y="4988"/>
                  </a:lnTo>
                  <a:lnTo>
                    <a:pt x="9908" y="5141"/>
                  </a:lnTo>
                </a:path>
              </a:pathLst>
            </a:custGeom>
            <a:noFill/>
            <a:ln w="3175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7" name="Freeform 416"/>
            <p:cNvSpPr>
              <a:spLocks/>
            </p:cNvSpPr>
            <p:nvPr/>
          </p:nvSpPr>
          <p:spPr bwMode="auto">
            <a:xfrm>
              <a:off x="2255" y="104"/>
              <a:ext cx="863" cy="4204"/>
            </a:xfrm>
            <a:custGeom>
              <a:avLst/>
              <a:gdLst>
                <a:gd name="T0" fmla="*/ 2540 w 3802"/>
                <a:gd name="T1" fmla="*/ 18478 h 18512"/>
                <a:gd name="T2" fmla="*/ 2726 w 3802"/>
                <a:gd name="T3" fmla="*/ 18317 h 18512"/>
                <a:gd name="T4" fmla="*/ 2853 w 3802"/>
                <a:gd name="T5" fmla="*/ 18173 h 18512"/>
                <a:gd name="T6" fmla="*/ 2599 w 3802"/>
                <a:gd name="T7" fmla="*/ 17504 h 18512"/>
                <a:gd name="T8" fmla="*/ 2633 w 3802"/>
                <a:gd name="T9" fmla="*/ 17208 h 18512"/>
                <a:gd name="T10" fmla="*/ 2862 w 3802"/>
                <a:gd name="T11" fmla="*/ 16920 h 18512"/>
                <a:gd name="T12" fmla="*/ 3666 w 3802"/>
                <a:gd name="T13" fmla="*/ 16767 h 18512"/>
                <a:gd name="T14" fmla="*/ 3802 w 3802"/>
                <a:gd name="T15" fmla="*/ 16429 h 18512"/>
                <a:gd name="T16" fmla="*/ 3607 w 3802"/>
                <a:gd name="T17" fmla="*/ 15548 h 18512"/>
                <a:gd name="T18" fmla="*/ 3666 w 3802"/>
                <a:gd name="T19" fmla="*/ 14540 h 18512"/>
                <a:gd name="T20" fmla="*/ 3150 w 3802"/>
                <a:gd name="T21" fmla="*/ 12736 h 18512"/>
                <a:gd name="T22" fmla="*/ 3040 w 3802"/>
                <a:gd name="T23" fmla="*/ 11051 h 18512"/>
                <a:gd name="T24" fmla="*/ 2616 w 3802"/>
                <a:gd name="T25" fmla="*/ 10204 h 18512"/>
                <a:gd name="T26" fmla="*/ 2066 w 3802"/>
                <a:gd name="T27" fmla="*/ 9806 h 18512"/>
                <a:gd name="T28" fmla="*/ 1888 w 3802"/>
                <a:gd name="T29" fmla="*/ 9578 h 18512"/>
                <a:gd name="T30" fmla="*/ 2032 w 3802"/>
                <a:gd name="T31" fmla="*/ 8968 h 18512"/>
                <a:gd name="T32" fmla="*/ 1973 w 3802"/>
                <a:gd name="T33" fmla="*/ 8587 h 18512"/>
                <a:gd name="T34" fmla="*/ 1575 w 3802"/>
                <a:gd name="T35" fmla="*/ 8231 h 18512"/>
                <a:gd name="T36" fmla="*/ 1185 w 3802"/>
                <a:gd name="T37" fmla="*/ 7240 h 18512"/>
                <a:gd name="T38" fmla="*/ 906 w 3802"/>
                <a:gd name="T39" fmla="*/ 6961 h 18512"/>
                <a:gd name="T40" fmla="*/ 660 w 3802"/>
                <a:gd name="T41" fmla="*/ 6766 h 18512"/>
                <a:gd name="T42" fmla="*/ 660 w 3802"/>
                <a:gd name="T43" fmla="*/ 6605 h 18512"/>
                <a:gd name="T44" fmla="*/ 762 w 3802"/>
                <a:gd name="T45" fmla="*/ 6309 h 18512"/>
                <a:gd name="T46" fmla="*/ 474 w 3802"/>
                <a:gd name="T47" fmla="*/ 5564 h 18512"/>
                <a:gd name="T48" fmla="*/ 482 w 3802"/>
                <a:gd name="T49" fmla="*/ 5267 h 18512"/>
                <a:gd name="T50" fmla="*/ 770 w 3802"/>
                <a:gd name="T51" fmla="*/ 4971 h 18512"/>
                <a:gd name="T52" fmla="*/ 897 w 3802"/>
                <a:gd name="T53" fmla="*/ 4539 h 18512"/>
                <a:gd name="T54" fmla="*/ 652 w 3802"/>
                <a:gd name="T55" fmla="*/ 3176 h 18512"/>
                <a:gd name="T56" fmla="*/ 237 w 3802"/>
                <a:gd name="T57" fmla="*/ 2803 h 18512"/>
                <a:gd name="T58" fmla="*/ 0 w 3802"/>
                <a:gd name="T59" fmla="*/ 2498 h 18512"/>
                <a:gd name="T60" fmla="*/ 177 w 3802"/>
                <a:gd name="T61" fmla="*/ 1999 h 18512"/>
                <a:gd name="T62" fmla="*/ 177 w 3802"/>
                <a:gd name="T63" fmla="*/ 1203 h 18512"/>
                <a:gd name="T64" fmla="*/ 338 w 3802"/>
                <a:gd name="T65" fmla="*/ 390 h 18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02" h="18512">
                  <a:moveTo>
                    <a:pt x="2534" y="18512"/>
                  </a:moveTo>
                  <a:lnTo>
                    <a:pt x="2540" y="18478"/>
                  </a:lnTo>
                  <a:lnTo>
                    <a:pt x="2557" y="18402"/>
                  </a:lnTo>
                  <a:lnTo>
                    <a:pt x="2726" y="18317"/>
                  </a:lnTo>
                  <a:lnTo>
                    <a:pt x="2769" y="18283"/>
                  </a:lnTo>
                  <a:lnTo>
                    <a:pt x="2853" y="18173"/>
                  </a:lnTo>
                  <a:lnTo>
                    <a:pt x="2820" y="17970"/>
                  </a:lnTo>
                  <a:lnTo>
                    <a:pt x="2599" y="17504"/>
                  </a:lnTo>
                  <a:lnTo>
                    <a:pt x="2599" y="17309"/>
                  </a:lnTo>
                  <a:lnTo>
                    <a:pt x="2633" y="17208"/>
                  </a:lnTo>
                  <a:lnTo>
                    <a:pt x="2684" y="17047"/>
                  </a:lnTo>
                  <a:lnTo>
                    <a:pt x="2862" y="16920"/>
                  </a:lnTo>
                  <a:lnTo>
                    <a:pt x="3048" y="16827"/>
                  </a:lnTo>
                  <a:lnTo>
                    <a:pt x="3666" y="16767"/>
                  </a:lnTo>
                  <a:lnTo>
                    <a:pt x="3777" y="16683"/>
                  </a:lnTo>
                  <a:lnTo>
                    <a:pt x="3802" y="16429"/>
                  </a:lnTo>
                  <a:lnTo>
                    <a:pt x="3751" y="16124"/>
                  </a:lnTo>
                  <a:lnTo>
                    <a:pt x="3607" y="15548"/>
                  </a:lnTo>
                  <a:lnTo>
                    <a:pt x="3624" y="15201"/>
                  </a:lnTo>
                  <a:lnTo>
                    <a:pt x="3666" y="14540"/>
                  </a:lnTo>
                  <a:lnTo>
                    <a:pt x="3573" y="13897"/>
                  </a:lnTo>
                  <a:lnTo>
                    <a:pt x="3150" y="12736"/>
                  </a:lnTo>
                  <a:lnTo>
                    <a:pt x="3192" y="11737"/>
                  </a:lnTo>
                  <a:lnTo>
                    <a:pt x="3040" y="11051"/>
                  </a:lnTo>
                  <a:lnTo>
                    <a:pt x="2837" y="10552"/>
                  </a:lnTo>
                  <a:lnTo>
                    <a:pt x="2616" y="10204"/>
                  </a:lnTo>
                  <a:lnTo>
                    <a:pt x="2337" y="9942"/>
                  </a:lnTo>
                  <a:lnTo>
                    <a:pt x="2066" y="9806"/>
                  </a:lnTo>
                  <a:lnTo>
                    <a:pt x="1930" y="9671"/>
                  </a:lnTo>
                  <a:lnTo>
                    <a:pt x="1888" y="9578"/>
                  </a:lnTo>
                  <a:lnTo>
                    <a:pt x="1854" y="9307"/>
                  </a:lnTo>
                  <a:lnTo>
                    <a:pt x="2032" y="8968"/>
                  </a:lnTo>
                  <a:lnTo>
                    <a:pt x="2007" y="8646"/>
                  </a:lnTo>
                  <a:lnTo>
                    <a:pt x="1973" y="8587"/>
                  </a:lnTo>
                  <a:lnTo>
                    <a:pt x="1676" y="8324"/>
                  </a:lnTo>
                  <a:lnTo>
                    <a:pt x="1575" y="8231"/>
                  </a:lnTo>
                  <a:lnTo>
                    <a:pt x="1329" y="7486"/>
                  </a:lnTo>
                  <a:lnTo>
                    <a:pt x="1185" y="7240"/>
                  </a:lnTo>
                  <a:lnTo>
                    <a:pt x="965" y="7020"/>
                  </a:lnTo>
                  <a:lnTo>
                    <a:pt x="906" y="6961"/>
                  </a:lnTo>
                  <a:lnTo>
                    <a:pt x="821" y="6919"/>
                  </a:lnTo>
                  <a:lnTo>
                    <a:pt x="660" y="6766"/>
                  </a:lnTo>
                  <a:lnTo>
                    <a:pt x="643" y="6707"/>
                  </a:lnTo>
                  <a:lnTo>
                    <a:pt x="660" y="6605"/>
                  </a:lnTo>
                  <a:lnTo>
                    <a:pt x="702" y="6470"/>
                  </a:lnTo>
                  <a:lnTo>
                    <a:pt x="762" y="6309"/>
                  </a:lnTo>
                  <a:lnTo>
                    <a:pt x="753" y="6097"/>
                  </a:lnTo>
                  <a:lnTo>
                    <a:pt x="474" y="5564"/>
                  </a:lnTo>
                  <a:lnTo>
                    <a:pt x="457" y="5335"/>
                  </a:lnTo>
                  <a:lnTo>
                    <a:pt x="482" y="5267"/>
                  </a:lnTo>
                  <a:lnTo>
                    <a:pt x="516" y="5233"/>
                  </a:lnTo>
                  <a:lnTo>
                    <a:pt x="770" y="4971"/>
                  </a:lnTo>
                  <a:lnTo>
                    <a:pt x="838" y="4776"/>
                  </a:lnTo>
                  <a:lnTo>
                    <a:pt x="897" y="4539"/>
                  </a:lnTo>
                  <a:lnTo>
                    <a:pt x="846" y="3912"/>
                  </a:lnTo>
                  <a:lnTo>
                    <a:pt x="652" y="3176"/>
                  </a:lnTo>
                  <a:lnTo>
                    <a:pt x="567" y="3040"/>
                  </a:lnTo>
                  <a:lnTo>
                    <a:pt x="237" y="2803"/>
                  </a:lnTo>
                  <a:lnTo>
                    <a:pt x="101" y="2710"/>
                  </a:lnTo>
                  <a:lnTo>
                    <a:pt x="0" y="2498"/>
                  </a:lnTo>
                  <a:lnTo>
                    <a:pt x="8" y="2236"/>
                  </a:lnTo>
                  <a:lnTo>
                    <a:pt x="177" y="1999"/>
                  </a:lnTo>
                  <a:lnTo>
                    <a:pt x="245" y="1804"/>
                  </a:lnTo>
                  <a:lnTo>
                    <a:pt x="177" y="1203"/>
                  </a:lnTo>
                  <a:lnTo>
                    <a:pt x="347" y="864"/>
                  </a:lnTo>
                  <a:lnTo>
                    <a:pt x="338" y="390"/>
                  </a:lnTo>
                  <a:lnTo>
                    <a:pt x="140" y="0"/>
                  </a:lnTo>
                </a:path>
              </a:pathLst>
            </a:custGeom>
            <a:noFill/>
            <a:ln w="3175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8" name="Freeform 417"/>
            <p:cNvSpPr>
              <a:spLocks/>
            </p:cNvSpPr>
            <p:nvPr/>
          </p:nvSpPr>
          <p:spPr bwMode="auto">
            <a:xfrm>
              <a:off x="4262" y="637"/>
              <a:ext cx="49" cy="138"/>
            </a:xfrm>
            <a:custGeom>
              <a:avLst/>
              <a:gdLst>
                <a:gd name="T0" fmla="*/ 212 w 212"/>
                <a:gd name="T1" fmla="*/ 0 h 607"/>
                <a:gd name="T2" fmla="*/ 42 w 212"/>
                <a:gd name="T3" fmla="*/ 133 h 607"/>
                <a:gd name="T4" fmla="*/ 0 w 212"/>
                <a:gd name="T5" fmla="*/ 277 h 607"/>
                <a:gd name="T6" fmla="*/ 0 w 212"/>
                <a:gd name="T7" fmla="*/ 404 h 607"/>
                <a:gd name="T8" fmla="*/ 85 w 212"/>
                <a:gd name="T9" fmla="*/ 489 h 607"/>
                <a:gd name="T10" fmla="*/ 169 w 212"/>
                <a:gd name="T11" fmla="*/ 548 h 607"/>
                <a:gd name="T12" fmla="*/ 212 w 212"/>
                <a:gd name="T13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607">
                  <a:moveTo>
                    <a:pt x="212" y="0"/>
                  </a:moveTo>
                  <a:lnTo>
                    <a:pt x="42" y="133"/>
                  </a:lnTo>
                  <a:lnTo>
                    <a:pt x="0" y="277"/>
                  </a:lnTo>
                  <a:lnTo>
                    <a:pt x="0" y="404"/>
                  </a:lnTo>
                  <a:lnTo>
                    <a:pt x="85" y="489"/>
                  </a:lnTo>
                  <a:lnTo>
                    <a:pt x="169" y="548"/>
                  </a:lnTo>
                  <a:lnTo>
                    <a:pt x="212" y="607"/>
                  </a:lnTo>
                </a:path>
              </a:pathLst>
            </a:custGeom>
            <a:noFill/>
            <a:ln w="3175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9" name="Freeform 418"/>
            <p:cNvSpPr>
              <a:spLocks/>
            </p:cNvSpPr>
            <p:nvPr/>
          </p:nvSpPr>
          <p:spPr bwMode="auto">
            <a:xfrm>
              <a:off x="3974" y="829"/>
              <a:ext cx="337" cy="1535"/>
            </a:xfrm>
            <a:custGeom>
              <a:avLst/>
              <a:gdLst>
                <a:gd name="T0" fmla="*/ 1482 w 1482"/>
                <a:gd name="T1" fmla="*/ 0 h 6758"/>
                <a:gd name="T2" fmla="*/ 1338 w 1482"/>
                <a:gd name="T3" fmla="*/ 159 h 6758"/>
                <a:gd name="T4" fmla="*/ 1287 w 1482"/>
                <a:gd name="T5" fmla="*/ 312 h 6758"/>
                <a:gd name="T6" fmla="*/ 1405 w 1482"/>
                <a:gd name="T7" fmla="*/ 701 h 6758"/>
                <a:gd name="T8" fmla="*/ 1388 w 1482"/>
                <a:gd name="T9" fmla="*/ 837 h 6758"/>
                <a:gd name="T10" fmla="*/ 1380 w 1482"/>
                <a:gd name="T11" fmla="*/ 947 h 6758"/>
                <a:gd name="T12" fmla="*/ 1338 w 1482"/>
                <a:gd name="T13" fmla="*/ 989 h 6758"/>
                <a:gd name="T14" fmla="*/ 1270 w 1482"/>
                <a:gd name="T15" fmla="*/ 1040 h 6758"/>
                <a:gd name="T16" fmla="*/ 956 w 1482"/>
                <a:gd name="T17" fmla="*/ 1066 h 6758"/>
                <a:gd name="T18" fmla="*/ 872 w 1482"/>
                <a:gd name="T19" fmla="*/ 1142 h 6758"/>
                <a:gd name="T20" fmla="*/ 762 w 1482"/>
                <a:gd name="T21" fmla="*/ 1684 h 6758"/>
                <a:gd name="T22" fmla="*/ 652 w 1482"/>
                <a:gd name="T23" fmla="*/ 1845 h 6758"/>
                <a:gd name="T24" fmla="*/ 618 w 1482"/>
                <a:gd name="T25" fmla="*/ 1904 h 6758"/>
                <a:gd name="T26" fmla="*/ 533 w 1482"/>
                <a:gd name="T27" fmla="*/ 2285 h 6758"/>
                <a:gd name="T28" fmla="*/ 59 w 1482"/>
                <a:gd name="T29" fmla="*/ 2700 h 6758"/>
                <a:gd name="T30" fmla="*/ 0 w 1482"/>
                <a:gd name="T31" fmla="*/ 2827 h 6758"/>
                <a:gd name="T32" fmla="*/ 0 w 1482"/>
                <a:gd name="T33" fmla="*/ 3030 h 6758"/>
                <a:gd name="T34" fmla="*/ 76 w 1482"/>
                <a:gd name="T35" fmla="*/ 3259 h 6758"/>
                <a:gd name="T36" fmla="*/ 516 w 1482"/>
                <a:gd name="T37" fmla="*/ 3581 h 6758"/>
                <a:gd name="T38" fmla="*/ 618 w 1482"/>
                <a:gd name="T39" fmla="*/ 3759 h 6758"/>
                <a:gd name="T40" fmla="*/ 643 w 1482"/>
                <a:gd name="T41" fmla="*/ 3869 h 6758"/>
                <a:gd name="T42" fmla="*/ 618 w 1482"/>
                <a:gd name="T43" fmla="*/ 4267 h 6758"/>
                <a:gd name="T44" fmla="*/ 728 w 1482"/>
                <a:gd name="T45" fmla="*/ 4470 h 6758"/>
                <a:gd name="T46" fmla="*/ 973 w 1482"/>
                <a:gd name="T47" fmla="*/ 4648 h 6758"/>
                <a:gd name="T48" fmla="*/ 1050 w 1482"/>
                <a:gd name="T49" fmla="*/ 4690 h 6758"/>
                <a:gd name="T50" fmla="*/ 1312 w 1482"/>
                <a:gd name="T51" fmla="*/ 4986 h 6758"/>
                <a:gd name="T52" fmla="*/ 1363 w 1482"/>
                <a:gd name="T53" fmla="*/ 5317 h 6758"/>
                <a:gd name="T54" fmla="*/ 1270 w 1482"/>
                <a:gd name="T55" fmla="*/ 5469 h 6758"/>
                <a:gd name="T56" fmla="*/ 1270 w 1482"/>
                <a:gd name="T57" fmla="*/ 5630 h 6758"/>
                <a:gd name="T58" fmla="*/ 1371 w 1482"/>
                <a:gd name="T59" fmla="*/ 5833 h 6758"/>
                <a:gd name="T60" fmla="*/ 1439 w 1482"/>
                <a:gd name="T61" fmla="*/ 6629 h 6758"/>
                <a:gd name="T62" fmla="*/ 1482 w 1482"/>
                <a:gd name="T63" fmla="*/ 6758 h 6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2" h="6758">
                  <a:moveTo>
                    <a:pt x="1482" y="0"/>
                  </a:moveTo>
                  <a:lnTo>
                    <a:pt x="1338" y="159"/>
                  </a:lnTo>
                  <a:lnTo>
                    <a:pt x="1287" y="312"/>
                  </a:lnTo>
                  <a:lnTo>
                    <a:pt x="1405" y="701"/>
                  </a:lnTo>
                  <a:lnTo>
                    <a:pt x="1388" y="837"/>
                  </a:lnTo>
                  <a:lnTo>
                    <a:pt x="1380" y="947"/>
                  </a:lnTo>
                  <a:lnTo>
                    <a:pt x="1338" y="989"/>
                  </a:lnTo>
                  <a:lnTo>
                    <a:pt x="1270" y="1040"/>
                  </a:lnTo>
                  <a:lnTo>
                    <a:pt x="956" y="1066"/>
                  </a:lnTo>
                  <a:lnTo>
                    <a:pt x="872" y="1142"/>
                  </a:lnTo>
                  <a:lnTo>
                    <a:pt x="762" y="1684"/>
                  </a:lnTo>
                  <a:lnTo>
                    <a:pt x="652" y="1845"/>
                  </a:lnTo>
                  <a:lnTo>
                    <a:pt x="618" y="1904"/>
                  </a:lnTo>
                  <a:lnTo>
                    <a:pt x="533" y="2285"/>
                  </a:lnTo>
                  <a:lnTo>
                    <a:pt x="59" y="2700"/>
                  </a:lnTo>
                  <a:lnTo>
                    <a:pt x="0" y="2827"/>
                  </a:lnTo>
                  <a:lnTo>
                    <a:pt x="0" y="3030"/>
                  </a:lnTo>
                  <a:lnTo>
                    <a:pt x="76" y="3259"/>
                  </a:lnTo>
                  <a:lnTo>
                    <a:pt x="516" y="3581"/>
                  </a:lnTo>
                  <a:lnTo>
                    <a:pt x="618" y="3759"/>
                  </a:lnTo>
                  <a:lnTo>
                    <a:pt x="643" y="3869"/>
                  </a:lnTo>
                  <a:lnTo>
                    <a:pt x="618" y="4267"/>
                  </a:lnTo>
                  <a:lnTo>
                    <a:pt x="728" y="4470"/>
                  </a:lnTo>
                  <a:lnTo>
                    <a:pt x="973" y="4648"/>
                  </a:lnTo>
                  <a:lnTo>
                    <a:pt x="1050" y="4690"/>
                  </a:lnTo>
                  <a:lnTo>
                    <a:pt x="1312" y="4986"/>
                  </a:lnTo>
                  <a:lnTo>
                    <a:pt x="1363" y="5317"/>
                  </a:lnTo>
                  <a:lnTo>
                    <a:pt x="1270" y="5469"/>
                  </a:lnTo>
                  <a:lnTo>
                    <a:pt x="1270" y="5630"/>
                  </a:lnTo>
                  <a:lnTo>
                    <a:pt x="1371" y="5833"/>
                  </a:lnTo>
                  <a:lnTo>
                    <a:pt x="1439" y="6629"/>
                  </a:lnTo>
                  <a:lnTo>
                    <a:pt x="1482" y="6758"/>
                  </a:lnTo>
                </a:path>
              </a:pathLst>
            </a:custGeom>
            <a:noFill/>
            <a:ln w="3175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20" name="Freeform 419"/>
            <p:cNvSpPr>
              <a:spLocks noEditPoints="1"/>
            </p:cNvSpPr>
            <p:nvPr/>
          </p:nvSpPr>
          <p:spPr bwMode="auto">
            <a:xfrm>
              <a:off x="4109" y="1350"/>
              <a:ext cx="202" cy="507"/>
            </a:xfrm>
            <a:custGeom>
              <a:avLst/>
              <a:gdLst>
                <a:gd name="T0" fmla="*/ 890 w 890"/>
                <a:gd name="T1" fmla="*/ 2232 h 2232"/>
                <a:gd name="T2" fmla="*/ 839 w 890"/>
                <a:gd name="T3" fmla="*/ 2217 h 2232"/>
                <a:gd name="T4" fmla="*/ 771 w 890"/>
                <a:gd name="T5" fmla="*/ 2175 h 2232"/>
                <a:gd name="T6" fmla="*/ 746 w 890"/>
                <a:gd name="T7" fmla="*/ 2090 h 2232"/>
                <a:gd name="T8" fmla="*/ 771 w 890"/>
                <a:gd name="T9" fmla="*/ 1980 h 2232"/>
                <a:gd name="T10" fmla="*/ 813 w 890"/>
                <a:gd name="T11" fmla="*/ 1912 h 2232"/>
                <a:gd name="T12" fmla="*/ 890 w 890"/>
                <a:gd name="T13" fmla="*/ 1854 h 2232"/>
                <a:gd name="T14" fmla="*/ 890 w 890"/>
                <a:gd name="T15" fmla="*/ 1458 h 2232"/>
                <a:gd name="T16" fmla="*/ 720 w 890"/>
                <a:gd name="T17" fmla="*/ 1066 h 2232"/>
                <a:gd name="T18" fmla="*/ 525 w 890"/>
                <a:gd name="T19" fmla="*/ 922 h 2232"/>
                <a:gd name="T20" fmla="*/ 195 w 890"/>
                <a:gd name="T21" fmla="*/ 905 h 2232"/>
                <a:gd name="T22" fmla="*/ 85 w 890"/>
                <a:gd name="T23" fmla="*/ 888 h 2232"/>
                <a:gd name="T24" fmla="*/ 0 w 890"/>
                <a:gd name="T25" fmla="*/ 845 h 2232"/>
                <a:gd name="T26" fmla="*/ 0 w 890"/>
                <a:gd name="T27" fmla="*/ 795 h 2232"/>
                <a:gd name="T28" fmla="*/ 93 w 890"/>
                <a:gd name="T29" fmla="*/ 583 h 2232"/>
                <a:gd name="T30" fmla="*/ 144 w 890"/>
                <a:gd name="T31" fmla="*/ 557 h 2232"/>
                <a:gd name="T32" fmla="*/ 483 w 890"/>
                <a:gd name="T33" fmla="*/ 490 h 2232"/>
                <a:gd name="T34" fmla="*/ 559 w 890"/>
                <a:gd name="T35" fmla="*/ 473 h 2232"/>
                <a:gd name="T36" fmla="*/ 652 w 890"/>
                <a:gd name="T37" fmla="*/ 430 h 2232"/>
                <a:gd name="T38" fmla="*/ 729 w 890"/>
                <a:gd name="T39" fmla="*/ 320 h 2232"/>
                <a:gd name="T40" fmla="*/ 763 w 890"/>
                <a:gd name="T41" fmla="*/ 126 h 2232"/>
                <a:gd name="T42" fmla="*/ 805 w 890"/>
                <a:gd name="T43" fmla="*/ 75 h 2232"/>
                <a:gd name="T44" fmla="*/ 822 w 890"/>
                <a:gd name="T45" fmla="*/ 15 h 2232"/>
                <a:gd name="T46" fmla="*/ 890 w 890"/>
                <a:gd name="T47" fmla="*/ 0 h 2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90" h="2232">
                  <a:moveTo>
                    <a:pt x="890" y="2232"/>
                  </a:moveTo>
                  <a:lnTo>
                    <a:pt x="839" y="2217"/>
                  </a:lnTo>
                  <a:lnTo>
                    <a:pt x="771" y="2175"/>
                  </a:lnTo>
                  <a:lnTo>
                    <a:pt x="746" y="2090"/>
                  </a:lnTo>
                  <a:lnTo>
                    <a:pt x="771" y="1980"/>
                  </a:lnTo>
                  <a:lnTo>
                    <a:pt x="813" y="1912"/>
                  </a:lnTo>
                  <a:lnTo>
                    <a:pt x="890" y="1854"/>
                  </a:lnTo>
                  <a:moveTo>
                    <a:pt x="890" y="1458"/>
                  </a:moveTo>
                  <a:lnTo>
                    <a:pt x="720" y="1066"/>
                  </a:lnTo>
                  <a:lnTo>
                    <a:pt x="525" y="922"/>
                  </a:lnTo>
                  <a:lnTo>
                    <a:pt x="195" y="905"/>
                  </a:lnTo>
                  <a:lnTo>
                    <a:pt x="85" y="888"/>
                  </a:lnTo>
                  <a:lnTo>
                    <a:pt x="0" y="845"/>
                  </a:lnTo>
                  <a:lnTo>
                    <a:pt x="0" y="795"/>
                  </a:lnTo>
                  <a:lnTo>
                    <a:pt x="93" y="583"/>
                  </a:lnTo>
                  <a:lnTo>
                    <a:pt x="144" y="557"/>
                  </a:lnTo>
                  <a:lnTo>
                    <a:pt x="483" y="490"/>
                  </a:lnTo>
                  <a:lnTo>
                    <a:pt x="559" y="473"/>
                  </a:lnTo>
                  <a:lnTo>
                    <a:pt x="652" y="430"/>
                  </a:lnTo>
                  <a:lnTo>
                    <a:pt x="729" y="320"/>
                  </a:lnTo>
                  <a:lnTo>
                    <a:pt x="763" y="126"/>
                  </a:lnTo>
                  <a:lnTo>
                    <a:pt x="805" y="75"/>
                  </a:lnTo>
                  <a:lnTo>
                    <a:pt x="822" y="15"/>
                  </a:lnTo>
                  <a:lnTo>
                    <a:pt x="890" y="0"/>
                  </a:lnTo>
                </a:path>
              </a:pathLst>
            </a:custGeom>
            <a:noFill/>
            <a:ln w="3175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21" name="Freeform 420"/>
            <p:cNvSpPr>
              <a:spLocks noEditPoints="1"/>
            </p:cNvSpPr>
            <p:nvPr/>
          </p:nvSpPr>
          <p:spPr bwMode="auto">
            <a:xfrm>
              <a:off x="108" y="104"/>
              <a:ext cx="1428" cy="3340"/>
            </a:xfrm>
            <a:custGeom>
              <a:avLst/>
              <a:gdLst>
                <a:gd name="T0" fmla="*/ 2344 w 6292"/>
                <a:gd name="T1" fmla="*/ 0 h 14709"/>
                <a:gd name="T2" fmla="*/ 2329 w 6292"/>
                <a:gd name="T3" fmla="*/ 152 h 14709"/>
                <a:gd name="T4" fmla="*/ 2312 w 6292"/>
                <a:gd name="T5" fmla="*/ 229 h 14709"/>
                <a:gd name="T6" fmla="*/ 2185 w 6292"/>
                <a:gd name="T7" fmla="*/ 474 h 14709"/>
                <a:gd name="T8" fmla="*/ 2160 w 6292"/>
                <a:gd name="T9" fmla="*/ 703 h 14709"/>
                <a:gd name="T10" fmla="*/ 2168 w 6292"/>
                <a:gd name="T11" fmla="*/ 805 h 14709"/>
                <a:gd name="T12" fmla="*/ 2193 w 6292"/>
                <a:gd name="T13" fmla="*/ 898 h 14709"/>
                <a:gd name="T14" fmla="*/ 2261 w 6292"/>
                <a:gd name="T15" fmla="*/ 1135 h 14709"/>
                <a:gd name="T16" fmla="*/ 2346 w 6292"/>
                <a:gd name="T17" fmla="*/ 1372 h 14709"/>
                <a:gd name="T18" fmla="*/ 2346 w 6292"/>
                <a:gd name="T19" fmla="*/ 1643 h 14709"/>
                <a:gd name="T20" fmla="*/ 2329 w 6292"/>
                <a:gd name="T21" fmla="*/ 1702 h 14709"/>
                <a:gd name="T22" fmla="*/ 2176 w 6292"/>
                <a:gd name="T23" fmla="*/ 1855 h 14709"/>
                <a:gd name="T24" fmla="*/ 1753 w 6292"/>
                <a:gd name="T25" fmla="*/ 2100 h 14709"/>
                <a:gd name="T26" fmla="*/ 1567 w 6292"/>
                <a:gd name="T27" fmla="*/ 2320 h 14709"/>
                <a:gd name="T28" fmla="*/ 1431 w 6292"/>
                <a:gd name="T29" fmla="*/ 2566 h 14709"/>
                <a:gd name="T30" fmla="*/ 1236 w 6292"/>
                <a:gd name="T31" fmla="*/ 3243 h 14709"/>
                <a:gd name="T32" fmla="*/ 1050 w 6292"/>
                <a:gd name="T33" fmla="*/ 3811 h 14709"/>
                <a:gd name="T34" fmla="*/ 999 w 6292"/>
                <a:gd name="T35" fmla="*/ 3938 h 14709"/>
                <a:gd name="T36" fmla="*/ 847 w 6292"/>
                <a:gd name="T37" fmla="*/ 4217 h 14709"/>
                <a:gd name="T38" fmla="*/ 508 w 6292"/>
                <a:gd name="T39" fmla="*/ 4581 h 14709"/>
                <a:gd name="T40" fmla="*/ 296 w 6292"/>
                <a:gd name="T41" fmla="*/ 4827 h 14709"/>
                <a:gd name="T42" fmla="*/ 212 w 6292"/>
                <a:gd name="T43" fmla="*/ 5030 h 14709"/>
                <a:gd name="T44" fmla="*/ 102 w 6292"/>
                <a:gd name="T45" fmla="*/ 5377 h 14709"/>
                <a:gd name="T46" fmla="*/ 76 w 6292"/>
                <a:gd name="T47" fmla="*/ 6377 h 14709"/>
                <a:gd name="T48" fmla="*/ 42 w 6292"/>
                <a:gd name="T49" fmla="*/ 6580 h 14709"/>
                <a:gd name="T50" fmla="*/ 195 w 6292"/>
                <a:gd name="T51" fmla="*/ 6944 h 14709"/>
                <a:gd name="T52" fmla="*/ 246 w 6292"/>
                <a:gd name="T53" fmla="*/ 7308 h 14709"/>
                <a:gd name="T54" fmla="*/ 136 w 6292"/>
                <a:gd name="T55" fmla="*/ 7672 h 14709"/>
                <a:gd name="T56" fmla="*/ 42 w 6292"/>
                <a:gd name="T57" fmla="*/ 7960 h 14709"/>
                <a:gd name="T58" fmla="*/ 0 w 6292"/>
                <a:gd name="T59" fmla="*/ 8130 h 14709"/>
                <a:gd name="T60" fmla="*/ 0 w 6292"/>
                <a:gd name="T61" fmla="*/ 9876 h 14709"/>
                <a:gd name="T62" fmla="*/ 144 w 6292"/>
                <a:gd name="T63" fmla="*/ 10467 h 14709"/>
                <a:gd name="T64" fmla="*/ 364 w 6292"/>
                <a:gd name="T65" fmla="*/ 10882 h 14709"/>
                <a:gd name="T66" fmla="*/ 754 w 6292"/>
                <a:gd name="T67" fmla="*/ 11619 h 14709"/>
                <a:gd name="T68" fmla="*/ 838 w 6292"/>
                <a:gd name="T69" fmla="*/ 11762 h 14709"/>
                <a:gd name="T70" fmla="*/ 949 w 6292"/>
                <a:gd name="T71" fmla="*/ 11974 h 14709"/>
                <a:gd name="T72" fmla="*/ 1186 w 6292"/>
                <a:gd name="T73" fmla="*/ 12347 h 14709"/>
                <a:gd name="T74" fmla="*/ 1304 w 6292"/>
                <a:gd name="T75" fmla="*/ 12491 h 14709"/>
                <a:gd name="T76" fmla="*/ 1431 w 6292"/>
                <a:gd name="T77" fmla="*/ 12643 h 14709"/>
                <a:gd name="T78" fmla="*/ 1609 w 6292"/>
                <a:gd name="T79" fmla="*/ 12804 h 14709"/>
                <a:gd name="T80" fmla="*/ 1719 w 6292"/>
                <a:gd name="T81" fmla="*/ 12906 h 14709"/>
                <a:gd name="T82" fmla="*/ 2143 w 6292"/>
                <a:gd name="T83" fmla="*/ 13244 h 14709"/>
                <a:gd name="T84" fmla="*/ 2752 w 6292"/>
                <a:gd name="T85" fmla="*/ 13710 h 14709"/>
                <a:gd name="T86" fmla="*/ 2947 w 6292"/>
                <a:gd name="T87" fmla="*/ 13829 h 14709"/>
                <a:gd name="T88" fmla="*/ 3286 w 6292"/>
                <a:gd name="T89" fmla="*/ 14024 h 14709"/>
                <a:gd name="T90" fmla="*/ 3515 w 6292"/>
                <a:gd name="T91" fmla="*/ 14151 h 14709"/>
                <a:gd name="T92" fmla="*/ 4556 w 6292"/>
                <a:gd name="T93" fmla="*/ 14540 h 14709"/>
                <a:gd name="T94" fmla="*/ 4895 w 6292"/>
                <a:gd name="T95" fmla="*/ 14591 h 14709"/>
                <a:gd name="T96" fmla="*/ 5200 w 6292"/>
                <a:gd name="T97" fmla="*/ 14625 h 14709"/>
                <a:gd name="T98" fmla="*/ 5733 w 6292"/>
                <a:gd name="T99" fmla="*/ 14650 h 14709"/>
                <a:gd name="T100" fmla="*/ 6292 w 6292"/>
                <a:gd name="T101" fmla="*/ 14709 h 14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2" h="14709">
                  <a:moveTo>
                    <a:pt x="2344" y="0"/>
                  </a:moveTo>
                  <a:lnTo>
                    <a:pt x="2329" y="152"/>
                  </a:lnTo>
                  <a:lnTo>
                    <a:pt x="2312" y="229"/>
                  </a:lnTo>
                  <a:lnTo>
                    <a:pt x="2185" y="474"/>
                  </a:lnTo>
                  <a:lnTo>
                    <a:pt x="2160" y="703"/>
                  </a:lnTo>
                  <a:lnTo>
                    <a:pt x="2168" y="805"/>
                  </a:lnTo>
                  <a:lnTo>
                    <a:pt x="2193" y="898"/>
                  </a:lnTo>
                  <a:lnTo>
                    <a:pt x="2261" y="1135"/>
                  </a:lnTo>
                  <a:lnTo>
                    <a:pt x="2346" y="1372"/>
                  </a:lnTo>
                  <a:lnTo>
                    <a:pt x="2346" y="1643"/>
                  </a:lnTo>
                  <a:lnTo>
                    <a:pt x="2329" y="1702"/>
                  </a:lnTo>
                  <a:lnTo>
                    <a:pt x="2176" y="1855"/>
                  </a:lnTo>
                  <a:lnTo>
                    <a:pt x="1753" y="2100"/>
                  </a:lnTo>
                  <a:lnTo>
                    <a:pt x="1567" y="2320"/>
                  </a:lnTo>
                  <a:lnTo>
                    <a:pt x="1431" y="2566"/>
                  </a:lnTo>
                  <a:lnTo>
                    <a:pt x="1236" y="3243"/>
                  </a:lnTo>
                  <a:lnTo>
                    <a:pt x="1050" y="3811"/>
                  </a:lnTo>
                  <a:lnTo>
                    <a:pt x="999" y="3938"/>
                  </a:lnTo>
                  <a:lnTo>
                    <a:pt x="847" y="4217"/>
                  </a:lnTo>
                  <a:lnTo>
                    <a:pt x="508" y="4581"/>
                  </a:lnTo>
                  <a:lnTo>
                    <a:pt x="296" y="4827"/>
                  </a:lnTo>
                  <a:lnTo>
                    <a:pt x="212" y="5030"/>
                  </a:lnTo>
                  <a:lnTo>
                    <a:pt x="102" y="5377"/>
                  </a:lnTo>
                  <a:lnTo>
                    <a:pt x="76" y="6377"/>
                  </a:lnTo>
                  <a:lnTo>
                    <a:pt x="42" y="6580"/>
                  </a:lnTo>
                  <a:lnTo>
                    <a:pt x="195" y="6944"/>
                  </a:lnTo>
                  <a:lnTo>
                    <a:pt x="246" y="7308"/>
                  </a:lnTo>
                  <a:lnTo>
                    <a:pt x="136" y="7672"/>
                  </a:lnTo>
                  <a:lnTo>
                    <a:pt x="42" y="7960"/>
                  </a:lnTo>
                  <a:lnTo>
                    <a:pt x="0" y="8130"/>
                  </a:lnTo>
                  <a:moveTo>
                    <a:pt x="0" y="9876"/>
                  </a:moveTo>
                  <a:lnTo>
                    <a:pt x="144" y="10467"/>
                  </a:lnTo>
                  <a:lnTo>
                    <a:pt x="364" y="10882"/>
                  </a:lnTo>
                  <a:lnTo>
                    <a:pt x="754" y="11619"/>
                  </a:lnTo>
                  <a:lnTo>
                    <a:pt x="838" y="11762"/>
                  </a:lnTo>
                  <a:lnTo>
                    <a:pt x="949" y="11974"/>
                  </a:lnTo>
                  <a:lnTo>
                    <a:pt x="1186" y="12347"/>
                  </a:lnTo>
                  <a:lnTo>
                    <a:pt x="1304" y="12491"/>
                  </a:lnTo>
                  <a:lnTo>
                    <a:pt x="1431" y="12643"/>
                  </a:lnTo>
                  <a:lnTo>
                    <a:pt x="1609" y="12804"/>
                  </a:lnTo>
                  <a:lnTo>
                    <a:pt x="1719" y="12906"/>
                  </a:lnTo>
                  <a:lnTo>
                    <a:pt x="2143" y="13244"/>
                  </a:lnTo>
                  <a:lnTo>
                    <a:pt x="2752" y="13710"/>
                  </a:lnTo>
                  <a:lnTo>
                    <a:pt x="2947" y="13829"/>
                  </a:lnTo>
                  <a:lnTo>
                    <a:pt x="3286" y="14024"/>
                  </a:lnTo>
                  <a:lnTo>
                    <a:pt x="3515" y="14151"/>
                  </a:lnTo>
                  <a:lnTo>
                    <a:pt x="4556" y="14540"/>
                  </a:lnTo>
                  <a:lnTo>
                    <a:pt x="4895" y="14591"/>
                  </a:lnTo>
                  <a:lnTo>
                    <a:pt x="5200" y="14625"/>
                  </a:lnTo>
                  <a:lnTo>
                    <a:pt x="5733" y="14650"/>
                  </a:lnTo>
                  <a:lnTo>
                    <a:pt x="6292" y="14709"/>
                  </a:lnTo>
                </a:path>
              </a:pathLst>
            </a:custGeom>
            <a:noFill/>
            <a:ln w="3175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22" name="Freeform 421"/>
            <p:cNvSpPr>
              <a:spLocks/>
            </p:cNvSpPr>
            <p:nvPr/>
          </p:nvSpPr>
          <p:spPr bwMode="auto">
            <a:xfrm>
              <a:off x="1536" y="104"/>
              <a:ext cx="1298" cy="3886"/>
            </a:xfrm>
            <a:custGeom>
              <a:avLst/>
              <a:gdLst>
                <a:gd name="T0" fmla="*/ 331 w 5717"/>
                <a:gd name="T1" fmla="*/ 14913 h 17114"/>
                <a:gd name="T2" fmla="*/ 1084 w 5717"/>
                <a:gd name="T3" fmla="*/ 15590 h 17114"/>
                <a:gd name="T4" fmla="*/ 1203 w 5717"/>
                <a:gd name="T5" fmla="*/ 15912 h 17114"/>
                <a:gd name="T6" fmla="*/ 1211 w 5717"/>
                <a:gd name="T7" fmla="*/ 16903 h 17114"/>
                <a:gd name="T8" fmla="*/ 1271 w 5717"/>
                <a:gd name="T9" fmla="*/ 16996 h 17114"/>
                <a:gd name="T10" fmla="*/ 1474 w 5717"/>
                <a:gd name="T11" fmla="*/ 17114 h 17114"/>
                <a:gd name="T12" fmla="*/ 2651 w 5717"/>
                <a:gd name="T13" fmla="*/ 16962 h 17114"/>
                <a:gd name="T14" fmla="*/ 3616 w 5717"/>
                <a:gd name="T15" fmla="*/ 16827 h 17114"/>
                <a:gd name="T16" fmla="*/ 3887 w 5717"/>
                <a:gd name="T17" fmla="*/ 16827 h 17114"/>
                <a:gd name="T18" fmla="*/ 5005 w 5717"/>
                <a:gd name="T19" fmla="*/ 16945 h 17114"/>
                <a:gd name="T20" fmla="*/ 5251 w 5717"/>
                <a:gd name="T21" fmla="*/ 16793 h 17114"/>
                <a:gd name="T22" fmla="*/ 5437 w 5717"/>
                <a:gd name="T23" fmla="*/ 16572 h 17114"/>
                <a:gd name="T24" fmla="*/ 5522 w 5717"/>
                <a:gd name="T25" fmla="*/ 16429 h 17114"/>
                <a:gd name="T26" fmla="*/ 5607 w 5717"/>
                <a:gd name="T27" fmla="*/ 15743 h 17114"/>
                <a:gd name="T28" fmla="*/ 5539 w 5717"/>
                <a:gd name="T29" fmla="*/ 15582 h 17114"/>
                <a:gd name="T30" fmla="*/ 5310 w 5717"/>
                <a:gd name="T31" fmla="*/ 15260 h 17114"/>
                <a:gd name="T32" fmla="*/ 5065 w 5717"/>
                <a:gd name="T33" fmla="*/ 14845 h 17114"/>
                <a:gd name="T34" fmla="*/ 4921 w 5717"/>
                <a:gd name="T35" fmla="*/ 14549 h 17114"/>
                <a:gd name="T36" fmla="*/ 4988 w 5717"/>
                <a:gd name="T37" fmla="*/ 14074 h 17114"/>
                <a:gd name="T38" fmla="*/ 5285 w 5717"/>
                <a:gd name="T39" fmla="*/ 13956 h 17114"/>
                <a:gd name="T40" fmla="*/ 5717 w 5717"/>
                <a:gd name="T41" fmla="*/ 13812 h 17114"/>
                <a:gd name="T42" fmla="*/ 5479 w 5717"/>
                <a:gd name="T43" fmla="*/ 12779 h 17114"/>
                <a:gd name="T44" fmla="*/ 5132 w 5717"/>
                <a:gd name="T45" fmla="*/ 10738 h 17114"/>
                <a:gd name="T46" fmla="*/ 4607 w 5717"/>
                <a:gd name="T47" fmla="*/ 9993 h 17114"/>
                <a:gd name="T48" fmla="*/ 4268 w 5717"/>
                <a:gd name="T49" fmla="*/ 9798 h 17114"/>
                <a:gd name="T50" fmla="*/ 3955 w 5717"/>
                <a:gd name="T51" fmla="*/ 9408 h 17114"/>
                <a:gd name="T52" fmla="*/ 4108 w 5717"/>
                <a:gd name="T53" fmla="*/ 8976 h 17114"/>
                <a:gd name="T54" fmla="*/ 4091 w 5717"/>
                <a:gd name="T55" fmla="*/ 8638 h 17114"/>
                <a:gd name="T56" fmla="*/ 3981 w 5717"/>
                <a:gd name="T57" fmla="*/ 8367 h 17114"/>
                <a:gd name="T58" fmla="*/ 3803 w 5717"/>
                <a:gd name="T59" fmla="*/ 8104 h 17114"/>
                <a:gd name="T60" fmla="*/ 3506 w 5717"/>
                <a:gd name="T61" fmla="*/ 7740 h 17114"/>
                <a:gd name="T62" fmla="*/ 2956 w 5717"/>
                <a:gd name="T63" fmla="*/ 7215 h 17114"/>
                <a:gd name="T64" fmla="*/ 2770 w 5717"/>
                <a:gd name="T65" fmla="*/ 6698 h 17114"/>
                <a:gd name="T66" fmla="*/ 2990 w 5717"/>
                <a:gd name="T67" fmla="*/ 6123 h 17114"/>
                <a:gd name="T68" fmla="*/ 2964 w 5717"/>
                <a:gd name="T69" fmla="*/ 5581 h 17114"/>
                <a:gd name="T70" fmla="*/ 2795 w 5717"/>
                <a:gd name="T71" fmla="*/ 4725 h 17114"/>
                <a:gd name="T72" fmla="*/ 3159 w 5717"/>
                <a:gd name="T73" fmla="*/ 4090 h 17114"/>
                <a:gd name="T74" fmla="*/ 3168 w 5717"/>
                <a:gd name="T75" fmla="*/ 3794 h 17114"/>
                <a:gd name="T76" fmla="*/ 2939 w 5717"/>
                <a:gd name="T77" fmla="*/ 3328 h 17114"/>
                <a:gd name="T78" fmla="*/ 2693 w 5717"/>
                <a:gd name="T79" fmla="*/ 3074 h 17114"/>
                <a:gd name="T80" fmla="*/ 2304 w 5717"/>
                <a:gd name="T81" fmla="*/ 2574 h 17114"/>
                <a:gd name="T82" fmla="*/ 1940 w 5717"/>
                <a:gd name="T83" fmla="*/ 2261 h 17114"/>
                <a:gd name="T84" fmla="*/ 1923 w 5717"/>
                <a:gd name="T85" fmla="*/ 2032 h 17114"/>
                <a:gd name="T86" fmla="*/ 2456 w 5717"/>
                <a:gd name="T87" fmla="*/ 1812 h 17114"/>
                <a:gd name="T88" fmla="*/ 2304 w 5717"/>
                <a:gd name="T89" fmla="*/ 1101 h 17114"/>
                <a:gd name="T90" fmla="*/ 2321 w 5717"/>
                <a:gd name="T91" fmla="*/ 618 h 17114"/>
                <a:gd name="T92" fmla="*/ 2482 w 5717"/>
                <a:gd name="T93" fmla="*/ 195 h 17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17" h="17114">
                  <a:moveTo>
                    <a:pt x="0" y="14709"/>
                  </a:moveTo>
                  <a:lnTo>
                    <a:pt x="331" y="14913"/>
                  </a:lnTo>
                  <a:lnTo>
                    <a:pt x="449" y="14989"/>
                  </a:lnTo>
                  <a:lnTo>
                    <a:pt x="1084" y="15590"/>
                  </a:lnTo>
                  <a:lnTo>
                    <a:pt x="1144" y="15726"/>
                  </a:lnTo>
                  <a:lnTo>
                    <a:pt x="1203" y="15912"/>
                  </a:lnTo>
                  <a:lnTo>
                    <a:pt x="1203" y="16818"/>
                  </a:lnTo>
                  <a:lnTo>
                    <a:pt x="1211" y="16903"/>
                  </a:lnTo>
                  <a:lnTo>
                    <a:pt x="1237" y="16945"/>
                  </a:lnTo>
                  <a:lnTo>
                    <a:pt x="1271" y="16996"/>
                  </a:lnTo>
                  <a:lnTo>
                    <a:pt x="1398" y="17072"/>
                  </a:lnTo>
                  <a:lnTo>
                    <a:pt x="1474" y="17114"/>
                  </a:lnTo>
                  <a:lnTo>
                    <a:pt x="1728" y="17089"/>
                  </a:lnTo>
                  <a:lnTo>
                    <a:pt x="2651" y="16962"/>
                  </a:lnTo>
                  <a:lnTo>
                    <a:pt x="3328" y="16852"/>
                  </a:lnTo>
                  <a:lnTo>
                    <a:pt x="3616" y="16827"/>
                  </a:lnTo>
                  <a:lnTo>
                    <a:pt x="3684" y="16827"/>
                  </a:lnTo>
                  <a:lnTo>
                    <a:pt x="3887" y="16827"/>
                  </a:lnTo>
                  <a:lnTo>
                    <a:pt x="4675" y="16954"/>
                  </a:lnTo>
                  <a:lnTo>
                    <a:pt x="5005" y="16945"/>
                  </a:lnTo>
                  <a:lnTo>
                    <a:pt x="5208" y="16827"/>
                  </a:lnTo>
                  <a:lnTo>
                    <a:pt x="5251" y="16793"/>
                  </a:lnTo>
                  <a:lnTo>
                    <a:pt x="5327" y="16708"/>
                  </a:lnTo>
                  <a:lnTo>
                    <a:pt x="5437" y="16572"/>
                  </a:lnTo>
                  <a:lnTo>
                    <a:pt x="5479" y="16522"/>
                  </a:lnTo>
                  <a:lnTo>
                    <a:pt x="5522" y="16429"/>
                  </a:lnTo>
                  <a:lnTo>
                    <a:pt x="5615" y="15844"/>
                  </a:lnTo>
                  <a:lnTo>
                    <a:pt x="5607" y="15743"/>
                  </a:lnTo>
                  <a:lnTo>
                    <a:pt x="5590" y="15683"/>
                  </a:lnTo>
                  <a:lnTo>
                    <a:pt x="5539" y="15582"/>
                  </a:lnTo>
                  <a:lnTo>
                    <a:pt x="5386" y="15353"/>
                  </a:lnTo>
                  <a:lnTo>
                    <a:pt x="5310" y="15260"/>
                  </a:lnTo>
                  <a:lnTo>
                    <a:pt x="5175" y="15023"/>
                  </a:lnTo>
                  <a:lnTo>
                    <a:pt x="5065" y="14845"/>
                  </a:lnTo>
                  <a:lnTo>
                    <a:pt x="4946" y="14684"/>
                  </a:lnTo>
                  <a:lnTo>
                    <a:pt x="4921" y="14549"/>
                  </a:lnTo>
                  <a:lnTo>
                    <a:pt x="4929" y="14303"/>
                  </a:lnTo>
                  <a:lnTo>
                    <a:pt x="4988" y="14074"/>
                  </a:lnTo>
                  <a:lnTo>
                    <a:pt x="5115" y="13973"/>
                  </a:lnTo>
                  <a:lnTo>
                    <a:pt x="5285" y="13956"/>
                  </a:lnTo>
                  <a:lnTo>
                    <a:pt x="5640" y="13922"/>
                  </a:lnTo>
                  <a:lnTo>
                    <a:pt x="5717" y="13812"/>
                  </a:lnTo>
                  <a:lnTo>
                    <a:pt x="5691" y="13405"/>
                  </a:lnTo>
                  <a:lnTo>
                    <a:pt x="5479" y="12779"/>
                  </a:lnTo>
                  <a:lnTo>
                    <a:pt x="5336" y="11297"/>
                  </a:lnTo>
                  <a:lnTo>
                    <a:pt x="5132" y="10738"/>
                  </a:lnTo>
                  <a:lnTo>
                    <a:pt x="4734" y="10086"/>
                  </a:lnTo>
                  <a:lnTo>
                    <a:pt x="4607" y="9993"/>
                  </a:lnTo>
                  <a:lnTo>
                    <a:pt x="4489" y="9908"/>
                  </a:lnTo>
                  <a:lnTo>
                    <a:pt x="4268" y="9798"/>
                  </a:lnTo>
                  <a:lnTo>
                    <a:pt x="3997" y="9527"/>
                  </a:lnTo>
                  <a:lnTo>
                    <a:pt x="3955" y="9408"/>
                  </a:lnTo>
                  <a:lnTo>
                    <a:pt x="3947" y="9264"/>
                  </a:lnTo>
                  <a:lnTo>
                    <a:pt x="4108" y="8976"/>
                  </a:lnTo>
                  <a:lnTo>
                    <a:pt x="4108" y="8799"/>
                  </a:lnTo>
                  <a:lnTo>
                    <a:pt x="4091" y="8638"/>
                  </a:lnTo>
                  <a:lnTo>
                    <a:pt x="4048" y="8528"/>
                  </a:lnTo>
                  <a:lnTo>
                    <a:pt x="3981" y="8367"/>
                  </a:lnTo>
                  <a:lnTo>
                    <a:pt x="3947" y="8316"/>
                  </a:lnTo>
                  <a:lnTo>
                    <a:pt x="3803" y="8104"/>
                  </a:lnTo>
                  <a:lnTo>
                    <a:pt x="3549" y="7791"/>
                  </a:lnTo>
                  <a:lnTo>
                    <a:pt x="3506" y="7740"/>
                  </a:lnTo>
                  <a:lnTo>
                    <a:pt x="3413" y="7613"/>
                  </a:lnTo>
                  <a:lnTo>
                    <a:pt x="2956" y="7215"/>
                  </a:lnTo>
                  <a:lnTo>
                    <a:pt x="2829" y="6978"/>
                  </a:lnTo>
                  <a:lnTo>
                    <a:pt x="2770" y="6698"/>
                  </a:lnTo>
                  <a:lnTo>
                    <a:pt x="2981" y="6250"/>
                  </a:lnTo>
                  <a:lnTo>
                    <a:pt x="2990" y="6123"/>
                  </a:lnTo>
                  <a:lnTo>
                    <a:pt x="2981" y="5826"/>
                  </a:lnTo>
                  <a:lnTo>
                    <a:pt x="2964" y="5581"/>
                  </a:lnTo>
                  <a:lnTo>
                    <a:pt x="2736" y="4912"/>
                  </a:lnTo>
                  <a:lnTo>
                    <a:pt x="2795" y="4725"/>
                  </a:lnTo>
                  <a:lnTo>
                    <a:pt x="3015" y="4420"/>
                  </a:lnTo>
                  <a:lnTo>
                    <a:pt x="3159" y="4090"/>
                  </a:lnTo>
                  <a:lnTo>
                    <a:pt x="3168" y="3862"/>
                  </a:lnTo>
                  <a:lnTo>
                    <a:pt x="3168" y="3794"/>
                  </a:lnTo>
                  <a:lnTo>
                    <a:pt x="3134" y="3675"/>
                  </a:lnTo>
                  <a:lnTo>
                    <a:pt x="2939" y="3328"/>
                  </a:lnTo>
                  <a:lnTo>
                    <a:pt x="2820" y="3184"/>
                  </a:lnTo>
                  <a:lnTo>
                    <a:pt x="2693" y="3074"/>
                  </a:lnTo>
                  <a:lnTo>
                    <a:pt x="2651" y="3023"/>
                  </a:lnTo>
                  <a:lnTo>
                    <a:pt x="2304" y="2574"/>
                  </a:lnTo>
                  <a:lnTo>
                    <a:pt x="2236" y="2507"/>
                  </a:lnTo>
                  <a:lnTo>
                    <a:pt x="1940" y="2261"/>
                  </a:lnTo>
                  <a:lnTo>
                    <a:pt x="1914" y="2210"/>
                  </a:lnTo>
                  <a:lnTo>
                    <a:pt x="1923" y="2032"/>
                  </a:lnTo>
                  <a:lnTo>
                    <a:pt x="2321" y="1965"/>
                  </a:lnTo>
                  <a:lnTo>
                    <a:pt x="2456" y="1812"/>
                  </a:lnTo>
                  <a:lnTo>
                    <a:pt x="2448" y="1482"/>
                  </a:lnTo>
                  <a:lnTo>
                    <a:pt x="2304" y="1101"/>
                  </a:lnTo>
                  <a:lnTo>
                    <a:pt x="2278" y="847"/>
                  </a:lnTo>
                  <a:lnTo>
                    <a:pt x="2321" y="618"/>
                  </a:lnTo>
                  <a:lnTo>
                    <a:pt x="2490" y="373"/>
                  </a:lnTo>
                  <a:lnTo>
                    <a:pt x="2482" y="195"/>
                  </a:lnTo>
                  <a:lnTo>
                    <a:pt x="2371" y="0"/>
                  </a:lnTo>
                </a:path>
              </a:pathLst>
            </a:custGeom>
            <a:noFill/>
            <a:ln w="3175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23" name="Freeform 422"/>
            <p:cNvSpPr>
              <a:spLocks/>
            </p:cNvSpPr>
            <p:nvPr/>
          </p:nvSpPr>
          <p:spPr bwMode="auto">
            <a:xfrm>
              <a:off x="1705" y="104"/>
              <a:ext cx="796" cy="2479"/>
            </a:xfrm>
            <a:custGeom>
              <a:avLst/>
              <a:gdLst>
                <a:gd name="T0" fmla="*/ 0 w 3509"/>
                <a:gd name="T1" fmla="*/ 0 h 10916"/>
                <a:gd name="T2" fmla="*/ 130 w 3509"/>
                <a:gd name="T3" fmla="*/ 152 h 10916"/>
                <a:gd name="T4" fmla="*/ 248 w 3509"/>
                <a:gd name="T5" fmla="*/ 288 h 10916"/>
                <a:gd name="T6" fmla="*/ 375 w 3509"/>
                <a:gd name="T7" fmla="*/ 644 h 10916"/>
                <a:gd name="T8" fmla="*/ 392 w 3509"/>
                <a:gd name="T9" fmla="*/ 982 h 10916"/>
                <a:gd name="T10" fmla="*/ 392 w 3509"/>
                <a:gd name="T11" fmla="*/ 1084 h 10916"/>
                <a:gd name="T12" fmla="*/ 324 w 3509"/>
                <a:gd name="T13" fmla="*/ 1524 h 10916"/>
                <a:gd name="T14" fmla="*/ 384 w 3509"/>
                <a:gd name="T15" fmla="*/ 1973 h 10916"/>
                <a:gd name="T16" fmla="*/ 705 w 3509"/>
                <a:gd name="T17" fmla="*/ 2566 h 10916"/>
                <a:gd name="T18" fmla="*/ 1281 w 3509"/>
                <a:gd name="T19" fmla="*/ 3252 h 10916"/>
                <a:gd name="T20" fmla="*/ 1349 w 3509"/>
                <a:gd name="T21" fmla="*/ 3328 h 10916"/>
                <a:gd name="T22" fmla="*/ 1476 w 3509"/>
                <a:gd name="T23" fmla="*/ 3557 h 10916"/>
                <a:gd name="T24" fmla="*/ 1527 w 3509"/>
                <a:gd name="T25" fmla="*/ 3650 h 10916"/>
                <a:gd name="T26" fmla="*/ 1518 w 3509"/>
                <a:gd name="T27" fmla="*/ 3828 h 10916"/>
                <a:gd name="T28" fmla="*/ 1391 w 3509"/>
                <a:gd name="T29" fmla="*/ 3955 h 10916"/>
                <a:gd name="T30" fmla="*/ 1230 w 3509"/>
                <a:gd name="T31" fmla="*/ 3972 h 10916"/>
                <a:gd name="T32" fmla="*/ 934 w 3509"/>
                <a:gd name="T33" fmla="*/ 3904 h 10916"/>
                <a:gd name="T34" fmla="*/ 655 w 3509"/>
                <a:gd name="T35" fmla="*/ 3921 h 10916"/>
                <a:gd name="T36" fmla="*/ 553 w 3509"/>
                <a:gd name="T37" fmla="*/ 3997 h 10916"/>
                <a:gd name="T38" fmla="*/ 545 w 3509"/>
                <a:gd name="T39" fmla="*/ 4260 h 10916"/>
                <a:gd name="T40" fmla="*/ 866 w 3509"/>
                <a:gd name="T41" fmla="*/ 4548 h 10916"/>
                <a:gd name="T42" fmla="*/ 909 w 3509"/>
                <a:gd name="T43" fmla="*/ 4581 h 10916"/>
                <a:gd name="T44" fmla="*/ 1010 w 3509"/>
                <a:gd name="T45" fmla="*/ 4725 h 10916"/>
                <a:gd name="T46" fmla="*/ 1290 w 3509"/>
                <a:gd name="T47" fmla="*/ 5276 h 10916"/>
                <a:gd name="T48" fmla="*/ 1332 w 3509"/>
                <a:gd name="T49" fmla="*/ 5826 h 10916"/>
                <a:gd name="T50" fmla="*/ 1264 w 3509"/>
                <a:gd name="T51" fmla="*/ 6089 h 10916"/>
                <a:gd name="T52" fmla="*/ 1180 w 3509"/>
                <a:gd name="T53" fmla="*/ 6419 h 10916"/>
                <a:gd name="T54" fmla="*/ 1171 w 3509"/>
                <a:gd name="T55" fmla="*/ 6715 h 10916"/>
                <a:gd name="T56" fmla="*/ 1298 w 3509"/>
                <a:gd name="T57" fmla="*/ 7113 h 10916"/>
                <a:gd name="T58" fmla="*/ 2035 w 3509"/>
                <a:gd name="T59" fmla="*/ 8367 h 10916"/>
                <a:gd name="T60" fmla="*/ 2052 w 3509"/>
                <a:gd name="T61" fmla="*/ 8680 h 10916"/>
                <a:gd name="T62" fmla="*/ 1925 w 3509"/>
                <a:gd name="T63" fmla="*/ 8926 h 10916"/>
                <a:gd name="T64" fmla="*/ 1899 w 3509"/>
                <a:gd name="T65" fmla="*/ 9264 h 10916"/>
                <a:gd name="T66" fmla="*/ 2077 w 3509"/>
                <a:gd name="T67" fmla="*/ 9535 h 10916"/>
                <a:gd name="T68" fmla="*/ 2221 w 3509"/>
                <a:gd name="T69" fmla="*/ 9628 h 10916"/>
                <a:gd name="T70" fmla="*/ 2306 w 3509"/>
                <a:gd name="T71" fmla="*/ 9688 h 10916"/>
                <a:gd name="T72" fmla="*/ 2619 w 3509"/>
                <a:gd name="T73" fmla="*/ 9874 h 10916"/>
                <a:gd name="T74" fmla="*/ 2772 w 3509"/>
                <a:gd name="T75" fmla="*/ 9942 h 10916"/>
                <a:gd name="T76" fmla="*/ 3043 w 3509"/>
                <a:gd name="T77" fmla="*/ 10179 h 10916"/>
                <a:gd name="T78" fmla="*/ 3373 w 3509"/>
                <a:gd name="T79" fmla="*/ 10611 h 10916"/>
                <a:gd name="T80" fmla="*/ 3475 w 3509"/>
                <a:gd name="T81" fmla="*/ 10806 h 10916"/>
                <a:gd name="T82" fmla="*/ 3509 w 3509"/>
                <a:gd name="T83" fmla="*/ 10916 h 10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09" h="10916">
                  <a:moveTo>
                    <a:pt x="0" y="0"/>
                  </a:moveTo>
                  <a:lnTo>
                    <a:pt x="130" y="152"/>
                  </a:lnTo>
                  <a:lnTo>
                    <a:pt x="248" y="288"/>
                  </a:lnTo>
                  <a:lnTo>
                    <a:pt x="375" y="644"/>
                  </a:lnTo>
                  <a:lnTo>
                    <a:pt x="392" y="982"/>
                  </a:lnTo>
                  <a:lnTo>
                    <a:pt x="392" y="1084"/>
                  </a:lnTo>
                  <a:lnTo>
                    <a:pt x="324" y="1524"/>
                  </a:lnTo>
                  <a:lnTo>
                    <a:pt x="384" y="1973"/>
                  </a:lnTo>
                  <a:lnTo>
                    <a:pt x="705" y="2566"/>
                  </a:lnTo>
                  <a:lnTo>
                    <a:pt x="1281" y="3252"/>
                  </a:lnTo>
                  <a:lnTo>
                    <a:pt x="1349" y="3328"/>
                  </a:lnTo>
                  <a:lnTo>
                    <a:pt x="1476" y="3557"/>
                  </a:lnTo>
                  <a:lnTo>
                    <a:pt x="1527" y="3650"/>
                  </a:lnTo>
                  <a:lnTo>
                    <a:pt x="1518" y="3828"/>
                  </a:lnTo>
                  <a:lnTo>
                    <a:pt x="1391" y="3955"/>
                  </a:lnTo>
                  <a:lnTo>
                    <a:pt x="1230" y="3972"/>
                  </a:lnTo>
                  <a:lnTo>
                    <a:pt x="934" y="3904"/>
                  </a:lnTo>
                  <a:lnTo>
                    <a:pt x="655" y="3921"/>
                  </a:lnTo>
                  <a:lnTo>
                    <a:pt x="553" y="3997"/>
                  </a:lnTo>
                  <a:lnTo>
                    <a:pt x="545" y="4260"/>
                  </a:lnTo>
                  <a:lnTo>
                    <a:pt x="866" y="4548"/>
                  </a:lnTo>
                  <a:lnTo>
                    <a:pt x="909" y="4581"/>
                  </a:lnTo>
                  <a:lnTo>
                    <a:pt x="1010" y="4725"/>
                  </a:lnTo>
                  <a:lnTo>
                    <a:pt x="1290" y="5276"/>
                  </a:lnTo>
                  <a:lnTo>
                    <a:pt x="1332" y="5826"/>
                  </a:lnTo>
                  <a:lnTo>
                    <a:pt x="1264" y="6089"/>
                  </a:lnTo>
                  <a:lnTo>
                    <a:pt x="1180" y="6419"/>
                  </a:lnTo>
                  <a:lnTo>
                    <a:pt x="1171" y="6715"/>
                  </a:lnTo>
                  <a:lnTo>
                    <a:pt x="1298" y="7113"/>
                  </a:lnTo>
                  <a:lnTo>
                    <a:pt x="2035" y="8367"/>
                  </a:lnTo>
                  <a:lnTo>
                    <a:pt x="2052" y="8680"/>
                  </a:lnTo>
                  <a:lnTo>
                    <a:pt x="1925" y="8926"/>
                  </a:lnTo>
                  <a:lnTo>
                    <a:pt x="1899" y="9264"/>
                  </a:lnTo>
                  <a:lnTo>
                    <a:pt x="2077" y="9535"/>
                  </a:lnTo>
                  <a:lnTo>
                    <a:pt x="2221" y="9628"/>
                  </a:lnTo>
                  <a:lnTo>
                    <a:pt x="2306" y="9688"/>
                  </a:lnTo>
                  <a:lnTo>
                    <a:pt x="2619" y="9874"/>
                  </a:lnTo>
                  <a:lnTo>
                    <a:pt x="2772" y="9942"/>
                  </a:lnTo>
                  <a:lnTo>
                    <a:pt x="3043" y="10179"/>
                  </a:lnTo>
                  <a:lnTo>
                    <a:pt x="3373" y="10611"/>
                  </a:lnTo>
                  <a:lnTo>
                    <a:pt x="3475" y="10806"/>
                  </a:lnTo>
                  <a:lnTo>
                    <a:pt x="3509" y="10916"/>
                  </a:lnTo>
                </a:path>
              </a:pathLst>
            </a:custGeom>
            <a:noFill/>
            <a:ln w="1270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24" name="Freeform 423"/>
            <p:cNvSpPr>
              <a:spLocks/>
            </p:cNvSpPr>
            <p:nvPr/>
          </p:nvSpPr>
          <p:spPr bwMode="auto">
            <a:xfrm>
              <a:off x="356" y="104"/>
              <a:ext cx="2238" cy="3598"/>
            </a:xfrm>
            <a:custGeom>
              <a:avLst/>
              <a:gdLst>
                <a:gd name="T0" fmla="*/ 9527 w 9857"/>
                <a:gd name="T1" fmla="*/ 11204 h 15844"/>
                <a:gd name="T2" fmla="*/ 9688 w 9857"/>
                <a:gd name="T3" fmla="*/ 12567 h 15844"/>
                <a:gd name="T4" fmla="*/ 9628 w 9857"/>
                <a:gd name="T5" fmla="*/ 12838 h 15844"/>
                <a:gd name="T6" fmla="*/ 9044 w 9857"/>
                <a:gd name="T7" fmla="*/ 12923 h 15844"/>
                <a:gd name="T8" fmla="*/ 8866 w 9857"/>
                <a:gd name="T9" fmla="*/ 12948 h 15844"/>
                <a:gd name="T10" fmla="*/ 8680 w 9857"/>
                <a:gd name="T11" fmla="*/ 13075 h 15844"/>
                <a:gd name="T12" fmla="*/ 8697 w 9857"/>
                <a:gd name="T13" fmla="*/ 13575 h 15844"/>
                <a:gd name="T14" fmla="*/ 9061 w 9857"/>
                <a:gd name="T15" fmla="*/ 14007 h 15844"/>
                <a:gd name="T16" fmla="*/ 9459 w 9857"/>
                <a:gd name="T17" fmla="*/ 14769 h 15844"/>
                <a:gd name="T18" fmla="*/ 9755 w 9857"/>
                <a:gd name="T19" fmla="*/ 15074 h 15844"/>
                <a:gd name="T20" fmla="*/ 9832 w 9857"/>
                <a:gd name="T21" fmla="*/ 15277 h 15844"/>
                <a:gd name="T22" fmla="*/ 9772 w 9857"/>
                <a:gd name="T23" fmla="*/ 15649 h 15844"/>
                <a:gd name="T24" fmla="*/ 9535 w 9857"/>
                <a:gd name="T25" fmla="*/ 15751 h 15844"/>
                <a:gd name="T26" fmla="*/ 8595 w 9857"/>
                <a:gd name="T27" fmla="*/ 15844 h 15844"/>
                <a:gd name="T28" fmla="*/ 8282 w 9857"/>
                <a:gd name="T29" fmla="*/ 15819 h 15844"/>
                <a:gd name="T30" fmla="*/ 7698 w 9857"/>
                <a:gd name="T31" fmla="*/ 15751 h 15844"/>
                <a:gd name="T32" fmla="*/ 7689 w 9857"/>
                <a:gd name="T33" fmla="*/ 15514 h 15844"/>
                <a:gd name="T34" fmla="*/ 7875 w 9857"/>
                <a:gd name="T35" fmla="*/ 15243 h 15844"/>
                <a:gd name="T36" fmla="*/ 7935 w 9857"/>
                <a:gd name="T37" fmla="*/ 14862 h 15844"/>
                <a:gd name="T38" fmla="*/ 7782 w 9857"/>
                <a:gd name="T39" fmla="*/ 14633 h 15844"/>
                <a:gd name="T40" fmla="*/ 7604 w 9857"/>
                <a:gd name="T41" fmla="*/ 14438 h 15844"/>
                <a:gd name="T42" fmla="*/ 6876 w 9857"/>
                <a:gd name="T43" fmla="*/ 14371 h 15844"/>
                <a:gd name="T44" fmla="*/ 6376 w 9857"/>
                <a:gd name="T45" fmla="*/ 14057 h 15844"/>
                <a:gd name="T46" fmla="*/ 6156 w 9857"/>
                <a:gd name="T47" fmla="*/ 13837 h 15844"/>
                <a:gd name="T48" fmla="*/ 5741 w 9857"/>
                <a:gd name="T49" fmla="*/ 13617 h 15844"/>
                <a:gd name="T50" fmla="*/ 4234 w 9857"/>
                <a:gd name="T51" fmla="*/ 13346 h 15844"/>
                <a:gd name="T52" fmla="*/ 3760 w 9857"/>
                <a:gd name="T53" fmla="*/ 13236 h 15844"/>
                <a:gd name="T54" fmla="*/ 2625 w 9857"/>
                <a:gd name="T55" fmla="*/ 12855 h 15844"/>
                <a:gd name="T56" fmla="*/ 1371 w 9857"/>
                <a:gd name="T57" fmla="*/ 11796 h 15844"/>
                <a:gd name="T58" fmla="*/ 804 w 9857"/>
                <a:gd name="T59" fmla="*/ 11085 h 15844"/>
                <a:gd name="T60" fmla="*/ 414 w 9857"/>
                <a:gd name="T61" fmla="*/ 10391 h 15844"/>
                <a:gd name="T62" fmla="*/ 262 w 9857"/>
                <a:gd name="T63" fmla="*/ 10018 h 15844"/>
                <a:gd name="T64" fmla="*/ 0 w 9857"/>
                <a:gd name="T65" fmla="*/ 8672 h 15844"/>
                <a:gd name="T66" fmla="*/ 203 w 9857"/>
                <a:gd name="T67" fmla="*/ 7859 h 15844"/>
                <a:gd name="T68" fmla="*/ 228 w 9857"/>
                <a:gd name="T69" fmla="*/ 7054 h 15844"/>
                <a:gd name="T70" fmla="*/ 93 w 9857"/>
                <a:gd name="T71" fmla="*/ 5886 h 15844"/>
                <a:gd name="T72" fmla="*/ 127 w 9857"/>
                <a:gd name="T73" fmla="*/ 5725 h 15844"/>
                <a:gd name="T74" fmla="*/ 296 w 9857"/>
                <a:gd name="T75" fmla="*/ 5428 h 15844"/>
                <a:gd name="T76" fmla="*/ 575 w 9857"/>
                <a:gd name="T77" fmla="*/ 4869 h 15844"/>
                <a:gd name="T78" fmla="*/ 669 w 9857"/>
                <a:gd name="T79" fmla="*/ 4564 h 15844"/>
                <a:gd name="T80" fmla="*/ 1016 w 9857"/>
                <a:gd name="T81" fmla="*/ 3514 h 15844"/>
                <a:gd name="T82" fmla="*/ 1287 w 9857"/>
                <a:gd name="T83" fmla="*/ 2998 h 15844"/>
                <a:gd name="T84" fmla="*/ 1541 w 9857"/>
                <a:gd name="T85" fmla="*/ 2710 h 15844"/>
                <a:gd name="T86" fmla="*/ 2159 w 9857"/>
                <a:gd name="T87" fmla="*/ 2210 h 15844"/>
                <a:gd name="T88" fmla="*/ 2303 w 9857"/>
                <a:gd name="T89" fmla="*/ 1736 h 15844"/>
                <a:gd name="T90" fmla="*/ 2337 w 9857"/>
                <a:gd name="T91" fmla="*/ 635 h 15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857" h="15844">
                  <a:moveTo>
                    <a:pt x="9451" y="10916"/>
                  </a:moveTo>
                  <a:lnTo>
                    <a:pt x="9527" y="11204"/>
                  </a:lnTo>
                  <a:lnTo>
                    <a:pt x="9671" y="12127"/>
                  </a:lnTo>
                  <a:lnTo>
                    <a:pt x="9688" y="12567"/>
                  </a:lnTo>
                  <a:lnTo>
                    <a:pt x="9679" y="12736"/>
                  </a:lnTo>
                  <a:lnTo>
                    <a:pt x="9628" y="12838"/>
                  </a:lnTo>
                  <a:lnTo>
                    <a:pt x="9552" y="12880"/>
                  </a:lnTo>
                  <a:lnTo>
                    <a:pt x="9044" y="12923"/>
                  </a:lnTo>
                  <a:lnTo>
                    <a:pt x="8985" y="12923"/>
                  </a:lnTo>
                  <a:lnTo>
                    <a:pt x="8866" y="12948"/>
                  </a:lnTo>
                  <a:lnTo>
                    <a:pt x="8798" y="12982"/>
                  </a:lnTo>
                  <a:lnTo>
                    <a:pt x="8680" y="13075"/>
                  </a:lnTo>
                  <a:lnTo>
                    <a:pt x="8621" y="13329"/>
                  </a:lnTo>
                  <a:lnTo>
                    <a:pt x="8697" y="13575"/>
                  </a:lnTo>
                  <a:lnTo>
                    <a:pt x="8875" y="13727"/>
                  </a:lnTo>
                  <a:lnTo>
                    <a:pt x="9061" y="14007"/>
                  </a:lnTo>
                  <a:lnTo>
                    <a:pt x="9095" y="14040"/>
                  </a:lnTo>
                  <a:lnTo>
                    <a:pt x="9459" y="14769"/>
                  </a:lnTo>
                  <a:lnTo>
                    <a:pt x="9688" y="14964"/>
                  </a:lnTo>
                  <a:lnTo>
                    <a:pt x="9755" y="15074"/>
                  </a:lnTo>
                  <a:lnTo>
                    <a:pt x="9781" y="15141"/>
                  </a:lnTo>
                  <a:lnTo>
                    <a:pt x="9832" y="15277"/>
                  </a:lnTo>
                  <a:lnTo>
                    <a:pt x="9857" y="15539"/>
                  </a:lnTo>
                  <a:lnTo>
                    <a:pt x="9772" y="15649"/>
                  </a:lnTo>
                  <a:lnTo>
                    <a:pt x="9696" y="15709"/>
                  </a:lnTo>
                  <a:lnTo>
                    <a:pt x="9535" y="15751"/>
                  </a:lnTo>
                  <a:lnTo>
                    <a:pt x="9095" y="15793"/>
                  </a:lnTo>
                  <a:lnTo>
                    <a:pt x="8595" y="15844"/>
                  </a:lnTo>
                  <a:lnTo>
                    <a:pt x="8383" y="15836"/>
                  </a:lnTo>
                  <a:lnTo>
                    <a:pt x="8282" y="15819"/>
                  </a:lnTo>
                  <a:lnTo>
                    <a:pt x="7748" y="15776"/>
                  </a:lnTo>
                  <a:lnTo>
                    <a:pt x="7698" y="15751"/>
                  </a:lnTo>
                  <a:lnTo>
                    <a:pt x="7681" y="15616"/>
                  </a:lnTo>
                  <a:lnTo>
                    <a:pt x="7689" y="15514"/>
                  </a:lnTo>
                  <a:lnTo>
                    <a:pt x="7799" y="15311"/>
                  </a:lnTo>
                  <a:lnTo>
                    <a:pt x="7875" y="15243"/>
                  </a:lnTo>
                  <a:lnTo>
                    <a:pt x="7952" y="15107"/>
                  </a:lnTo>
                  <a:lnTo>
                    <a:pt x="7935" y="14862"/>
                  </a:lnTo>
                  <a:lnTo>
                    <a:pt x="7867" y="14743"/>
                  </a:lnTo>
                  <a:lnTo>
                    <a:pt x="7782" y="14633"/>
                  </a:lnTo>
                  <a:lnTo>
                    <a:pt x="7689" y="14532"/>
                  </a:lnTo>
                  <a:lnTo>
                    <a:pt x="7604" y="14438"/>
                  </a:lnTo>
                  <a:lnTo>
                    <a:pt x="7054" y="14396"/>
                  </a:lnTo>
                  <a:lnTo>
                    <a:pt x="6876" y="14371"/>
                  </a:lnTo>
                  <a:lnTo>
                    <a:pt x="6690" y="14320"/>
                  </a:lnTo>
                  <a:lnTo>
                    <a:pt x="6376" y="14057"/>
                  </a:lnTo>
                  <a:lnTo>
                    <a:pt x="6309" y="13964"/>
                  </a:lnTo>
                  <a:lnTo>
                    <a:pt x="6156" y="13837"/>
                  </a:lnTo>
                  <a:lnTo>
                    <a:pt x="6088" y="13803"/>
                  </a:lnTo>
                  <a:lnTo>
                    <a:pt x="5741" y="13617"/>
                  </a:lnTo>
                  <a:lnTo>
                    <a:pt x="5182" y="13524"/>
                  </a:lnTo>
                  <a:lnTo>
                    <a:pt x="4234" y="13346"/>
                  </a:lnTo>
                  <a:lnTo>
                    <a:pt x="3853" y="13253"/>
                  </a:lnTo>
                  <a:lnTo>
                    <a:pt x="3760" y="13236"/>
                  </a:lnTo>
                  <a:lnTo>
                    <a:pt x="2989" y="13016"/>
                  </a:lnTo>
                  <a:lnTo>
                    <a:pt x="2625" y="12855"/>
                  </a:lnTo>
                  <a:lnTo>
                    <a:pt x="1981" y="12398"/>
                  </a:lnTo>
                  <a:lnTo>
                    <a:pt x="1371" y="11796"/>
                  </a:lnTo>
                  <a:lnTo>
                    <a:pt x="838" y="11136"/>
                  </a:lnTo>
                  <a:lnTo>
                    <a:pt x="804" y="11085"/>
                  </a:lnTo>
                  <a:lnTo>
                    <a:pt x="457" y="10492"/>
                  </a:lnTo>
                  <a:lnTo>
                    <a:pt x="414" y="10391"/>
                  </a:lnTo>
                  <a:lnTo>
                    <a:pt x="389" y="10331"/>
                  </a:lnTo>
                  <a:lnTo>
                    <a:pt x="262" y="10018"/>
                  </a:lnTo>
                  <a:lnTo>
                    <a:pt x="0" y="9239"/>
                  </a:lnTo>
                  <a:lnTo>
                    <a:pt x="0" y="8672"/>
                  </a:lnTo>
                  <a:lnTo>
                    <a:pt x="25" y="8392"/>
                  </a:lnTo>
                  <a:lnTo>
                    <a:pt x="203" y="7859"/>
                  </a:lnTo>
                  <a:lnTo>
                    <a:pt x="245" y="7562"/>
                  </a:lnTo>
                  <a:lnTo>
                    <a:pt x="228" y="7054"/>
                  </a:lnTo>
                  <a:lnTo>
                    <a:pt x="84" y="6487"/>
                  </a:lnTo>
                  <a:lnTo>
                    <a:pt x="93" y="5886"/>
                  </a:lnTo>
                  <a:lnTo>
                    <a:pt x="101" y="5818"/>
                  </a:lnTo>
                  <a:lnTo>
                    <a:pt x="127" y="5725"/>
                  </a:lnTo>
                  <a:lnTo>
                    <a:pt x="245" y="5496"/>
                  </a:lnTo>
                  <a:lnTo>
                    <a:pt x="296" y="5428"/>
                  </a:lnTo>
                  <a:lnTo>
                    <a:pt x="381" y="5293"/>
                  </a:lnTo>
                  <a:lnTo>
                    <a:pt x="575" y="4869"/>
                  </a:lnTo>
                  <a:lnTo>
                    <a:pt x="601" y="4785"/>
                  </a:lnTo>
                  <a:lnTo>
                    <a:pt x="669" y="4564"/>
                  </a:lnTo>
                  <a:lnTo>
                    <a:pt x="897" y="3836"/>
                  </a:lnTo>
                  <a:lnTo>
                    <a:pt x="1016" y="3514"/>
                  </a:lnTo>
                  <a:lnTo>
                    <a:pt x="1092" y="3337"/>
                  </a:lnTo>
                  <a:lnTo>
                    <a:pt x="1287" y="2998"/>
                  </a:lnTo>
                  <a:lnTo>
                    <a:pt x="1397" y="2845"/>
                  </a:lnTo>
                  <a:lnTo>
                    <a:pt x="1541" y="2710"/>
                  </a:lnTo>
                  <a:lnTo>
                    <a:pt x="2074" y="2346"/>
                  </a:lnTo>
                  <a:lnTo>
                    <a:pt x="2159" y="2210"/>
                  </a:lnTo>
                  <a:lnTo>
                    <a:pt x="2252" y="1982"/>
                  </a:lnTo>
                  <a:lnTo>
                    <a:pt x="2303" y="1736"/>
                  </a:lnTo>
                  <a:lnTo>
                    <a:pt x="2303" y="1033"/>
                  </a:lnTo>
                  <a:lnTo>
                    <a:pt x="2337" y="635"/>
                  </a:lnTo>
                  <a:lnTo>
                    <a:pt x="2345" y="0"/>
                  </a:lnTo>
                </a:path>
              </a:pathLst>
            </a:custGeom>
            <a:noFill/>
            <a:ln w="1270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25" name="Freeform 424"/>
            <p:cNvSpPr>
              <a:spLocks noEditPoints="1"/>
            </p:cNvSpPr>
            <p:nvPr/>
          </p:nvSpPr>
          <p:spPr bwMode="auto">
            <a:xfrm>
              <a:off x="108" y="104"/>
              <a:ext cx="1245" cy="4204"/>
            </a:xfrm>
            <a:custGeom>
              <a:avLst/>
              <a:gdLst>
                <a:gd name="T0" fmla="*/ 45 w 5488"/>
                <a:gd name="T1" fmla="*/ 0 h 18512"/>
                <a:gd name="T2" fmla="*/ 85 w 5488"/>
                <a:gd name="T3" fmla="*/ 59 h 18512"/>
                <a:gd name="T4" fmla="*/ 119 w 5488"/>
                <a:gd name="T5" fmla="*/ 127 h 18512"/>
                <a:gd name="T6" fmla="*/ 161 w 5488"/>
                <a:gd name="T7" fmla="*/ 237 h 18512"/>
                <a:gd name="T8" fmla="*/ 203 w 5488"/>
                <a:gd name="T9" fmla="*/ 423 h 18512"/>
                <a:gd name="T10" fmla="*/ 237 w 5488"/>
                <a:gd name="T11" fmla="*/ 652 h 18512"/>
                <a:gd name="T12" fmla="*/ 169 w 5488"/>
                <a:gd name="T13" fmla="*/ 898 h 18512"/>
                <a:gd name="T14" fmla="*/ 0 w 5488"/>
                <a:gd name="T15" fmla="*/ 1129 h 18512"/>
                <a:gd name="T16" fmla="*/ 0 w 5488"/>
                <a:gd name="T17" fmla="*/ 15103 h 18512"/>
                <a:gd name="T18" fmla="*/ 136 w 5488"/>
                <a:gd name="T19" fmla="*/ 15201 h 18512"/>
                <a:gd name="T20" fmla="*/ 491 w 5488"/>
                <a:gd name="T21" fmla="*/ 15438 h 18512"/>
                <a:gd name="T22" fmla="*/ 584 w 5488"/>
                <a:gd name="T23" fmla="*/ 15480 h 18512"/>
                <a:gd name="T24" fmla="*/ 1321 w 5488"/>
                <a:gd name="T25" fmla="*/ 15785 h 18512"/>
                <a:gd name="T26" fmla="*/ 1999 w 5488"/>
                <a:gd name="T27" fmla="*/ 15946 h 18512"/>
                <a:gd name="T28" fmla="*/ 2126 w 5488"/>
                <a:gd name="T29" fmla="*/ 15980 h 18512"/>
                <a:gd name="T30" fmla="*/ 2456 w 5488"/>
                <a:gd name="T31" fmla="*/ 16039 h 18512"/>
                <a:gd name="T32" fmla="*/ 2812 w 5488"/>
                <a:gd name="T33" fmla="*/ 16073 h 18512"/>
                <a:gd name="T34" fmla="*/ 3726 w 5488"/>
                <a:gd name="T35" fmla="*/ 16158 h 18512"/>
                <a:gd name="T36" fmla="*/ 4582 w 5488"/>
                <a:gd name="T37" fmla="*/ 16310 h 18512"/>
                <a:gd name="T38" fmla="*/ 4751 w 5488"/>
                <a:gd name="T39" fmla="*/ 16352 h 18512"/>
                <a:gd name="T40" fmla="*/ 5090 w 5488"/>
                <a:gd name="T41" fmla="*/ 16454 h 18512"/>
                <a:gd name="T42" fmla="*/ 5208 w 5488"/>
                <a:gd name="T43" fmla="*/ 16505 h 18512"/>
                <a:gd name="T44" fmla="*/ 5259 w 5488"/>
                <a:gd name="T45" fmla="*/ 16556 h 18512"/>
                <a:gd name="T46" fmla="*/ 5301 w 5488"/>
                <a:gd name="T47" fmla="*/ 16572 h 18512"/>
                <a:gd name="T48" fmla="*/ 5378 w 5488"/>
                <a:gd name="T49" fmla="*/ 16657 h 18512"/>
                <a:gd name="T50" fmla="*/ 5462 w 5488"/>
                <a:gd name="T51" fmla="*/ 16793 h 18512"/>
                <a:gd name="T52" fmla="*/ 5471 w 5488"/>
                <a:gd name="T53" fmla="*/ 16852 h 18512"/>
                <a:gd name="T54" fmla="*/ 5488 w 5488"/>
                <a:gd name="T55" fmla="*/ 16996 h 18512"/>
                <a:gd name="T56" fmla="*/ 5488 w 5488"/>
                <a:gd name="T57" fmla="*/ 17267 h 18512"/>
                <a:gd name="T58" fmla="*/ 5369 w 5488"/>
                <a:gd name="T59" fmla="*/ 17775 h 18512"/>
                <a:gd name="T60" fmla="*/ 5361 w 5488"/>
                <a:gd name="T61" fmla="*/ 18037 h 18512"/>
                <a:gd name="T62" fmla="*/ 5378 w 5488"/>
                <a:gd name="T63" fmla="*/ 18292 h 18512"/>
                <a:gd name="T64" fmla="*/ 5403 w 5488"/>
                <a:gd name="T65" fmla="*/ 18342 h 18512"/>
                <a:gd name="T66" fmla="*/ 5483 w 5488"/>
                <a:gd name="T67" fmla="*/ 18512 h 18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88" h="18512">
                  <a:moveTo>
                    <a:pt x="45" y="0"/>
                  </a:moveTo>
                  <a:lnTo>
                    <a:pt x="85" y="59"/>
                  </a:lnTo>
                  <a:lnTo>
                    <a:pt x="119" y="127"/>
                  </a:lnTo>
                  <a:lnTo>
                    <a:pt x="161" y="237"/>
                  </a:lnTo>
                  <a:lnTo>
                    <a:pt x="203" y="423"/>
                  </a:lnTo>
                  <a:lnTo>
                    <a:pt x="237" y="652"/>
                  </a:lnTo>
                  <a:lnTo>
                    <a:pt x="169" y="898"/>
                  </a:lnTo>
                  <a:lnTo>
                    <a:pt x="0" y="1129"/>
                  </a:lnTo>
                  <a:moveTo>
                    <a:pt x="0" y="15103"/>
                  </a:moveTo>
                  <a:lnTo>
                    <a:pt x="136" y="15201"/>
                  </a:lnTo>
                  <a:lnTo>
                    <a:pt x="491" y="15438"/>
                  </a:lnTo>
                  <a:lnTo>
                    <a:pt x="584" y="15480"/>
                  </a:lnTo>
                  <a:lnTo>
                    <a:pt x="1321" y="15785"/>
                  </a:lnTo>
                  <a:lnTo>
                    <a:pt x="1999" y="15946"/>
                  </a:lnTo>
                  <a:lnTo>
                    <a:pt x="2126" y="15980"/>
                  </a:lnTo>
                  <a:lnTo>
                    <a:pt x="2456" y="16039"/>
                  </a:lnTo>
                  <a:lnTo>
                    <a:pt x="2812" y="16073"/>
                  </a:lnTo>
                  <a:lnTo>
                    <a:pt x="3726" y="16158"/>
                  </a:lnTo>
                  <a:lnTo>
                    <a:pt x="4582" y="16310"/>
                  </a:lnTo>
                  <a:lnTo>
                    <a:pt x="4751" y="16352"/>
                  </a:lnTo>
                  <a:lnTo>
                    <a:pt x="5090" y="16454"/>
                  </a:lnTo>
                  <a:lnTo>
                    <a:pt x="5208" y="16505"/>
                  </a:lnTo>
                  <a:lnTo>
                    <a:pt x="5259" y="16556"/>
                  </a:lnTo>
                  <a:lnTo>
                    <a:pt x="5301" y="16572"/>
                  </a:lnTo>
                  <a:lnTo>
                    <a:pt x="5378" y="16657"/>
                  </a:lnTo>
                  <a:lnTo>
                    <a:pt x="5462" y="16793"/>
                  </a:lnTo>
                  <a:lnTo>
                    <a:pt x="5471" y="16852"/>
                  </a:lnTo>
                  <a:lnTo>
                    <a:pt x="5488" y="16996"/>
                  </a:lnTo>
                  <a:lnTo>
                    <a:pt x="5488" y="17267"/>
                  </a:lnTo>
                  <a:lnTo>
                    <a:pt x="5369" y="17775"/>
                  </a:lnTo>
                  <a:lnTo>
                    <a:pt x="5361" y="18037"/>
                  </a:lnTo>
                  <a:lnTo>
                    <a:pt x="5378" y="18292"/>
                  </a:lnTo>
                  <a:lnTo>
                    <a:pt x="5403" y="18342"/>
                  </a:lnTo>
                  <a:lnTo>
                    <a:pt x="5483" y="18512"/>
                  </a:lnTo>
                </a:path>
              </a:pathLst>
            </a:custGeom>
            <a:noFill/>
            <a:ln w="3175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26" name="Freeform 425"/>
            <p:cNvSpPr>
              <a:spLocks/>
            </p:cNvSpPr>
            <p:nvPr/>
          </p:nvSpPr>
          <p:spPr bwMode="auto">
            <a:xfrm>
              <a:off x="2626" y="1059"/>
              <a:ext cx="648" cy="3249"/>
            </a:xfrm>
            <a:custGeom>
              <a:avLst/>
              <a:gdLst>
                <a:gd name="T0" fmla="*/ 2752 w 2854"/>
                <a:gd name="T1" fmla="*/ 14303 h 14303"/>
                <a:gd name="T2" fmla="*/ 2735 w 2854"/>
                <a:gd name="T3" fmla="*/ 14260 h 14303"/>
                <a:gd name="T4" fmla="*/ 2685 w 2854"/>
                <a:gd name="T5" fmla="*/ 14108 h 14303"/>
                <a:gd name="T6" fmla="*/ 2668 w 2854"/>
                <a:gd name="T7" fmla="*/ 14015 h 14303"/>
                <a:gd name="T8" fmla="*/ 2617 w 2854"/>
                <a:gd name="T9" fmla="*/ 13786 h 14303"/>
                <a:gd name="T10" fmla="*/ 2608 w 2854"/>
                <a:gd name="T11" fmla="*/ 13651 h 14303"/>
                <a:gd name="T12" fmla="*/ 2591 w 2854"/>
                <a:gd name="T13" fmla="*/ 13346 h 14303"/>
                <a:gd name="T14" fmla="*/ 2845 w 2854"/>
                <a:gd name="T15" fmla="*/ 11965 h 14303"/>
                <a:gd name="T16" fmla="*/ 2845 w 2854"/>
                <a:gd name="T17" fmla="*/ 11864 h 14303"/>
                <a:gd name="T18" fmla="*/ 2854 w 2854"/>
                <a:gd name="T19" fmla="*/ 11288 h 14303"/>
                <a:gd name="T20" fmla="*/ 2735 w 2854"/>
                <a:gd name="T21" fmla="*/ 10653 h 14303"/>
                <a:gd name="T22" fmla="*/ 2685 w 2854"/>
                <a:gd name="T23" fmla="*/ 10043 h 14303"/>
                <a:gd name="T24" fmla="*/ 2659 w 2854"/>
                <a:gd name="T25" fmla="*/ 9628 h 14303"/>
                <a:gd name="T26" fmla="*/ 2422 w 2854"/>
                <a:gd name="T27" fmla="*/ 8959 h 14303"/>
                <a:gd name="T28" fmla="*/ 2363 w 2854"/>
                <a:gd name="T29" fmla="*/ 8841 h 14303"/>
                <a:gd name="T30" fmla="*/ 2312 w 2854"/>
                <a:gd name="T31" fmla="*/ 8781 h 14303"/>
                <a:gd name="T32" fmla="*/ 2160 w 2854"/>
                <a:gd name="T33" fmla="*/ 8595 h 14303"/>
                <a:gd name="T34" fmla="*/ 2117 w 2854"/>
                <a:gd name="T35" fmla="*/ 8510 h 14303"/>
                <a:gd name="T36" fmla="*/ 2049 w 2854"/>
                <a:gd name="T37" fmla="*/ 8350 h 14303"/>
                <a:gd name="T38" fmla="*/ 2176 w 2854"/>
                <a:gd name="T39" fmla="*/ 7393 h 14303"/>
                <a:gd name="T40" fmla="*/ 2134 w 2854"/>
                <a:gd name="T41" fmla="*/ 6808 h 14303"/>
                <a:gd name="T42" fmla="*/ 2134 w 2854"/>
                <a:gd name="T43" fmla="*/ 6749 h 14303"/>
                <a:gd name="T44" fmla="*/ 2100 w 2854"/>
                <a:gd name="T45" fmla="*/ 6614 h 14303"/>
                <a:gd name="T46" fmla="*/ 1880 w 2854"/>
                <a:gd name="T47" fmla="*/ 6182 h 14303"/>
                <a:gd name="T48" fmla="*/ 1812 w 2854"/>
                <a:gd name="T49" fmla="*/ 6063 h 14303"/>
                <a:gd name="T50" fmla="*/ 1753 w 2854"/>
                <a:gd name="T51" fmla="*/ 5995 h 14303"/>
                <a:gd name="T52" fmla="*/ 1457 w 2854"/>
                <a:gd name="T53" fmla="*/ 5707 h 14303"/>
                <a:gd name="T54" fmla="*/ 1203 w 2854"/>
                <a:gd name="T55" fmla="*/ 5496 h 14303"/>
                <a:gd name="T56" fmla="*/ 1092 w 2854"/>
                <a:gd name="T57" fmla="*/ 5284 h 14303"/>
                <a:gd name="T58" fmla="*/ 1084 w 2854"/>
                <a:gd name="T59" fmla="*/ 4954 h 14303"/>
                <a:gd name="T60" fmla="*/ 1177 w 2854"/>
                <a:gd name="T61" fmla="*/ 4632 h 14303"/>
                <a:gd name="T62" fmla="*/ 1160 w 2854"/>
                <a:gd name="T63" fmla="*/ 4361 h 14303"/>
                <a:gd name="T64" fmla="*/ 1152 w 2854"/>
                <a:gd name="T65" fmla="*/ 4285 h 14303"/>
                <a:gd name="T66" fmla="*/ 1135 w 2854"/>
                <a:gd name="T67" fmla="*/ 4234 h 14303"/>
                <a:gd name="T68" fmla="*/ 948 w 2854"/>
                <a:gd name="T69" fmla="*/ 3938 h 14303"/>
                <a:gd name="T70" fmla="*/ 779 w 2854"/>
                <a:gd name="T71" fmla="*/ 3709 h 14303"/>
                <a:gd name="T72" fmla="*/ 703 w 2854"/>
                <a:gd name="T73" fmla="*/ 3573 h 14303"/>
                <a:gd name="T74" fmla="*/ 677 w 2854"/>
                <a:gd name="T75" fmla="*/ 3489 h 14303"/>
                <a:gd name="T76" fmla="*/ 618 w 2854"/>
                <a:gd name="T77" fmla="*/ 3201 h 14303"/>
                <a:gd name="T78" fmla="*/ 593 w 2854"/>
                <a:gd name="T79" fmla="*/ 3014 h 14303"/>
                <a:gd name="T80" fmla="*/ 263 w 2854"/>
                <a:gd name="T81" fmla="*/ 2583 h 14303"/>
                <a:gd name="T82" fmla="*/ 110 w 2854"/>
                <a:gd name="T83" fmla="*/ 2261 h 14303"/>
                <a:gd name="T84" fmla="*/ 76 w 2854"/>
                <a:gd name="T85" fmla="*/ 2202 h 14303"/>
                <a:gd name="T86" fmla="*/ 8 w 2854"/>
                <a:gd name="T87" fmla="*/ 1516 h 14303"/>
                <a:gd name="T88" fmla="*/ 0 w 2854"/>
                <a:gd name="T89" fmla="*/ 1380 h 14303"/>
                <a:gd name="T90" fmla="*/ 17 w 2854"/>
                <a:gd name="T91" fmla="*/ 880 h 14303"/>
                <a:gd name="T92" fmla="*/ 51 w 2854"/>
                <a:gd name="T93" fmla="*/ 499 h 14303"/>
                <a:gd name="T94" fmla="*/ 25 w 2854"/>
                <a:gd name="T95" fmla="*/ 0 h 14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54" h="14303">
                  <a:moveTo>
                    <a:pt x="2752" y="14303"/>
                  </a:moveTo>
                  <a:lnTo>
                    <a:pt x="2735" y="14260"/>
                  </a:lnTo>
                  <a:lnTo>
                    <a:pt x="2685" y="14108"/>
                  </a:lnTo>
                  <a:lnTo>
                    <a:pt x="2668" y="14015"/>
                  </a:lnTo>
                  <a:lnTo>
                    <a:pt x="2617" y="13786"/>
                  </a:lnTo>
                  <a:lnTo>
                    <a:pt x="2608" y="13651"/>
                  </a:lnTo>
                  <a:lnTo>
                    <a:pt x="2591" y="13346"/>
                  </a:lnTo>
                  <a:lnTo>
                    <a:pt x="2845" y="11965"/>
                  </a:lnTo>
                  <a:lnTo>
                    <a:pt x="2845" y="11864"/>
                  </a:lnTo>
                  <a:lnTo>
                    <a:pt x="2854" y="11288"/>
                  </a:lnTo>
                  <a:lnTo>
                    <a:pt x="2735" y="10653"/>
                  </a:lnTo>
                  <a:lnTo>
                    <a:pt x="2685" y="10043"/>
                  </a:lnTo>
                  <a:lnTo>
                    <a:pt x="2659" y="9628"/>
                  </a:lnTo>
                  <a:lnTo>
                    <a:pt x="2422" y="8959"/>
                  </a:lnTo>
                  <a:lnTo>
                    <a:pt x="2363" y="8841"/>
                  </a:lnTo>
                  <a:lnTo>
                    <a:pt x="2312" y="8781"/>
                  </a:lnTo>
                  <a:lnTo>
                    <a:pt x="2160" y="8595"/>
                  </a:lnTo>
                  <a:lnTo>
                    <a:pt x="2117" y="8510"/>
                  </a:lnTo>
                  <a:lnTo>
                    <a:pt x="2049" y="8350"/>
                  </a:lnTo>
                  <a:lnTo>
                    <a:pt x="2176" y="7393"/>
                  </a:lnTo>
                  <a:lnTo>
                    <a:pt x="2134" y="6808"/>
                  </a:lnTo>
                  <a:lnTo>
                    <a:pt x="2134" y="6749"/>
                  </a:lnTo>
                  <a:lnTo>
                    <a:pt x="2100" y="6614"/>
                  </a:lnTo>
                  <a:lnTo>
                    <a:pt x="1880" y="6182"/>
                  </a:lnTo>
                  <a:lnTo>
                    <a:pt x="1812" y="6063"/>
                  </a:lnTo>
                  <a:lnTo>
                    <a:pt x="1753" y="5995"/>
                  </a:lnTo>
                  <a:lnTo>
                    <a:pt x="1457" y="5707"/>
                  </a:lnTo>
                  <a:lnTo>
                    <a:pt x="1203" y="5496"/>
                  </a:lnTo>
                  <a:lnTo>
                    <a:pt x="1092" y="5284"/>
                  </a:lnTo>
                  <a:lnTo>
                    <a:pt x="1084" y="4954"/>
                  </a:lnTo>
                  <a:lnTo>
                    <a:pt x="1177" y="4632"/>
                  </a:lnTo>
                  <a:lnTo>
                    <a:pt x="1160" y="4361"/>
                  </a:lnTo>
                  <a:lnTo>
                    <a:pt x="1152" y="4285"/>
                  </a:lnTo>
                  <a:lnTo>
                    <a:pt x="1135" y="4234"/>
                  </a:lnTo>
                  <a:lnTo>
                    <a:pt x="948" y="3938"/>
                  </a:lnTo>
                  <a:lnTo>
                    <a:pt x="779" y="3709"/>
                  </a:lnTo>
                  <a:lnTo>
                    <a:pt x="703" y="3573"/>
                  </a:lnTo>
                  <a:lnTo>
                    <a:pt x="677" y="3489"/>
                  </a:lnTo>
                  <a:lnTo>
                    <a:pt x="618" y="3201"/>
                  </a:lnTo>
                  <a:lnTo>
                    <a:pt x="593" y="3014"/>
                  </a:lnTo>
                  <a:lnTo>
                    <a:pt x="263" y="2583"/>
                  </a:lnTo>
                  <a:lnTo>
                    <a:pt x="110" y="2261"/>
                  </a:lnTo>
                  <a:lnTo>
                    <a:pt x="76" y="2202"/>
                  </a:lnTo>
                  <a:lnTo>
                    <a:pt x="8" y="1516"/>
                  </a:lnTo>
                  <a:lnTo>
                    <a:pt x="0" y="1380"/>
                  </a:lnTo>
                  <a:lnTo>
                    <a:pt x="17" y="880"/>
                  </a:lnTo>
                  <a:lnTo>
                    <a:pt x="51" y="499"/>
                  </a:lnTo>
                  <a:lnTo>
                    <a:pt x="25" y="0"/>
                  </a:lnTo>
                </a:path>
              </a:pathLst>
            </a:custGeom>
            <a:noFill/>
            <a:ln w="3175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27" name="Freeform 426"/>
            <p:cNvSpPr>
              <a:spLocks/>
            </p:cNvSpPr>
            <p:nvPr/>
          </p:nvSpPr>
          <p:spPr bwMode="auto">
            <a:xfrm>
              <a:off x="2478" y="104"/>
              <a:ext cx="154" cy="955"/>
            </a:xfrm>
            <a:custGeom>
              <a:avLst/>
              <a:gdLst>
                <a:gd name="T0" fmla="*/ 677 w 677"/>
                <a:gd name="T1" fmla="*/ 4209 h 4209"/>
                <a:gd name="T2" fmla="*/ 322 w 677"/>
                <a:gd name="T3" fmla="*/ 3049 h 4209"/>
                <a:gd name="T4" fmla="*/ 68 w 677"/>
                <a:gd name="T5" fmla="*/ 2507 h 4209"/>
                <a:gd name="T6" fmla="*/ 42 w 677"/>
                <a:gd name="T7" fmla="*/ 2430 h 4209"/>
                <a:gd name="T8" fmla="*/ 25 w 677"/>
                <a:gd name="T9" fmla="*/ 2312 h 4209"/>
                <a:gd name="T10" fmla="*/ 34 w 677"/>
                <a:gd name="T11" fmla="*/ 2117 h 4209"/>
                <a:gd name="T12" fmla="*/ 102 w 677"/>
                <a:gd name="T13" fmla="*/ 1982 h 4209"/>
                <a:gd name="T14" fmla="*/ 203 w 677"/>
                <a:gd name="T15" fmla="*/ 1719 h 4209"/>
                <a:gd name="T16" fmla="*/ 245 w 677"/>
                <a:gd name="T17" fmla="*/ 1567 h 4209"/>
                <a:gd name="T18" fmla="*/ 237 w 677"/>
                <a:gd name="T19" fmla="*/ 1101 h 4209"/>
                <a:gd name="T20" fmla="*/ 0 w 677"/>
                <a:gd name="T21" fmla="*/ 195 h 4209"/>
                <a:gd name="T22" fmla="*/ 0 w 677"/>
                <a:gd name="T23" fmla="*/ 0 h 4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7" h="4209">
                  <a:moveTo>
                    <a:pt x="677" y="4209"/>
                  </a:moveTo>
                  <a:lnTo>
                    <a:pt x="322" y="3049"/>
                  </a:lnTo>
                  <a:lnTo>
                    <a:pt x="68" y="2507"/>
                  </a:lnTo>
                  <a:lnTo>
                    <a:pt x="42" y="2430"/>
                  </a:lnTo>
                  <a:lnTo>
                    <a:pt x="25" y="2312"/>
                  </a:lnTo>
                  <a:lnTo>
                    <a:pt x="34" y="2117"/>
                  </a:lnTo>
                  <a:lnTo>
                    <a:pt x="102" y="1982"/>
                  </a:lnTo>
                  <a:lnTo>
                    <a:pt x="203" y="1719"/>
                  </a:lnTo>
                  <a:lnTo>
                    <a:pt x="245" y="1567"/>
                  </a:lnTo>
                  <a:lnTo>
                    <a:pt x="237" y="1101"/>
                  </a:lnTo>
                  <a:lnTo>
                    <a:pt x="0" y="195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28" name="Freeform 427"/>
            <p:cNvSpPr>
              <a:spLocks/>
            </p:cNvSpPr>
            <p:nvPr/>
          </p:nvSpPr>
          <p:spPr bwMode="auto">
            <a:xfrm>
              <a:off x="2342" y="104"/>
              <a:ext cx="863" cy="4204"/>
            </a:xfrm>
            <a:custGeom>
              <a:avLst/>
              <a:gdLst>
                <a:gd name="T0" fmla="*/ 186 w 3802"/>
                <a:gd name="T1" fmla="*/ 0 h 18512"/>
                <a:gd name="T2" fmla="*/ 389 w 3802"/>
                <a:gd name="T3" fmla="*/ 711 h 18512"/>
                <a:gd name="T4" fmla="*/ 398 w 3802"/>
                <a:gd name="T5" fmla="*/ 1287 h 18512"/>
                <a:gd name="T6" fmla="*/ 338 w 3802"/>
                <a:gd name="T7" fmla="*/ 1702 h 18512"/>
                <a:gd name="T8" fmla="*/ 254 w 3802"/>
                <a:gd name="T9" fmla="*/ 1905 h 18512"/>
                <a:gd name="T10" fmla="*/ 34 w 3802"/>
                <a:gd name="T11" fmla="*/ 2176 h 18512"/>
                <a:gd name="T12" fmla="*/ 0 w 3802"/>
                <a:gd name="T13" fmla="*/ 2498 h 18512"/>
                <a:gd name="T14" fmla="*/ 84 w 3802"/>
                <a:gd name="T15" fmla="*/ 2642 h 18512"/>
                <a:gd name="T16" fmla="*/ 118 w 3802"/>
                <a:gd name="T17" fmla="*/ 2693 h 18512"/>
                <a:gd name="T18" fmla="*/ 347 w 3802"/>
                <a:gd name="T19" fmla="*/ 2879 h 18512"/>
                <a:gd name="T20" fmla="*/ 542 w 3802"/>
                <a:gd name="T21" fmla="*/ 3159 h 18512"/>
                <a:gd name="T22" fmla="*/ 592 w 3802"/>
                <a:gd name="T23" fmla="*/ 3235 h 18512"/>
                <a:gd name="T24" fmla="*/ 686 w 3802"/>
                <a:gd name="T25" fmla="*/ 3430 h 18512"/>
                <a:gd name="T26" fmla="*/ 897 w 3802"/>
                <a:gd name="T27" fmla="*/ 4116 h 18512"/>
                <a:gd name="T28" fmla="*/ 923 w 3802"/>
                <a:gd name="T29" fmla="*/ 4463 h 18512"/>
                <a:gd name="T30" fmla="*/ 753 w 3802"/>
                <a:gd name="T31" fmla="*/ 5149 h 18512"/>
                <a:gd name="T32" fmla="*/ 762 w 3802"/>
                <a:gd name="T33" fmla="*/ 5538 h 18512"/>
                <a:gd name="T34" fmla="*/ 880 w 3802"/>
                <a:gd name="T35" fmla="*/ 5843 h 18512"/>
                <a:gd name="T36" fmla="*/ 855 w 3802"/>
                <a:gd name="T37" fmla="*/ 6563 h 18512"/>
                <a:gd name="T38" fmla="*/ 880 w 3802"/>
                <a:gd name="T39" fmla="*/ 6639 h 18512"/>
                <a:gd name="T40" fmla="*/ 1016 w 3802"/>
                <a:gd name="T41" fmla="*/ 6809 h 18512"/>
                <a:gd name="T42" fmla="*/ 1126 w 3802"/>
                <a:gd name="T43" fmla="*/ 6910 h 18512"/>
                <a:gd name="T44" fmla="*/ 1253 w 3802"/>
                <a:gd name="T45" fmla="*/ 7088 h 18512"/>
                <a:gd name="T46" fmla="*/ 1355 w 3802"/>
                <a:gd name="T47" fmla="*/ 7452 h 18512"/>
                <a:gd name="T48" fmla="*/ 1456 w 3802"/>
                <a:gd name="T49" fmla="*/ 7622 h 18512"/>
                <a:gd name="T50" fmla="*/ 1499 w 3802"/>
                <a:gd name="T51" fmla="*/ 7664 h 18512"/>
                <a:gd name="T52" fmla="*/ 1583 w 3802"/>
                <a:gd name="T53" fmla="*/ 8087 h 18512"/>
                <a:gd name="T54" fmla="*/ 1693 w 3802"/>
                <a:gd name="T55" fmla="*/ 8163 h 18512"/>
                <a:gd name="T56" fmla="*/ 2058 w 3802"/>
                <a:gd name="T57" fmla="*/ 8553 h 18512"/>
                <a:gd name="T58" fmla="*/ 2091 w 3802"/>
                <a:gd name="T59" fmla="*/ 8976 h 18512"/>
                <a:gd name="T60" fmla="*/ 1981 w 3802"/>
                <a:gd name="T61" fmla="*/ 9256 h 18512"/>
                <a:gd name="T62" fmla="*/ 1990 w 3802"/>
                <a:gd name="T63" fmla="*/ 9544 h 18512"/>
                <a:gd name="T64" fmla="*/ 2058 w 3802"/>
                <a:gd name="T65" fmla="*/ 9645 h 18512"/>
                <a:gd name="T66" fmla="*/ 2108 w 3802"/>
                <a:gd name="T67" fmla="*/ 9705 h 18512"/>
                <a:gd name="T68" fmla="*/ 2667 w 3802"/>
                <a:gd name="T69" fmla="*/ 10230 h 18512"/>
                <a:gd name="T70" fmla="*/ 2879 w 3802"/>
                <a:gd name="T71" fmla="*/ 10433 h 18512"/>
                <a:gd name="T72" fmla="*/ 3006 w 3802"/>
                <a:gd name="T73" fmla="*/ 10662 h 18512"/>
                <a:gd name="T74" fmla="*/ 3133 w 3802"/>
                <a:gd name="T75" fmla="*/ 11119 h 18512"/>
                <a:gd name="T76" fmla="*/ 3150 w 3802"/>
                <a:gd name="T77" fmla="*/ 11729 h 18512"/>
                <a:gd name="T78" fmla="*/ 3065 w 3802"/>
                <a:gd name="T79" fmla="*/ 12465 h 18512"/>
                <a:gd name="T80" fmla="*/ 3099 w 3802"/>
                <a:gd name="T81" fmla="*/ 12609 h 18512"/>
                <a:gd name="T82" fmla="*/ 3252 w 3802"/>
                <a:gd name="T83" fmla="*/ 12973 h 18512"/>
                <a:gd name="T84" fmla="*/ 3523 w 3802"/>
                <a:gd name="T85" fmla="*/ 13583 h 18512"/>
                <a:gd name="T86" fmla="*/ 3582 w 3802"/>
                <a:gd name="T87" fmla="*/ 13897 h 18512"/>
                <a:gd name="T88" fmla="*/ 3777 w 3802"/>
                <a:gd name="T89" fmla="*/ 15336 h 18512"/>
                <a:gd name="T90" fmla="*/ 3785 w 3802"/>
                <a:gd name="T91" fmla="*/ 15607 h 18512"/>
                <a:gd name="T92" fmla="*/ 3802 w 3802"/>
                <a:gd name="T93" fmla="*/ 16378 h 18512"/>
                <a:gd name="T94" fmla="*/ 3751 w 3802"/>
                <a:gd name="T95" fmla="*/ 16818 h 18512"/>
                <a:gd name="T96" fmla="*/ 3692 w 3802"/>
                <a:gd name="T97" fmla="*/ 16987 h 18512"/>
                <a:gd name="T98" fmla="*/ 3641 w 3802"/>
                <a:gd name="T99" fmla="*/ 17072 h 18512"/>
                <a:gd name="T100" fmla="*/ 3404 w 3802"/>
                <a:gd name="T101" fmla="*/ 17267 h 18512"/>
                <a:gd name="T102" fmla="*/ 2879 w 3802"/>
                <a:gd name="T103" fmla="*/ 17326 h 18512"/>
                <a:gd name="T104" fmla="*/ 2786 w 3802"/>
                <a:gd name="T105" fmla="*/ 17352 h 18512"/>
                <a:gd name="T106" fmla="*/ 2710 w 3802"/>
                <a:gd name="T107" fmla="*/ 17445 h 18512"/>
                <a:gd name="T108" fmla="*/ 2701 w 3802"/>
                <a:gd name="T109" fmla="*/ 17529 h 18512"/>
                <a:gd name="T110" fmla="*/ 2727 w 3802"/>
                <a:gd name="T111" fmla="*/ 17648 h 18512"/>
                <a:gd name="T112" fmla="*/ 2828 w 3802"/>
                <a:gd name="T113" fmla="*/ 17733 h 18512"/>
                <a:gd name="T114" fmla="*/ 2955 w 3802"/>
                <a:gd name="T115" fmla="*/ 17750 h 18512"/>
                <a:gd name="T116" fmla="*/ 3243 w 3802"/>
                <a:gd name="T117" fmla="*/ 17699 h 18512"/>
                <a:gd name="T118" fmla="*/ 3438 w 3802"/>
                <a:gd name="T119" fmla="*/ 17885 h 18512"/>
                <a:gd name="T120" fmla="*/ 3590 w 3802"/>
                <a:gd name="T121" fmla="*/ 18249 h 18512"/>
                <a:gd name="T122" fmla="*/ 3607 w 3802"/>
                <a:gd name="T123" fmla="*/ 18334 h 18512"/>
                <a:gd name="T124" fmla="*/ 3649 w 3802"/>
                <a:gd name="T125" fmla="*/ 18512 h 18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02" h="18512">
                  <a:moveTo>
                    <a:pt x="186" y="0"/>
                  </a:moveTo>
                  <a:lnTo>
                    <a:pt x="389" y="711"/>
                  </a:lnTo>
                  <a:lnTo>
                    <a:pt x="398" y="1287"/>
                  </a:lnTo>
                  <a:lnTo>
                    <a:pt x="338" y="1702"/>
                  </a:lnTo>
                  <a:lnTo>
                    <a:pt x="254" y="1905"/>
                  </a:lnTo>
                  <a:lnTo>
                    <a:pt x="34" y="2176"/>
                  </a:lnTo>
                  <a:lnTo>
                    <a:pt x="0" y="2498"/>
                  </a:lnTo>
                  <a:lnTo>
                    <a:pt x="84" y="2642"/>
                  </a:lnTo>
                  <a:lnTo>
                    <a:pt x="118" y="2693"/>
                  </a:lnTo>
                  <a:lnTo>
                    <a:pt x="347" y="2879"/>
                  </a:lnTo>
                  <a:lnTo>
                    <a:pt x="542" y="3159"/>
                  </a:lnTo>
                  <a:lnTo>
                    <a:pt x="592" y="3235"/>
                  </a:lnTo>
                  <a:lnTo>
                    <a:pt x="686" y="3430"/>
                  </a:lnTo>
                  <a:lnTo>
                    <a:pt x="897" y="4116"/>
                  </a:lnTo>
                  <a:lnTo>
                    <a:pt x="923" y="4463"/>
                  </a:lnTo>
                  <a:lnTo>
                    <a:pt x="753" y="5149"/>
                  </a:lnTo>
                  <a:lnTo>
                    <a:pt x="762" y="5538"/>
                  </a:lnTo>
                  <a:lnTo>
                    <a:pt x="880" y="5843"/>
                  </a:lnTo>
                  <a:lnTo>
                    <a:pt x="855" y="6563"/>
                  </a:lnTo>
                  <a:lnTo>
                    <a:pt x="880" y="6639"/>
                  </a:lnTo>
                  <a:lnTo>
                    <a:pt x="1016" y="6809"/>
                  </a:lnTo>
                  <a:lnTo>
                    <a:pt x="1126" y="6910"/>
                  </a:lnTo>
                  <a:lnTo>
                    <a:pt x="1253" y="7088"/>
                  </a:lnTo>
                  <a:lnTo>
                    <a:pt x="1355" y="7452"/>
                  </a:lnTo>
                  <a:lnTo>
                    <a:pt x="1456" y="7622"/>
                  </a:lnTo>
                  <a:lnTo>
                    <a:pt x="1499" y="7664"/>
                  </a:lnTo>
                  <a:lnTo>
                    <a:pt x="1583" y="8087"/>
                  </a:lnTo>
                  <a:lnTo>
                    <a:pt x="1693" y="8163"/>
                  </a:lnTo>
                  <a:lnTo>
                    <a:pt x="2058" y="8553"/>
                  </a:lnTo>
                  <a:lnTo>
                    <a:pt x="2091" y="8976"/>
                  </a:lnTo>
                  <a:lnTo>
                    <a:pt x="1981" y="9256"/>
                  </a:lnTo>
                  <a:lnTo>
                    <a:pt x="1990" y="9544"/>
                  </a:lnTo>
                  <a:lnTo>
                    <a:pt x="2058" y="9645"/>
                  </a:lnTo>
                  <a:lnTo>
                    <a:pt x="2108" y="9705"/>
                  </a:lnTo>
                  <a:lnTo>
                    <a:pt x="2667" y="10230"/>
                  </a:lnTo>
                  <a:lnTo>
                    <a:pt x="2879" y="10433"/>
                  </a:lnTo>
                  <a:lnTo>
                    <a:pt x="3006" y="10662"/>
                  </a:lnTo>
                  <a:lnTo>
                    <a:pt x="3133" y="11119"/>
                  </a:lnTo>
                  <a:lnTo>
                    <a:pt x="3150" y="11729"/>
                  </a:lnTo>
                  <a:lnTo>
                    <a:pt x="3065" y="12465"/>
                  </a:lnTo>
                  <a:lnTo>
                    <a:pt x="3099" y="12609"/>
                  </a:lnTo>
                  <a:lnTo>
                    <a:pt x="3252" y="12973"/>
                  </a:lnTo>
                  <a:lnTo>
                    <a:pt x="3523" y="13583"/>
                  </a:lnTo>
                  <a:lnTo>
                    <a:pt x="3582" y="13897"/>
                  </a:lnTo>
                  <a:lnTo>
                    <a:pt x="3777" y="15336"/>
                  </a:lnTo>
                  <a:lnTo>
                    <a:pt x="3785" y="15607"/>
                  </a:lnTo>
                  <a:lnTo>
                    <a:pt x="3802" y="16378"/>
                  </a:lnTo>
                  <a:lnTo>
                    <a:pt x="3751" y="16818"/>
                  </a:lnTo>
                  <a:lnTo>
                    <a:pt x="3692" y="16987"/>
                  </a:lnTo>
                  <a:lnTo>
                    <a:pt x="3641" y="17072"/>
                  </a:lnTo>
                  <a:lnTo>
                    <a:pt x="3404" y="17267"/>
                  </a:lnTo>
                  <a:lnTo>
                    <a:pt x="2879" y="17326"/>
                  </a:lnTo>
                  <a:lnTo>
                    <a:pt x="2786" y="17352"/>
                  </a:lnTo>
                  <a:lnTo>
                    <a:pt x="2710" y="17445"/>
                  </a:lnTo>
                  <a:lnTo>
                    <a:pt x="2701" y="17529"/>
                  </a:lnTo>
                  <a:lnTo>
                    <a:pt x="2727" y="17648"/>
                  </a:lnTo>
                  <a:lnTo>
                    <a:pt x="2828" y="17733"/>
                  </a:lnTo>
                  <a:lnTo>
                    <a:pt x="2955" y="17750"/>
                  </a:lnTo>
                  <a:lnTo>
                    <a:pt x="3243" y="17699"/>
                  </a:lnTo>
                  <a:lnTo>
                    <a:pt x="3438" y="17885"/>
                  </a:lnTo>
                  <a:lnTo>
                    <a:pt x="3590" y="18249"/>
                  </a:lnTo>
                  <a:lnTo>
                    <a:pt x="3607" y="18334"/>
                  </a:lnTo>
                  <a:lnTo>
                    <a:pt x="3649" y="18512"/>
                  </a:lnTo>
                </a:path>
              </a:pathLst>
            </a:custGeom>
            <a:noFill/>
            <a:ln w="1270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29" name="Freeform 428"/>
            <p:cNvSpPr>
              <a:spLocks noEditPoints="1"/>
            </p:cNvSpPr>
            <p:nvPr/>
          </p:nvSpPr>
          <p:spPr bwMode="auto">
            <a:xfrm>
              <a:off x="108" y="104"/>
              <a:ext cx="1436" cy="4204"/>
            </a:xfrm>
            <a:custGeom>
              <a:avLst/>
              <a:gdLst>
                <a:gd name="T0" fmla="*/ 6325 w 6325"/>
                <a:gd name="T1" fmla="*/ 18512 h 18512"/>
                <a:gd name="T2" fmla="*/ 6106 w 6325"/>
                <a:gd name="T3" fmla="*/ 18419 h 18512"/>
                <a:gd name="T4" fmla="*/ 5996 w 6325"/>
                <a:gd name="T5" fmla="*/ 18351 h 18512"/>
                <a:gd name="T6" fmla="*/ 5962 w 6325"/>
                <a:gd name="T7" fmla="*/ 18317 h 18512"/>
                <a:gd name="T8" fmla="*/ 5903 w 6325"/>
                <a:gd name="T9" fmla="*/ 18215 h 18512"/>
                <a:gd name="T10" fmla="*/ 5818 w 6325"/>
                <a:gd name="T11" fmla="*/ 18063 h 18512"/>
                <a:gd name="T12" fmla="*/ 5801 w 6325"/>
                <a:gd name="T13" fmla="*/ 17978 h 18512"/>
                <a:gd name="T14" fmla="*/ 5810 w 6325"/>
                <a:gd name="T15" fmla="*/ 17529 h 18512"/>
                <a:gd name="T16" fmla="*/ 5843 w 6325"/>
                <a:gd name="T17" fmla="*/ 17191 h 18512"/>
                <a:gd name="T18" fmla="*/ 5767 w 6325"/>
                <a:gd name="T19" fmla="*/ 16962 h 18512"/>
                <a:gd name="T20" fmla="*/ 5750 w 6325"/>
                <a:gd name="T21" fmla="*/ 16877 h 18512"/>
                <a:gd name="T22" fmla="*/ 5793 w 6325"/>
                <a:gd name="T23" fmla="*/ 16403 h 18512"/>
                <a:gd name="T24" fmla="*/ 5716 w 6325"/>
                <a:gd name="T25" fmla="*/ 16208 h 18512"/>
                <a:gd name="T26" fmla="*/ 5479 w 6325"/>
                <a:gd name="T27" fmla="*/ 16098 h 18512"/>
                <a:gd name="T28" fmla="*/ 5098 w 6325"/>
                <a:gd name="T29" fmla="*/ 16022 h 18512"/>
                <a:gd name="T30" fmla="*/ 3904 w 6325"/>
                <a:gd name="T31" fmla="*/ 15836 h 18512"/>
                <a:gd name="T32" fmla="*/ 3853 w 6325"/>
                <a:gd name="T33" fmla="*/ 15844 h 18512"/>
                <a:gd name="T34" fmla="*/ 3811 w 6325"/>
                <a:gd name="T35" fmla="*/ 15827 h 18512"/>
                <a:gd name="T36" fmla="*/ 2202 w 6325"/>
                <a:gd name="T37" fmla="*/ 15565 h 18512"/>
                <a:gd name="T38" fmla="*/ 1355 w 6325"/>
                <a:gd name="T39" fmla="*/ 15378 h 18512"/>
                <a:gd name="T40" fmla="*/ 855 w 6325"/>
                <a:gd name="T41" fmla="*/ 15091 h 18512"/>
                <a:gd name="T42" fmla="*/ 822 w 6325"/>
                <a:gd name="T43" fmla="*/ 15040 h 18512"/>
                <a:gd name="T44" fmla="*/ 212 w 6325"/>
                <a:gd name="T45" fmla="*/ 14498 h 18512"/>
                <a:gd name="T46" fmla="*/ 51 w 6325"/>
                <a:gd name="T47" fmla="*/ 14320 h 18512"/>
                <a:gd name="T48" fmla="*/ 0 w 6325"/>
                <a:gd name="T49" fmla="*/ 14250 h 18512"/>
                <a:gd name="T50" fmla="*/ 0 w 6325"/>
                <a:gd name="T51" fmla="*/ 2007 h 18512"/>
                <a:gd name="T52" fmla="*/ 42 w 6325"/>
                <a:gd name="T53" fmla="*/ 1922 h 18512"/>
                <a:gd name="T54" fmla="*/ 178 w 6325"/>
                <a:gd name="T55" fmla="*/ 1702 h 18512"/>
                <a:gd name="T56" fmla="*/ 254 w 6325"/>
                <a:gd name="T57" fmla="*/ 1601 h 18512"/>
                <a:gd name="T58" fmla="*/ 271 w 6325"/>
                <a:gd name="T59" fmla="*/ 1550 h 18512"/>
                <a:gd name="T60" fmla="*/ 661 w 6325"/>
                <a:gd name="T61" fmla="*/ 1143 h 18512"/>
                <a:gd name="T62" fmla="*/ 703 w 6325"/>
                <a:gd name="T63" fmla="*/ 1067 h 18512"/>
                <a:gd name="T64" fmla="*/ 923 w 6325"/>
                <a:gd name="T65" fmla="*/ 212 h 18512"/>
                <a:gd name="T66" fmla="*/ 899 w 6325"/>
                <a:gd name="T67" fmla="*/ 0 h 18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25" h="18512">
                  <a:moveTo>
                    <a:pt x="6325" y="18512"/>
                  </a:moveTo>
                  <a:lnTo>
                    <a:pt x="6106" y="18419"/>
                  </a:lnTo>
                  <a:lnTo>
                    <a:pt x="5996" y="18351"/>
                  </a:lnTo>
                  <a:lnTo>
                    <a:pt x="5962" y="18317"/>
                  </a:lnTo>
                  <a:lnTo>
                    <a:pt x="5903" y="18215"/>
                  </a:lnTo>
                  <a:lnTo>
                    <a:pt x="5818" y="18063"/>
                  </a:lnTo>
                  <a:lnTo>
                    <a:pt x="5801" y="17978"/>
                  </a:lnTo>
                  <a:lnTo>
                    <a:pt x="5810" y="17529"/>
                  </a:lnTo>
                  <a:lnTo>
                    <a:pt x="5843" y="17191"/>
                  </a:lnTo>
                  <a:lnTo>
                    <a:pt x="5767" y="16962"/>
                  </a:lnTo>
                  <a:lnTo>
                    <a:pt x="5750" y="16877"/>
                  </a:lnTo>
                  <a:lnTo>
                    <a:pt x="5793" y="16403"/>
                  </a:lnTo>
                  <a:lnTo>
                    <a:pt x="5716" y="16208"/>
                  </a:lnTo>
                  <a:lnTo>
                    <a:pt x="5479" y="16098"/>
                  </a:lnTo>
                  <a:lnTo>
                    <a:pt x="5098" y="16022"/>
                  </a:lnTo>
                  <a:lnTo>
                    <a:pt x="3904" y="15836"/>
                  </a:lnTo>
                  <a:lnTo>
                    <a:pt x="3853" y="15844"/>
                  </a:lnTo>
                  <a:lnTo>
                    <a:pt x="3811" y="15827"/>
                  </a:lnTo>
                  <a:lnTo>
                    <a:pt x="2202" y="15565"/>
                  </a:lnTo>
                  <a:lnTo>
                    <a:pt x="1355" y="15378"/>
                  </a:lnTo>
                  <a:lnTo>
                    <a:pt x="855" y="15091"/>
                  </a:lnTo>
                  <a:lnTo>
                    <a:pt x="822" y="15040"/>
                  </a:lnTo>
                  <a:lnTo>
                    <a:pt x="212" y="14498"/>
                  </a:lnTo>
                  <a:lnTo>
                    <a:pt x="51" y="14320"/>
                  </a:lnTo>
                  <a:lnTo>
                    <a:pt x="0" y="14250"/>
                  </a:lnTo>
                  <a:moveTo>
                    <a:pt x="0" y="2007"/>
                  </a:moveTo>
                  <a:lnTo>
                    <a:pt x="42" y="1922"/>
                  </a:lnTo>
                  <a:lnTo>
                    <a:pt x="178" y="1702"/>
                  </a:lnTo>
                  <a:lnTo>
                    <a:pt x="254" y="1601"/>
                  </a:lnTo>
                  <a:lnTo>
                    <a:pt x="271" y="1550"/>
                  </a:lnTo>
                  <a:lnTo>
                    <a:pt x="661" y="1143"/>
                  </a:lnTo>
                  <a:lnTo>
                    <a:pt x="703" y="1067"/>
                  </a:lnTo>
                  <a:lnTo>
                    <a:pt x="923" y="212"/>
                  </a:lnTo>
                  <a:lnTo>
                    <a:pt x="899" y="0"/>
                  </a:lnTo>
                </a:path>
              </a:pathLst>
            </a:custGeom>
            <a:noFill/>
            <a:ln w="12700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30" name="Rectangle 429"/>
            <p:cNvSpPr>
              <a:spLocks noChangeArrowheads="1"/>
            </p:cNvSpPr>
            <p:nvPr/>
          </p:nvSpPr>
          <p:spPr bwMode="auto">
            <a:xfrm>
              <a:off x="108" y="104"/>
              <a:ext cx="4201" cy="4202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31" name="Line 430"/>
            <p:cNvSpPr>
              <a:spLocks noChangeShapeType="1"/>
            </p:cNvSpPr>
            <p:nvPr/>
          </p:nvSpPr>
          <p:spPr bwMode="auto">
            <a:xfrm flipV="1">
              <a:off x="1080" y="265"/>
              <a:ext cx="156" cy="89"/>
            </a:xfrm>
            <a:prstGeom prst="line">
              <a:avLst/>
            </a:prstGeom>
            <a:noFill/>
            <a:ln w="12700" cap="flat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32" name="Freeform 431"/>
            <p:cNvSpPr>
              <a:spLocks/>
            </p:cNvSpPr>
            <p:nvPr/>
          </p:nvSpPr>
          <p:spPr bwMode="auto">
            <a:xfrm>
              <a:off x="1182" y="265"/>
              <a:ext cx="54" cy="46"/>
            </a:xfrm>
            <a:custGeom>
              <a:avLst/>
              <a:gdLst>
                <a:gd name="T0" fmla="*/ 0 w 237"/>
                <a:gd name="T1" fmla="*/ 0 h 204"/>
                <a:gd name="T2" fmla="*/ 237 w 237"/>
                <a:gd name="T3" fmla="*/ 0 h 204"/>
                <a:gd name="T4" fmla="*/ 102 w 237"/>
                <a:gd name="T5" fmla="*/ 204 h 204"/>
                <a:gd name="T6" fmla="*/ 0 w 237"/>
                <a:gd name="T7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204">
                  <a:moveTo>
                    <a:pt x="0" y="0"/>
                  </a:moveTo>
                  <a:lnTo>
                    <a:pt x="237" y="0"/>
                  </a:lnTo>
                  <a:lnTo>
                    <a:pt x="102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0000"/>
            </a:solidFill>
            <a:ln w="3175" cap="rnd">
              <a:solidFill>
                <a:srgbClr val="73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33" name="Line 432"/>
            <p:cNvSpPr>
              <a:spLocks noChangeShapeType="1"/>
            </p:cNvSpPr>
            <p:nvPr/>
          </p:nvSpPr>
          <p:spPr bwMode="auto">
            <a:xfrm>
              <a:off x="975" y="815"/>
              <a:ext cx="146" cy="185"/>
            </a:xfrm>
            <a:prstGeom prst="line">
              <a:avLst/>
            </a:prstGeom>
            <a:noFill/>
            <a:ln w="12700" cap="flat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34" name="Freeform 433"/>
            <p:cNvSpPr>
              <a:spLocks/>
            </p:cNvSpPr>
            <p:nvPr/>
          </p:nvSpPr>
          <p:spPr bwMode="auto">
            <a:xfrm>
              <a:off x="1069" y="944"/>
              <a:ext cx="52" cy="56"/>
            </a:xfrm>
            <a:custGeom>
              <a:avLst/>
              <a:gdLst>
                <a:gd name="T0" fmla="*/ 187 w 229"/>
                <a:gd name="T1" fmla="*/ 0 h 245"/>
                <a:gd name="T2" fmla="*/ 229 w 229"/>
                <a:gd name="T3" fmla="*/ 245 h 245"/>
                <a:gd name="T4" fmla="*/ 0 w 229"/>
                <a:gd name="T5" fmla="*/ 152 h 245"/>
                <a:gd name="T6" fmla="*/ 187 w 229"/>
                <a:gd name="T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" h="245">
                  <a:moveTo>
                    <a:pt x="187" y="0"/>
                  </a:moveTo>
                  <a:lnTo>
                    <a:pt x="229" y="245"/>
                  </a:lnTo>
                  <a:lnTo>
                    <a:pt x="0" y="152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730000"/>
            </a:solidFill>
            <a:ln w="3175" cap="rnd">
              <a:solidFill>
                <a:srgbClr val="73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35" name="Line 434"/>
            <p:cNvSpPr>
              <a:spLocks noChangeShapeType="1"/>
            </p:cNvSpPr>
            <p:nvPr/>
          </p:nvSpPr>
          <p:spPr bwMode="auto">
            <a:xfrm flipH="1">
              <a:off x="2040" y="3386"/>
              <a:ext cx="113" cy="127"/>
            </a:xfrm>
            <a:prstGeom prst="line">
              <a:avLst/>
            </a:prstGeom>
            <a:noFill/>
            <a:ln w="12700" cap="flat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36" name="Freeform 435"/>
            <p:cNvSpPr>
              <a:spLocks/>
            </p:cNvSpPr>
            <p:nvPr/>
          </p:nvSpPr>
          <p:spPr bwMode="auto">
            <a:xfrm>
              <a:off x="2040" y="3458"/>
              <a:ext cx="56" cy="57"/>
            </a:xfrm>
            <a:custGeom>
              <a:avLst/>
              <a:gdLst>
                <a:gd name="T0" fmla="*/ 246 w 246"/>
                <a:gd name="T1" fmla="*/ 169 h 254"/>
                <a:gd name="T2" fmla="*/ 0 w 246"/>
                <a:gd name="T3" fmla="*/ 254 h 254"/>
                <a:gd name="T4" fmla="*/ 59 w 246"/>
                <a:gd name="T5" fmla="*/ 0 h 254"/>
                <a:gd name="T6" fmla="*/ 246 w 246"/>
                <a:gd name="T7" fmla="*/ 16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254">
                  <a:moveTo>
                    <a:pt x="246" y="169"/>
                  </a:moveTo>
                  <a:lnTo>
                    <a:pt x="0" y="254"/>
                  </a:lnTo>
                  <a:lnTo>
                    <a:pt x="59" y="0"/>
                  </a:lnTo>
                  <a:lnTo>
                    <a:pt x="246" y="169"/>
                  </a:lnTo>
                  <a:close/>
                </a:path>
              </a:pathLst>
            </a:custGeom>
            <a:solidFill>
              <a:srgbClr val="730000"/>
            </a:solidFill>
            <a:ln w="3175" cap="rnd">
              <a:solidFill>
                <a:srgbClr val="73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37" name="Line 436"/>
            <p:cNvSpPr>
              <a:spLocks noChangeShapeType="1"/>
            </p:cNvSpPr>
            <p:nvPr/>
          </p:nvSpPr>
          <p:spPr bwMode="auto">
            <a:xfrm flipH="1" flipV="1">
              <a:off x="1811" y="2742"/>
              <a:ext cx="210" cy="60"/>
            </a:xfrm>
            <a:prstGeom prst="line">
              <a:avLst/>
            </a:prstGeom>
            <a:noFill/>
            <a:ln w="12700" cap="flat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38" name="Freeform 437"/>
            <p:cNvSpPr>
              <a:spLocks/>
            </p:cNvSpPr>
            <p:nvPr/>
          </p:nvSpPr>
          <p:spPr bwMode="auto">
            <a:xfrm>
              <a:off x="1813" y="2733"/>
              <a:ext cx="54" cy="50"/>
            </a:xfrm>
            <a:custGeom>
              <a:avLst/>
              <a:gdLst>
                <a:gd name="T0" fmla="*/ 169 w 237"/>
                <a:gd name="T1" fmla="*/ 220 h 220"/>
                <a:gd name="T2" fmla="*/ 0 w 237"/>
                <a:gd name="T3" fmla="*/ 43 h 220"/>
                <a:gd name="T4" fmla="*/ 237 w 237"/>
                <a:gd name="T5" fmla="*/ 0 h 220"/>
                <a:gd name="T6" fmla="*/ 169 w 237"/>
                <a:gd name="T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220">
                  <a:moveTo>
                    <a:pt x="169" y="220"/>
                  </a:moveTo>
                  <a:lnTo>
                    <a:pt x="0" y="43"/>
                  </a:lnTo>
                  <a:lnTo>
                    <a:pt x="237" y="0"/>
                  </a:lnTo>
                  <a:lnTo>
                    <a:pt x="169" y="220"/>
                  </a:lnTo>
                  <a:close/>
                </a:path>
              </a:pathLst>
            </a:custGeom>
            <a:solidFill>
              <a:srgbClr val="730000"/>
            </a:solidFill>
            <a:ln w="3175" cap="rnd">
              <a:solidFill>
                <a:srgbClr val="73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39" name="Line 438"/>
            <p:cNvSpPr>
              <a:spLocks noChangeShapeType="1"/>
            </p:cNvSpPr>
            <p:nvPr/>
          </p:nvSpPr>
          <p:spPr bwMode="auto">
            <a:xfrm flipH="1">
              <a:off x="955" y="1688"/>
              <a:ext cx="156" cy="173"/>
            </a:xfrm>
            <a:prstGeom prst="line">
              <a:avLst/>
            </a:prstGeom>
            <a:noFill/>
            <a:ln w="12700" cap="flat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40" name="Freeform 439"/>
            <p:cNvSpPr>
              <a:spLocks/>
            </p:cNvSpPr>
            <p:nvPr/>
          </p:nvSpPr>
          <p:spPr bwMode="auto">
            <a:xfrm>
              <a:off x="955" y="1804"/>
              <a:ext cx="56" cy="57"/>
            </a:xfrm>
            <a:custGeom>
              <a:avLst/>
              <a:gdLst>
                <a:gd name="T0" fmla="*/ 245 w 245"/>
                <a:gd name="T1" fmla="*/ 169 h 254"/>
                <a:gd name="T2" fmla="*/ 0 w 245"/>
                <a:gd name="T3" fmla="*/ 254 h 254"/>
                <a:gd name="T4" fmla="*/ 59 w 245"/>
                <a:gd name="T5" fmla="*/ 0 h 254"/>
                <a:gd name="T6" fmla="*/ 245 w 245"/>
                <a:gd name="T7" fmla="*/ 16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254">
                  <a:moveTo>
                    <a:pt x="245" y="169"/>
                  </a:moveTo>
                  <a:lnTo>
                    <a:pt x="0" y="254"/>
                  </a:lnTo>
                  <a:lnTo>
                    <a:pt x="59" y="0"/>
                  </a:lnTo>
                  <a:lnTo>
                    <a:pt x="245" y="169"/>
                  </a:lnTo>
                  <a:close/>
                </a:path>
              </a:pathLst>
            </a:custGeom>
            <a:solidFill>
              <a:srgbClr val="730000"/>
            </a:solidFill>
            <a:ln w="3175" cap="rnd">
              <a:solidFill>
                <a:srgbClr val="73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41" name="Line 440"/>
            <p:cNvSpPr>
              <a:spLocks noChangeShapeType="1"/>
            </p:cNvSpPr>
            <p:nvPr/>
          </p:nvSpPr>
          <p:spPr bwMode="auto">
            <a:xfrm flipV="1">
              <a:off x="1461" y="756"/>
              <a:ext cx="104" cy="103"/>
            </a:xfrm>
            <a:prstGeom prst="line">
              <a:avLst/>
            </a:prstGeom>
            <a:noFill/>
            <a:ln w="12700" cap="flat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42" name="Freeform 441"/>
            <p:cNvSpPr>
              <a:spLocks/>
            </p:cNvSpPr>
            <p:nvPr/>
          </p:nvSpPr>
          <p:spPr bwMode="auto">
            <a:xfrm>
              <a:off x="1509" y="756"/>
              <a:ext cx="54" cy="53"/>
            </a:xfrm>
            <a:custGeom>
              <a:avLst/>
              <a:gdLst>
                <a:gd name="T0" fmla="*/ 0 w 237"/>
                <a:gd name="T1" fmla="*/ 68 h 237"/>
                <a:gd name="T2" fmla="*/ 237 w 237"/>
                <a:gd name="T3" fmla="*/ 0 h 237"/>
                <a:gd name="T4" fmla="*/ 169 w 237"/>
                <a:gd name="T5" fmla="*/ 237 h 237"/>
                <a:gd name="T6" fmla="*/ 0 w 237"/>
                <a:gd name="T7" fmla="*/ 6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237">
                  <a:moveTo>
                    <a:pt x="0" y="68"/>
                  </a:moveTo>
                  <a:lnTo>
                    <a:pt x="237" y="0"/>
                  </a:lnTo>
                  <a:lnTo>
                    <a:pt x="169" y="237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730000"/>
            </a:solidFill>
            <a:ln w="3175" cap="rnd">
              <a:solidFill>
                <a:srgbClr val="73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43" name="Line 442"/>
            <p:cNvSpPr>
              <a:spLocks noChangeShapeType="1"/>
            </p:cNvSpPr>
            <p:nvPr/>
          </p:nvSpPr>
          <p:spPr bwMode="auto">
            <a:xfrm>
              <a:off x="2763" y="3344"/>
              <a:ext cx="88" cy="87"/>
            </a:xfrm>
            <a:prstGeom prst="line">
              <a:avLst/>
            </a:prstGeom>
            <a:noFill/>
            <a:ln w="12700" cap="flat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44" name="Freeform 443"/>
            <p:cNvSpPr>
              <a:spLocks/>
            </p:cNvSpPr>
            <p:nvPr/>
          </p:nvSpPr>
          <p:spPr bwMode="auto">
            <a:xfrm>
              <a:off x="2795" y="3377"/>
              <a:ext cx="54" cy="54"/>
            </a:xfrm>
            <a:custGeom>
              <a:avLst/>
              <a:gdLst>
                <a:gd name="T0" fmla="*/ 170 w 237"/>
                <a:gd name="T1" fmla="*/ 0 h 237"/>
                <a:gd name="T2" fmla="*/ 237 w 237"/>
                <a:gd name="T3" fmla="*/ 237 h 237"/>
                <a:gd name="T4" fmla="*/ 0 w 237"/>
                <a:gd name="T5" fmla="*/ 169 h 237"/>
                <a:gd name="T6" fmla="*/ 170 w 237"/>
                <a:gd name="T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237">
                  <a:moveTo>
                    <a:pt x="170" y="0"/>
                  </a:moveTo>
                  <a:lnTo>
                    <a:pt x="237" y="237"/>
                  </a:lnTo>
                  <a:lnTo>
                    <a:pt x="0" y="169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730000"/>
            </a:solidFill>
            <a:ln w="3175" cap="rnd">
              <a:solidFill>
                <a:srgbClr val="73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45" name="Line 444"/>
            <p:cNvSpPr>
              <a:spLocks noChangeShapeType="1"/>
            </p:cNvSpPr>
            <p:nvPr/>
          </p:nvSpPr>
          <p:spPr bwMode="auto">
            <a:xfrm>
              <a:off x="1655" y="2154"/>
              <a:ext cx="39" cy="219"/>
            </a:xfrm>
            <a:prstGeom prst="line">
              <a:avLst/>
            </a:prstGeom>
            <a:noFill/>
            <a:ln w="12700" cap="flat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46" name="Freeform 445"/>
            <p:cNvSpPr>
              <a:spLocks/>
            </p:cNvSpPr>
            <p:nvPr/>
          </p:nvSpPr>
          <p:spPr bwMode="auto">
            <a:xfrm>
              <a:off x="1657" y="2319"/>
              <a:ext cx="54" cy="54"/>
            </a:xfrm>
            <a:custGeom>
              <a:avLst/>
              <a:gdLst>
                <a:gd name="T0" fmla="*/ 237 w 237"/>
                <a:gd name="T1" fmla="*/ 0 h 237"/>
                <a:gd name="T2" fmla="*/ 152 w 237"/>
                <a:gd name="T3" fmla="*/ 237 h 237"/>
                <a:gd name="T4" fmla="*/ 0 w 237"/>
                <a:gd name="T5" fmla="*/ 33 h 237"/>
                <a:gd name="T6" fmla="*/ 237 w 237"/>
                <a:gd name="T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237">
                  <a:moveTo>
                    <a:pt x="237" y="0"/>
                  </a:moveTo>
                  <a:lnTo>
                    <a:pt x="152" y="237"/>
                  </a:lnTo>
                  <a:lnTo>
                    <a:pt x="0" y="33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730000"/>
            </a:solidFill>
            <a:ln w="3175" cap="rnd">
              <a:solidFill>
                <a:srgbClr val="73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47" name="Line 446"/>
            <p:cNvSpPr>
              <a:spLocks noChangeShapeType="1"/>
            </p:cNvSpPr>
            <p:nvPr/>
          </p:nvSpPr>
          <p:spPr bwMode="auto">
            <a:xfrm flipH="1" flipV="1">
              <a:off x="1427" y="2633"/>
              <a:ext cx="121" cy="67"/>
            </a:xfrm>
            <a:prstGeom prst="line">
              <a:avLst/>
            </a:prstGeom>
            <a:noFill/>
            <a:ln w="12700" cap="flat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48" name="Freeform 447"/>
            <p:cNvSpPr>
              <a:spLocks/>
            </p:cNvSpPr>
            <p:nvPr/>
          </p:nvSpPr>
          <p:spPr bwMode="auto">
            <a:xfrm>
              <a:off x="1427" y="2633"/>
              <a:ext cx="53" cy="46"/>
            </a:xfrm>
            <a:custGeom>
              <a:avLst/>
              <a:gdLst>
                <a:gd name="T0" fmla="*/ 135 w 237"/>
                <a:gd name="T1" fmla="*/ 203 h 203"/>
                <a:gd name="T2" fmla="*/ 0 w 237"/>
                <a:gd name="T3" fmla="*/ 0 h 203"/>
                <a:gd name="T4" fmla="*/ 237 w 237"/>
                <a:gd name="T5" fmla="*/ 0 h 203"/>
                <a:gd name="T6" fmla="*/ 135 w 237"/>
                <a:gd name="T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203">
                  <a:moveTo>
                    <a:pt x="135" y="203"/>
                  </a:moveTo>
                  <a:lnTo>
                    <a:pt x="0" y="0"/>
                  </a:lnTo>
                  <a:lnTo>
                    <a:pt x="237" y="0"/>
                  </a:lnTo>
                  <a:lnTo>
                    <a:pt x="135" y="203"/>
                  </a:lnTo>
                  <a:close/>
                </a:path>
              </a:pathLst>
            </a:custGeom>
            <a:solidFill>
              <a:srgbClr val="730000"/>
            </a:solidFill>
            <a:ln w="3175" cap="rnd">
              <a:solidFill>
                <a:srgbClr val="73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49" name="Freeform 448"/>
            <p:cNvSpPr>
              <a:spLocks noEditPoints="1"/>
            </p:cNvSpPr>
            <p:nvPr/>
          </p:nvSpPr>
          <p:spPr bwMode="auto">
            <a:xfrm>
              <a:off x="702" y="2807"/>
              <a:ext cx="138" cy="141"/>
            </a:xfrm>
            <a:custGeom>
              <a:avLst/>
              <a:gdLst>
                <a:gd name="T0" fmla="*/ 178 w 610"/>
                <a:gd name="T1" fmla="*/ 9 h 619"/>
                <a:gd name="T2" fmla="*/ 110 w 610"/>
                <a:gd name="T3" fmla="*/ 9 h 619"/>
                <a:gd name="T4" fmla="*/ 93 w 610"/>
                <a:gd name="T5" fmla="*/ 43 h 619"/>
                <a:gd name="T6" fmla="*/ 34 w 610"/>
                <a:gd name="T7" fmla="*/ 212 h 619"/>
                <a:gd name="T8" fmla="*/ 118 w 610"/>
                <a:gd name="T9" fmla="*/ 271 h 619"/>
                <a:gd name="T10" fmla="*/ 152 w 610"/>
                <a:gd name="T11" fmla="*/ 331 h 619"/>
                <a:gd name="T12" fmla="*/ 212 w 610"/>
                <a:gd name="T13" fmla="*/ 348 h 619"/>
                <a:gd name="T14" fmla="*/ 279 w 610"/>
                <a:gd name="T15" fmla="*/ 297 h 619"/>
                <a:gd name="T16" fmla="*/ 271 w 610"/>
                <a:gd name="T17" fmla="*/ 212 h 619"/>
                <a:gd name="T18" fmla="*/ 339 w 610"/>
                <a:gd name="T19" fmla="*/ 229 h 619"/>
                <a:gd name="T20" fmla="*/ 169 w 610"/>
                <a:gd name="T21" fmla="*/ 187 h 619"/>
                <a:gd name="T22" fmla="*/ 237 w 610"/>
                <a:gd name="T23" fmla="*/ 229 h 619"/>
                <a:gd name="T24" fmla="*/ 237 w 610"/>
                <a:gd name="T25" fmla="*/ 271 h 619"/>
                <a:gd name="T26" fmla="*/ 195 w 610"/>
                <a:gd name="T27" fmla="*/ 305 h 619"/>
                <a:gd name="T28" fmla="*/ 161 w 610"/>
                <a:gd name="T29" fmla="*/ 288 h 619"/>
                <a:gd name="T30" fmla="*/ 169 w 610"/>
                <a:gd name="T31" fmla="*/ 246 h 619"/>
                <a:gd name="T32" fmla="*/ 254 w 610"/>
                <a:gd name="T33" fmla="*/ 382 h 619"/>
                <a:gd name="T34" fmla="*/ 279 w 610"/>
                <a:gd name="T35" fmla="*/ 458 h 619"/>
                <a:gd name="T36" fmla="*/ 330 w 610"/>
                <a:gd name="T37" fmla="*/ 483 h 619"/>
                <a:gd name="T38" fmla="*/ 398 w 610"/>
                <a:gd name="T39" fmla="*/ 458 h 619"/>
                <a:gd name="T40" fmla="*/ 423 w 610"/>
                <a:gd name="T41" fmla="*/ 373 h 619"/>
                <a:gd name="T42" fmla="*/ 415 w 610"/>
                <a:gd name="T43" fmla="*/ 305 h 619"/>
                <a:gd name="T44" fmla="*/ 415 w 610"/>
                <a:gd name="T45" fmla="*/ 246 h 619"/>
                <a:gd name="T46" fmla="*/ 356 w 610"/>
                <a:gd name="T47" fmla="*/ 356 h 619"/>
                <a:gd name="T48" fmla="*/ 381 w 610"/>
                <a:gd name="T49" fmla="*/ 390 h 619"/>
                <a:gd name="T50" fmla="*/ 347 w 610"/>
                <a:gd name="T51" fmla="*/ 441 h 619"/>
                <a:gd name="T52" fmla="*/ 305 w 610"/>
                <a:gd name="T53" fmla="*/ 432 h 619"/>
                <a:gd name="T54" fmla="*/ 296 w 610"/>
                <a:gd name="T55" fmla="*/ 398 h 619"/>
                <a:gd name="T56" fmla="*/ 593 w 610"/>
                <a:gd name="T57" fmla="*/ 424 h 619"/>
                <a:gd name="T58" fmla="*/ 516 w 610"/>
                <a:gd name="T59" fmla="*/ 407 h 619"/>
                <a:gd name="T60" fmla="*/ 449 w 610"/>
                <a:gd name="T61" fmla="*/ 449 h 619"/>
                <a:gd name="T62" fmla="*/ 398 w 610"/>
                <a:gd name="T63" fmla="*/ 517 h 619"/>
                <a:gd name="T64" fmla="*/ 415 w 610"/>
                <a:gd name="T65" fmla="*/ 602 h 619"/>
                <a:gd name="T66" fmla="*/ 491 w 610"/>
                <a:gd name="T67" fmla="*/ 619 h 619"/>
                <a:gd name="T68" fmla="*/ 559 w 610"/>
                <a:gd name="T69" fmla="*/ 568 h 619"/>
                <a:gd name="T70" fmla="*/ 610 w 610"/>
                <a:gd name="T71" fmla="*/ 500 h 619"/>
                <a:gd name="T72" fmla="*/ 593 w 610"/>
                <a:gd name="T73" fmla="*/ 424 h 619"/>
                <a:gd name="T74" fmla="*/ 567 w 610"/>
                <a:gd name="T75" fmla="*/ 475 h 619"/>
                <a:gd name="T76" fmla="*/ 525 w 610"/>
                <a:gd name="T77" fmla="*/ 534 h 619"/>
                <a:gd name="T78" fmla="*/ 466 w 610"/>
                <a:gd name="T79" fmla="*/ 576 h 619"/>
                <a:gd name="T80" fmla="*/ 432 w 610"/>
                <a:gd name="T81" fmla="*/ 559 h 619"/>
                <a:gd name="T82" fmla="*/ 457 w 610"/>
                <a:gd name="T83" fmla="*/ 517 h 619"/>
                <a:gd name="T84" fmla="*/ 525 w 610"/>
                <a:gd name="T85" fmla="*/ 44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0" h="619">
                  <a:moveTo>
                    <a:pt x="34" y="212"/>
                  </a:moveTo>
                  <a:lnTo>
                    <a:pt x="212" y="34"/>
                  </a:lnTo>
                  <a:lnTo>
                    <a:pt x="178" y="9"/>
                  </a:lnTo>
                  <a:lnTo>
                    <a:pt x="161" y="17"/>
                  </a:lnTo>
                  <a:lnTo>
                    <a:pt x="135" y="17"/>
                  </a:lnTo>
                  <a:lnTo>
                    <a:pt x="110" y="9"/>
                  </a:lnTo>
                  <a:lnTo>
                    <a:pt x="85" y="0"/>
                  </a:lnTo>
                  <a:lnTo>
                    <a:pt x="59" y="34"/>
                  </a:lnTo>
                  <a:lnTo>
                    <a:pt x="93" y="43"/>
                  </a:lnTo>
                  <a:lnTo>
                    <a:pt x="127" y="51"/>
                  </a:lnTo>
                  <a:lnTo>
                    <a:pt x="0" y="178"/>
                  </a:lnTo>
                  <a:lnTo>
                    <a:pt x="34" y="212"/>
                  </a:lnTo>
                  <a:close/>
                  <a:moveTo>
                    <a:pt x="127" y="212"/>
                  </a:moveTo>
                  <a:lnTo>
                    <a:pt x="118" y="246"/>
                  </a:lnTo>
                  <a:lnTo>
                    <a:pt x="118" y="271"/>
                  </a:lnTo>
                  <a:lnTo>
                    <a:pt x="118" y="297"/>
                  </a:lnTo>
                  <a:lnTo>
                    <a:pt x="144" y="322"/>
                  </a:lnTo>
                  <a:lnTo>
                    <a:pt x="152" y="331"/>
                  </a:lnTo>
                  <a:lnTo>
                    <a:pt x="178" y="339"/>
                  </a:lnTo>
                  <a:lnTo>
                    <a:pt x="195" y="348"/>
                  </a:lnTo>
                  <a:lnTo>
                    <a:pt x="212" y="348"/>
                  </a:lnTo>
                  <a:lnTo>
                    <a:pt x="237" y="339"/>
                  </a:lnTo>
                  <a:lnTo>
                    <a:pt x="262" y="322"/>
                  </a:lnTo>
                  <a:lnTo>
                    <a:pt x="279" y="297"/>
                  </a:lnTo>
                  <a:lnTo>
                    <a:pt x="288" y="263"/>
                  </a:lnTo>
                  <a:lnTo>
                    <a:pt x="288" y="229"/>
                  </a:lnTo>
                  <a:lnTo>
                    <a:pt x="271" y="212"/>
                  </a:lnTo>
                  <a:lnTo>
                    <a:pt x="237" y="195"/>
                  </a:lnTo>
                  <a:lnTo>
                    <a:pt x="271" y="170"/>
                  </a:lnTo>
                  <a:lnTo>
                    <a:pt x="339" y="229"/>
                  </a:lnTo>
                  <a:lnTo>
                    <a:pt x="372" y="195"/>
                  </a:lnTo>
                  <a:lnTo>
                    <a:pt x="279" y="111"/>
                  </a:lnTo>
                  <a:lnTo>
                    <a:pt x="169" y="187"/>
                  </a:lnTo>
                  <a:lnTo>
                    <a:pt x="195" y="212"/>
                  </a:lnTo>
                  <a:lnTo>
                    <a:pt x="220" y="221"/>
                  </a:lnTo>
                  <a:lnTo>
                    <a:pt x="237" y="229"/>
                  </a:lnTo>
                  <a:lnTo>
                    <a:pt x="245" y="238"/>
                  </a:lnTo>
                  <a:lnTo>
                    <a:pt x="245" y="255"/>
                  </a:lnTo>
                  <a:lnTo>
                    <a:pt x="237" y="271"/>
                  </a:lnTo>
                  <a:lnTo>
                    <a:pt x="229" y="288"/>
                  </a:lnTo>
                  <a:lnTo>
                    <a:pt x="212" y="297"/>
                  </a:lnTo>
                  <a:lnTo>
                    <a:pt x="195" y="305"/>
                  </a:lnTo>
                  <a:lnTo>
                    <a:pt x="178" y="305"/>
                  </a:lnTo>
                  <a:lnTo>
                    <a:pt x="169" y="297"/>
                  </a:lnTo>
                  <a:lnTo>
                    <a:pt x="161" y="288"/>
                  </a:lnTo>
                  <a:lnTo>
                    <a:pt x="161" y="271"/>
                  </a:lnTo>
                  <a:lnTo>
                    <a:pt x="161" y="263"/>
                  </a:lnTo>
                  <a:lnTo>
                    <a:pt x="169" y="246"/>
                  </a:lnTo>
                  <a:lnTo>
                    <a:pt x="127" y="212"/>
                  </a:lnTo>
                  <a:close/>
                  <a:moveTo>
                    <a:pt x="271" y="356"/>
                  </a:moveTo>
                  <a:lnTo>
                    <a:pt x="254" y="382"/>
                  </a:lnTo>
                  <a:lnTo>
                    <a:pt x="254" y="407"/>
                  </a:lnTo>
                  <a:lnTo>
                    <a:pt x="262" y="432"/>
                  </a:lnTo>
                  <a:lnTo>
                    <a:pt x="279" y="458"/>
                  </a:lnTo>
                  <a:lnTo>
                    <a:pt x="296" y="475"/>
                  </a:lnTo>
                  <a:lnTo>
                    <a:pt x="313" y="483"/>
                  </a:lnTo>
                  <a:lnTo>
                    <a:pt x="330" y="483"/>
                  </a:lnTo>
                  <a:lnTo>
                    <a:pt x="347" y="483"/>
                  </a:lnTo>
                  <a:lnTo>
                    <a:pt x="381" y="475"/>
                  </a:lnTo>
                  <a:lnTo>
                    <a:pt x="398" y="458"/>
                  </a:lnTo>
                  <a:lnTo>
                    <a:pt x="423" y="432"/>
                  </a:lnTo>
                  <a:lnTo>
                    <a:pt x="432" y="398"/>
                  </a:lnTo>
                  <a:lnTo>
                    <a:pt x="423" y="373"/>
                  </a:lnTo>
                  <a:lnTo>
                    <a:pt x="406" y="348"/>
                  </a:lnTo>
                  <a:lnTo>
                    <a:pt x="381" y="331"/>
                  </a:lnTo>
                  <a:lnTo>
                    <a:pt x="415" y="305"/>
                  </a:lnTo>
                  <a:lnTo>
                    <a:pt x="474" y="373"/>
                  </a:lnTo>
                  <a:lnTo>
                    <a:pt x="508" y="339"/>
                  </a:lnTo>
                  <a:lnTo>
                    <a:pt x="415" y="246"/>
                  </a:lnTo>
                  <a:lnTo>
                    <a:pt x="313" y="322"/>
                  </a:lnTo>
                  <a:lnTo>
                    <a:pt x="330" y="356"/>
                  </a:lnTo>
                  <a:lnTo>
                    <a:pt x="356" y="356"/>
                  </a:lnTo>
                  <a:lnTo>
                    <a:pt x="372" y="365"/>
                  </a:lnTo>
                  <a:lnTo>
                    <a:pt x="381" y="382"/>
                  </a:lnTo>
                  <a:lnTo>
                    <a:pt x="381" y="390"/>
                  </a:lnTo>
                  <a:lnTo>
                    <a:pt x="381" y="407"/>
                  </a:lnTo>
                  <a:lnTo>
                    <a:pt x="364" y="424"/>
                  </a:lnTo>
                  <a:lnTo>
                    <a:pt x="347" y="441"/>
                  </a:lnTo>
                  <a:lnTo>
                    <a:pt x="330" y="441"/>
                  </a:lnTo>
                  <a:lnTo>
                    <a:pt x="322" y="441"/>
                  </a:lnTo>
                  <a:lnTo>
                    <a:pt x="305" y="432"/>
                  </a:lnTo>
                  <a:lnTo>
                    <a:pt x="296" y="424"/>
                  </a:lnTo>
                  <a:lnTo>
                    <a:pt x="296" y="415"/>
                  </a:lnTo>
                  <a:lnTo>
                    <a:pt x="296" y="398"/>
                  </a:lnTo>
                  <a:lnTo>
                    <a:pt x="305" y="382"/>
                  </a:lnTo>
                  <a:lnTo>
                    <a:pt x="271" y="356"/>
                  </a:lnTo>
                  <a:close/>
                  <a:moveTo>
                    <a:pt x="593" y="424"/>
                  </a:moveTo>
                  <a:lnTo>
                    <a:pt x="567" y="398"/>
                  </a:lnTo>
                  <a:lnTo>
                    <a:pt x="533" y="398"/>
                  </a:lnTo>
                  <a:lnTo>
                    <a:pt x="516" y="407"/>
                  </a:lnTo>
                  <a:lnTo>
                    <a:pt x="491" y="415"/>
                  </a:lnTo>
                  <a:lnTo>
                    <a:pt x="474" y="432"/>
                  </a:lnTo>
                  <a:lnTo>
                    <a:pt x="449" y="449"/>
                  </a:lnTo>
                  <a:lnTo>
                    <a:pt x="423" y="475"/>
                  </a:lnTo>
                  <a:lnTo>
                    <a:pt x="406" y="500"/>
                  </a:lnTo>
                  <a:lnTo>
                    <a:pt x="398" y="517"/>
                  </a:lnTo>
                  <a:lnTo>
                    <a:pt x="389" y="542"/>
                  </a:lnTo>
                  <a:lnTo>
                    <a:pt x="398" y="568"/>
                  </a:lnTo>
                  <a:lnTo>
                    <a:pt x="415" y="602"/>
                  </a:lnTo>
                  <a:lnTo>
                    <a:pt x="440" y="619"/>
                  </a:lnTo>
                  <a:lnTo>
                    <a:pt x="474" y="619"/>
                  </a:lnTo>
                  <a:lnTo>
                    <a:pt x="491" y="619"/>
                  </a:lnTo>
                  <a:lnTo>
                    <a:pt x="508" y="602"/>
                  </a:lnTo>
                  <a:lnTo>
                    <a:pt x="533" y="585"/>
                  </a:lnTo>
                  <a:lnTo>
                    <a:pt x="559" y="568"/>
                  </a:lnTo>
                  <a:lnTo>
                    <a:pt x="584" y="542"/>
                  </a:lnTo>
                  <a:lnTo>
                    <a:pt x="601" y="517"/>
                  </a:lnTo>
                  <a:lnTo>
                    <a:pt x="610" y="500"/>
                  </a:lnTo>
                  <a:lnTo>
                    <a:pt x="610" y="475"/>
                  </a:lnTo>
                  <a:lnTo>
                    <a:pt x="610" y="449"/>
                  </a:lnTo>
                  <a:lnTo>
                    <a:pt x="593" y="424"/>
                  </a:lnTo>
                  <a:close/>
                  <a:moveTo>
                    <a:pt x="567" y="449"/>
                  </a:moveTo>
                  <a:lnTo>
                    <a:pt x="567" y="466"/>
                  </a:lnTo>
                  <a:lnTo>
                    <a:pt x="567" y="475"/>
                  </a:lnTo>
                  <a:lnTo>
                    <a:pt x="567" y="483"/>
                  </a:lnTo>
                  <a:lnTo>
                    <a:pt x="550" y="509"/>
                  </a:lnTo>
                  <a:lnTo>
                    <a:pt x="525" y="534"/>
                  </a:lnTo>
                  <a:lnTo>
                    <a:pt x="500" y="559"/>
                  </a:lnTo>
                  <a:lnTo>
                    <a:pt x="474" y="568"/>
                  </a:lnTo>
                  <a:lnTo>
                    <a:pt x="466" y="576"/>
                  </a:lnTo>
                  <a:lnTo>
                    <a:pt x="457" y="576"/>
                  </a:lnTo>
                  <a:lnTo>
                    <a:pt x="440" y="568"/>
                  </a:lnTo>
                  <a:lnTo>
                    <a:pt x="432" y="559"/>
                  </a:lnTo>
                  <a:lnTo>
                    <a:pt x="432" y="551"/>
                  </a:lnTo>
                  <a:lnTo>
                    <a:pt x="440" y="534"/>
                  </a:lnTo>
                  <a:lnTo>
                    <a:pt x="457" y="517"/>
                  </a:lnTo>
                  <a:lnTo>
                    <a:pt x="483" y="492"/>
                  </a:lnTo>
                  <a:lnTo>
                    <a:pt x="508" y="466"/>
                  </a:lnTo>
                  <a:lnTo>
                    <a:pt x="525" y="449"/>
                  </a:lnTo>
                  <a:lnTo>
                    <a:pt x="550" y="441"/>
                  </a:lnTo>
                  <a:lnTo>
                    <a:pt x="567" y="449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50" name="Freeform 449"/>
            <p:cNvSpPr>
              <a:spLocks noEditPoints="1"/>
            </p:cNvSpPr>
            <p:nvPr/>
          </p:nvSpPr>
          <p:spPr bwMode="auto">
            <a:xfrm>
              <a:off x="701" y="2808"/>
              <a:ext cx="140" cy="140"/>
            </a:xfrm>
            <a:custGeom>
              <a:avLst/>
              <a:gdLst>
                <a:gd name="T0" fmla="*/ 0 w 615"/>
                <a:gd name="T1" fmla="*/ 176 h 617"/>
                <a:gd name="T2" fmla="*/ 58 w 615"/>
                <a:gd name="T3" fmla="*/ 31 h 617"/>
                <a:gd name="T4" fmla="*/ 134 w 615"/>
                <a:gd name="T5" fmla="*/ 12 h 617"/>
                <a:gd name="T6" fmla="*/ 210 w 615"/>
                <a:gd name="T7" fmla="*/ 33 h 617"/>
                <a:gd name="T8" fmla="*/ 130 w 615"/>
                <a:gd name="T9" fmla="*/ 215 h 617"/>
                <a:gd name="T10" fmla="*/ 157 w 615"/>
                <a:gd name="T11" fmla="*/ 272 h 617"/>
                <a:gd name="T12" fmla="*/ 193 w 615"/>
                <a:gd name="T13" fmla="*/ 304 h 617"/>
                <a:gd name="T14" fmla="*/ 244 w 615"/>
                <a:gd name="T15" fmla="*/ 254 h 617"/>
                <a:gd name="T16" fmla="*/ 194 w 615"/>
                <a:gd name="T17" fmla="*/ 213 h 617"/>
                <a:gd name="T18" fmla="*/ 280 w 615"/>
                <a:gd name="T19" fmla="*/ 108 h 617"/>
                <a:gd name="T20" fmla="*/ 337 w 615"/>
                <a:gd name="T21" fmla="*/ 229 h 617"/>
                <a:gd name="T22" fmla="*/ 238 w 615"/>
                <a:gd name="T23" fmla="*/ 190 h 617"/>
                <a:gd name="T24" fmla="*/ 289 w 615"/>
                <a:gd name="T25" fmla="*/ 261 h 617"/>
                <a:gd name="T26" fmla="*/ 210 w 615"/>
                <a:gd name="T27" fmla="*/ 346 h 617"/>
                <a:gd name="T28" fmla="*/ 113 w 615"/>
                <a:gd name="T29" fmla="*/ 269 h 617"/>
                <a:gd name="T30" fmla="*/ 266 w 615"/>
                <a:gd name="T31" fmla="*/ 352 h 617"/>
                <a:gd name="T32" fmla="*/ 294 w 615"/>
                <a:gd name="T33" fmla="*/ 408 h 617"/>
                <a:gd name="T34" fmla="*/ 330 w 615"/>
                <a:gd name="T35" fmla="*/ 441 h 617"/>
                <a:gd name="T36" fmla="*/ 381 w 615"/>
                <a:gd name="T37" fmla="*/ 390 h 617"/>
                <a:gd name="T38" fmla="*/ 331 w 615"/>
                <a:gd name="T39" fmla="*/ 350 h 617"/>
                <a:gd name="T40" fmla="*/ 416 w 615"/>
                <a:gd name="T41" fmla="*/ 245 h 617"/>
                <a:gd name="T42" fmla="*/ 474 w 615"/>
                <a:gd name="T43" fmla="*/ 365 h 617"/>
                <a:gd name="T44" fmla="*/ 375 w 615"/>
                <a:gd name="T45" fmla="*/ 326 h 617"/>
                <a:gd name="T46" fmla="*/ 425 w 615"/>
                <a:gd name="T47" fmla="*/ 398 h 617"/>
                <a:gd name="T48" fmla="*/ 347 w 615"/>
                <a:gd name="T49" fmla="*/ 482 h 617"/>
                <a:gd name="T50" fmla="*/ 249 w 615"/>
                <a:gd name="T51" fmla="*/ 405 h 617"/>
                <a:gd name="T52" fmla="*/ 591 w 615"/>
                <a:gd name="T53" fmla="*/ 413 h 617"/>
                <a:gd name="T54" fmla="*/ 558 w 615"/>
                <a:gd name="T55" fmla="*/ 560 h 617"/>
                <a:gd name="T56" fmla="*/ 411 w 615"/>
                <a:gd name="T57" fmla="*/ 593 h 617"/>
                <a:gd name="T58" fmla="*/ 444 w 615"/>
                <a:gd name="T59" fmla="*/ 446 h 617"/>
                <a:gd name="T60" fmla="*/ 591 w 615"/>
                <a:gd name="T61" fmla="*/ 413 h 617"/>
                <a:gd name="T62" fmla="*/ 548 w 615"/>
                <a:gd name="T63" fmla="*/ 434 h 617"/>
                <a:gd name="T64" fmla="*/ 480 w 615"/>
                <a:gd name="T65" fmla="*/ 482 h 617"/>
                <a:gd name="T66" fmla="*/ 432 w 615"/>
                <a:gd name="T67" fmla="*/ 551 h 617"/>
                <a:gd name="T68" fmla="*/ 454 w 615"/>
                <a:gd name="T69" fmla="*/ 572 h 617"/>
                <a:gd name="T70" fmla="*/ 523 w 615"/>
                <a:gd name="T71" fmla="*/ 525 h 617"/>
                <a:gd name="T72" fmla="*/ 570 w 615"/>
                <a:gd name="T73" fmla="*/ 45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5" h="617">
                  <a:moveTo>
                    <a:pt x="34" y="209"/>
                  </a:moveTo>
                  <a:lnTo>
                    <a:pt x="0" y="176"/>
                  </a:lnTo>
                  <a:lnTo>
                    <a:pt x="127" y="48"/>
                  </a:lnTo>
                  <a:cubicBezTo>
                    <a:pt x="104" y="48"/>
                    <a:pt x="80" y="42"/>
                    <a:pt x="58" y="31"/>
                  </a:cubicBezTo>
                  <a:lnTo>
                    <a:pt x="89" y="0"/>
                  </a:lnTo>
                  <a:cubicBezTo>
                    <a:pt x="101" y="6"/>
                    <a:pt x="116" y="10"/>
                    <a:pt x="134" y="12"/>
                  </a:cubicBezTo>
                  <a:cubicBezTo>
                    <a:pt x="152" y="14"/>
                    <a:pt x="169" y="12"/>
                    <a:pt x="183" y="5"/>
                  </a:cubicBezTo>
                  <a:lnTo>
                    <a:pt x="210" y="33"/>
                  </a:lnTo>
                  <a:lnTo>
                    <a:pt x="34" y="209"/>
                  </a:lnTo>
                  <a:close/>
                  <a:moveTo>
                    <a:pt x="130" y="215"/>
                  </a:moveTo>
                  <a:lnTo>
                    <a:pt x="167" y="245"/>
                  </a:lnTo>
                  <a:cubicBezTo>
                    <a:pt x="160" y="254"/>
                    <a:pt x="157" y="263"/>
                    <a:pt x="157" y="272"/>
                  </a:cubicBezTo>
                  <a:cubicBezTo>
                    <a:pt x="157" y="281"/>
                    <a:pt x="161" y="289"/>
                    <a:pt x="167" y="295"/>
                  </a:cubicBezTo>
                  <a:cubicBezTo>
                    <a:pt x="174" y="302"/>
                    <a:pt x="183" y="305"/>
                    <a:pt x="193" y="304"/>
                  </a:cubicBezTo>
                  <a:cubicBezTo>
                    <a:pt x="204" y="303"/>
                    <a:pt x="215" y="297"/>
                    <a:pt x="227" y="286"/>
                  </a:cubicBezTo>
                  <a:cubicBezTo>
                    <a:pt x="238" y="275"/>
                    <a:pt x="243" y="264"/>
                    <a:pt x="244" y="254"/>
                  </a:cubicBezTo>
                  <a:cubicBezTo>
                    <a:pt x="245" y="243"/>
                    <a:pt x="241" y="234"/>
                    <a:pt x="233" y="227"/>
                  </a:cubicBezTo>
                  <a:cubicBezTo>
                    <a:pt x="224" y="217"/>
                    <a:pt x="211" y="213"/>
                    <a:pt x="194" y="213"/>
                  </a:cubicBezTo>
                  <a:lnTo>
                    <a:pt x="171" y="182"/>
                  </a:lnTo>
                  <a:lnTo>
                    <a:pt x="280" y="108"/>
                  </a:lnTo>
                  <a:lnTo>
                    <a:pt x="369" y="197"/>
                  </a:lnTo>
                  <a:lnTo>
                    <a:pt x="337" y="229"/>
                  </a:lnTo>
                  <a:lnTo>
                    <a:pt x="274" y="165"/>
                  </a:lnTo>
                  <a:lnTo>
                    <a:pt x="238" y="190"/>
                  </a:lnTo>
                  <a:cubicBezTo>
                    <a:pt x="250" y="193"/>
                    <a:pt x="259" y="199"/>
                    <a:pt x="267" y="207"/>
                  </a:cubicBezTo>
                  <a:cubicBezTo>
                    <a:pt x="282" y="222"/>
                    <a:pt x="289" y="240"/>
                    <a:pt x="289" y="261"/>
                  </a:cubicBezTo>
                  <a:cubicBezTo>
                    <a:pt x="288" y="283"/>
                    <a:pt x="279" y="302"/>
                    <a:pt x="262" y="320"/>
                  </a:cubicBezTo>
                  <a:cubicBezTo>
                    <a:pt x="247" y="334"/>
                    <a:pt x="230" y="343"/>
                    <a:pt x="210" y="346"/>
                  </a:cubicBezTo>
                  <a:cubicBezTo>
                    <a:pt x="183" y="350"/>
                    <a:pt x="160" y="342"/>
                    <a:pt x="139" y="322"/>
                  </a:cubicBezTo>
                  <a:cubicBezTo>
                    <a:pt x="123" y="305"/>
                    <a:pt x="114" y="288"/>
                    <a:pt x="113" y="269"/>
                  </a:cubicBezTo>
                  <a:cubicBezTo>
                    <a:pt x="111" y="250"/>
                    <a:pt x="117" y="232"/>
                    <a:pt x="130" y="215"/>
                  </a:cubicBezTo>
                  <a:close/>
                  <a:moveTo>
                    <a:pt x="266" y="352"/>
                  </a:moveTo>
                  <a:lnTo>
                    <a:pt x="303" y="382"/>
                  </a:lnTo>
                  <a:cubicBezTo>
                    <a:pt x="297" y="390"/>
                    <a:pt x="294" y="399"/>
                    <a:pt x="294" y="408"/>
                  </a:cubicBezTo>
                  <a:cubicBezTo>
                    <a:pt x="294" y="418"/>
                    <a:pt x="297" y="425"/>
                    <a:pt x="303" y="431"/>
                  </a:cubicBezTo>
                  <a:cubicBezTo>
                    <a:pt x="311" y="439"/>
                    <a:pt x="319" y="442"/>
                    <a:pt x="330" y="441"/>
                  </a:cubicBezTo>
                  <a:cubicBezTo>
                    <a:pt x="341" y="440"/>
                    <a:pt x="352" y="434"/>
                    <a:pt x="363" y="422"/>
                  </a:cubicBezTo>
                  <a:cubicBezTo>
                    <a:pt x="374" y="411"/>
                    <a:pt x="380" y="401"/>
                    <a:pt x="381" y="390"/>
                  </a:cubicBezTo>
                  <a:cubicBezTo>
                    <a:pt x="381" y="380"/>
                    <a:pt x="378" y="371"/>
                    <a:pt x="370" y="363"/>
                  </a:cubicBezTo>
                  <a:cubicBezTo>
                    <a:pt x="360" y="354"/>
                    <a:pt x="347" y="349"/>
                    <a:pt x="331" y="350"/>
                  </a:cubicBezTo>
                  <a:lnTo>
                    <a:pt x="308" y="319"/>
                  </a:lnTo>
                  <a:lnTo>
                    <a:pt x="416" y="245"/>
                  </a:lnTo>
                  <a:lnTo>
                    <a:pt x="505" y="334"/>
                  </a:lnTo>
                  <a:lnTo>
                    <a:pt x="474" y="365"/>
                  </a:lnTo>
                  <a:lnTo>
                    <a:pt x="410" y="302"/>
                  </a:lnTo>
                  <a:lnTo>
                    <a:pt x="375" y="326"/>
                  </a:lnTo>
                  <a:cubicBezTo>
                    <a:pt x="386" y="330"/>
                    <a:pt x="396" y="336"/>
                    <a:pt x="404" y="344"/>
                  </a:cubicBezTo>
                  <a:cubicBezTo>
                    <a:pt x="419" y="359"/>
                    <a:pt x="426" y="377"/>
                    <a:pt x="425" y="398"/>
                  </a:cubicBezTo>
                  <a:cubicBezTo>
                    <a:pt x="425" y="419"/>
                    <a:pt x="416" y="439"/>
                    <a:pt x="398" y="456"/>
                  </a:cubicBezTo>
                  <a:cubicBezTo>
                    <a:pt x="384" y="471"/>
                    <a:pt x="367" y="479"/>
                    <a:pt x="347" y="482"/>
                  </a:cubicBezTo>
                  <a:cubicBezTo>
                    <a:pt x="320" y="486"/>
                    <a:pt x="296" y="478"/>
                    <a:pt x="276" y="458"/>
                  </a:cubicBezTo>
                  <a:cubicBezTo>
                    <a:pt x="260" y="442"/>
                    <a:pt x="251" y="424"/>
                    <a:pt x="249" y="405"/>
                  </a:cubicBezTo>
                  <a:cubicBezTo>
                    <a:pt x="248" y="386"/>
                    <a:pt x="254" y="368"/>
                    <a:pt x="266" y="352"/>
                  </a:cubicBezTo>
                  <a:close/>
                  <a:moveTo>
                    <a:pt x="591" y="413"/>
                  </a:moveTo>
                  <a:cubicBezTo>
                    <a:pt x="608" y="430"/>
                    <a:pt x="615" y="450"/>
                    <a:pt x="613" y="471"/>
                  </a:cubicBezTo>
                  <a:cubicBezTo>
                    <a:pt x="610" y="497"/>
                    <a:pt x="592" y="527"/>
                    <a:pt x="558" y="560"/>
                  </a:cubicBezTo>
                  <a:cubicBezTo>
                    <a:pt x="525" y="594"/>
                    <a:pt x="495" y="612"/>
                    <a:pt x="469" y="615"/>
                  </a:cubicBezTo>
                  <a:cubicBezTo>
                    <a:pt x="447" y="617"/>
                    <a:pt x="428" y="610"/>
                    <a:pt x="411" y="593"/>
                  </a:cubicBezTo>
                  <a:cubicBezTo>
                    <a:pt x="394" y="576"/>
                    <a:pt x="387" y="556"/>
                    <a:pt x="389" y="532"/>
                  </a:cubicBezTo>
                  <a:cubicBezTo>
                    <a:pt x="392" y="508"/>
                    <a:pt x="410" y="480"/>
                    <a:pt x="444" y="446"/>
                  </a:cubicBezTo>
                  <a:cubicBezTo>
                    <a:pt x="477" y="413"/>
                    <a:pt x="507" y="394"/>
                    <a:pt x="533" y="391"/>
                  </a:cubicBezTo>
                  <a:cubicBezTo>
                    <a:pt x="555" y="389"/>
                    <a:pt x="574" y="396"/>
                    <a:pt x="591" y="413"/>
                  </a:cubicBezTo>
                  <a:close/>
                  <a:moveTo>
                    <a:pt x="563" y="441"/>
                  </a:moveTo>
                  <a:cubicBezTo>
                    <a:pt x="559" y="437"/>
                    <a:pt x="554" y="435"/>
                    <a:pt x="548" y="434"/>
                  </a:cubicBezTo>
                  <a:cubicBezTo>
                    <a:pt x="543" y="434"/>
                    <a:pt x="536" y="436"/>
                    <a:pt x="527" y="441"/>
                  </a:cubicBezTo>
                  <a:cubicBezTo>
                    <a:pt x="516" y="447"/>
                    <a:pt x="500" y="461"/>
                    <a:pt x="480" y="482"/>
                  </a:cubicBezTo>
                  <a:cubicBezTo>
                    <a:pt x="459" y="502"/>
                    <a:pt x="446" y="518"/>
                    <a:pt x="440" y="527"/>
                  </a:cubicBezTo>
                  <a:cubicBezTo>
                    <a:pt x="434" y="537"/>
                    <a:pt x="432" y="545"/>
                    <a:pt x="432" y="551"/>
                  </a:cubicBezTo>
                  <a:cubicBezTo>
                    <a:pt x="433" y="556"/>
                    <a:pt x="435" y="561"/>
                    <a:pt x="439" y="565"/>
                  </a:cubicBezTo>
                  <a:cubicBezTo>
                    <a:pt x="443" y="569"/>
                    <a:pt x="448" y="571"/>
                    <a:pt x="454" y="572"/>
                  </a:cubicBezTo>
                  <a:cubicBezTo>
                    <a:pt x="459" y="573"/>
                    <a:pt x="467" y="570"/>
                    <a:pt x="475" y="565"/>
                  </a:cubicBezTo>
                  <a:cubicBezTo>
                    <a:pt x="486" y="559"/>
                    <a:pt x="502" y="545"/>
                    <a:pt x="523" y="525"/>
                  </a:cubicBezTo>
                  <a:cubicBezTo>
                    <a:pt x="543" y="504"/>
                    <a:pt x="556" y="489"/>
                    <a:pt x="562" y="479"/>
                  </a:cubicBezTo>
                  <a:cubicBezTo>
                    <a:pt x="568" y="469"/>
                    <a:pt x="570" y="461"/>
                    <a:pt x="570" y="456"/>
                  </a:cubicBezTo>
                  <a:cubicBezTo>
                    <a:pt x="569" y="450"/>
                    <a:pt x="567" y="445"/>
                    <a:pt x="563" y="441"/>
                  </a:cubicBezTo>
                  <a:close/>
                </a:path>
              </a:pathLst>
            </a:custGeom>
            <a:solidFill>
              <a:srgbClr val="7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51" name="Freeform 450"/>
            <p:cNvSpPr>
              <a:spLocks noEditPoints="1"/>
            </p:cNvSpPr>
            <p:nvPr/>
          </p:nvSpPr>
          <p:spPr bwMode="auto">
            <a:xfrm>
              <a:off x="192" y="3431"/>
              <a:ext cx="141" cy="140"/>
            </a:xfrm>
            <a:custGeom>
              <a:avLst/>
              <a:gdLst>
                <a:gd name="T0" fmla="*/ 178 w 618"/>
                <a:gd name="T1" fmla="*/ 9 h 618"/>
                <a:gd name="T2" fmla="*/ 110 w 618"/>
                <a:gd name="T3" fmla="*/ 9 h 618"/>
                <a:gd name="T4" fmla="*/ 93 w 618"/>
                <a:gd name="T5" fmla="*/ 43 h 618"/>
                <a:gd name="T6" fmla="*/ 34 w 618"/>
                <a:gd name="T7" fmla="*/ 212 h 618"/>
                <a:gd name="T8" fmla="*/ 118 w 618"/>
                <a:gd name="T9" fmla="*/ 271 h 618"/>
                <a:gd name="T10" fmla="*/ 161 w 618"/>
                <a:gd name="T11" fmla="*/ 339 h 618"/>
                <a:gd name="T12" fmla="*/ 211 w 618"/>
                <a:gd name="T13" fmla="*/ 347 h 618"/>
                <a:gd name="T14" fmla="*/ 279 w 618"/>
                <a:gd name="T15" fmla="*/ 297 h 618"/>
                <a:gd name="T16" fmla="*/ 271 w 618"/>
                <a:gd name="T17" fmla="*/ 212 h 618"/>
                <a:gd name="T18" fmla="*/ 338 w 618"/>
                <a:gd name="T19" fmla="*/ 229 h 618"/>
                <a:gd name="T20" fmla="*/ 169 w 618"/>
                <a:gd name="T21" fmla="*/ 186 h 618"/>
                <a:gd name="T22" fmla="*/ 237 w 618"/>
                <a:gd name="T23" fmla="*/ 229 h 618"/>
                <a:gd name="T24" fmla="*/ 237 w 618"/>
                <a:gd name="T25" fmla="*/ 271 h 618"/>
                <a:gd name="T26" fmla="*/ 194 w 618"/>
                <a:gd name="T27" fmla="*/ 305 h 618"/>
                <a:gd name="T28" fmla="*/ 161 w 618"/>
                <a:gd name="T29" fmla="*/ 288 h 618"/>
                <a:gd name="T30" fmla="*/ 169 w 618"/>
                <a:gd name="T31" fmla="*/ 246 h 618"/>
                <a:gd name="T32" fmla="*/ 432 w 618"/>
                <a:gd name="T33" fmla="*/ 263 h 618"/>
                <a:gd name="T34" fmla="*/ 355 w 618"/>
                <a:gd name="T35" fmla="*/ 271 h 618"/>
                <a:gd name="T36" fmla="*/ 288 w 618"/>
                <a:gd name="T37" fmla="*/ 339 h 618"/>
                <a:gd name="T38" fmla="*/ 254 w 618"/>
                <a:gd name="T39" fmla="*/ 398 h 618"/>
                <a:gd name="T40" fmla="*/ 305 w 618"/>
                <a:gd name="T41" fmla="*/ 474 h 618"/>
                <a:gd name="T42" fmla="*/ 381 w 618"/>
                <a:gd name="T43" fmla="*/ 466 h 618"/>
                <a:gd name="T44" fmla="*/ 449 w 618"/>
                <a:gd name="T45" fmla="*/ 407 h 618"/>
                <a:gd name="T46" fmla="*/ 482 w 618"/>
                <a:gd name="T47" fmla="*/ 339 h 618"/>
                <a:gd name="T48" fmla="*/ 432 w 618"/>
                <a:gd name="T49" fmla="*/ 305 h 618"/>
                <a:gd name="T50" fmla="*/ 432 w 618"/>
                <a:gd name="T51" fmla="*/ 347 h 618"/>
                <a:gd name="T52" fmla="*/ 364 w 618"/>
                <a:gd name="T53" fmla="*/ 415 h 618"/>
                <a:gd name="T54" fmla="*/ 321 w 618"/>
                <a:gd name="T55" fmla="*/ 441 h 618"/>
                <a:gd name="T56" fmla="*/ 305 w 618"/>
                <a:gd name="T57" fmla="*/ 407 h 618"/>
                <a:gd name="T58" fmla="*/ 347 w 618"/>
                <a:gd name="T59" fmla="*/ 347 h 618"/>
                <a:gd name="T60" fmla="*/ 415 w 618"/>
                <a:gd name="T61" fmla="*/ 305 h 618"/>
                <a:gd name="T62" fmla="*/ 567 w 618"/>
                <a:gd name="T63" fmla="*/ 398 h 618"/>
                <a:gd name="T64" fmla="*/ 491 w 618"/>
                <a:gd name="T65" fmla="*/ 415 h 618"/>
                <a:gd name="T66" fmla="*/ 423 w 618"/>
                <a:gd name="T67" fmla="*/ 474 h 618"/>
                <a:gd name="T68" fmla="*/ 389 w 618"/>
                <a:gd name="T69" fmla="*/ 542 h 618"/>
                <a:gd name="T70" fmla="*/ 440 w 618"/>
                <a:gd name="T71" fmla="*/ 618 h 618"/>
                <a:gd name="T72" fmla="*/ 516 w 618"/>
                <a:gd name="T73" fmla="*/ 601 h 618"/>
                <a:gd name="T74" fmla="*/ 584 w 618"/>
                <a:gd name="T75" fmla="*/ 542 h 618"/>
                <a:gd name="T76" fmla="*/ 618 w 618"/>
                <a:gd name="T77" fmla="*/ 474 h 618"/>
                <a:gd name="T78" fmla="*/ 567 w 618"/>
                <a:gd name="T79" fmla="*/ 449 h 618"/>
                <a:gd name="T80" fmla="*/ 567 w 618"/>
                <a:gd name="T81" fmla="*/ 483 h 618"/>
                <a:gd name="T82" fmla="*/ 499 w 618"/>
                <a:gd name="T83" fmla="*/ 559 h 618"/>
                <a:gd name="T84" fmla="*/ 457 w 618"/>
                <a:gd name="T85" fmla="*/ 576 h 618"/>
                <a:gd name="T86" fmla="*/ 440 w 618"/>
                <a:gd name="T87" fmla="*/ 551 h 618"/>
                <a:gd name="T88" fmla="*/ 482 w 618"/>
                <a:gd name="T89" fmla="*/ 491 h 618"/>
                <a:gd name="T90" fmla="*/ 550 w 618"/>
                <a:gd name="T91" fmla="*/ 441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18" h="618">
                  <a:moveTo>
                    <a:pt x="34" y="212"/>
                  </a:moveTo>
                  <a:lnTo>
                    <a:pt x="211" y="34"/>
                  </a:lnTo>
                  <a:lnTo>
                    <a:pt x="178" y="9"/>
                  </a:lnTo>
                  <a:lnTo>
                    <a:pt x="161" y="17"/>
                  </a:lnTo>
                  <a:lnTo>
                    <a:pt x="135" y="17"/>
                  </a:lnTo>
                  <a:lnTo>
                    <a:pt x="110" y="9"/>
                  </a:lnTo>
                  <a:lnTo>
                    <a:pt x="84" y="0"/>
                  </a:lnTo>
                  <a:lnTo>
                    <a:pt x="59" y="34"/>
                  </a:lnTo>
                  <a:lnTo>
                    <a:pt x="93" y="43"/>
                  </a:lnTo>
                  <a:lnTo>
                    <a:pt x="127" y="51"/>
                  </a:lnTo>
                  <a:lnTo>
                    <a:pt x="0" y="178"/>
                  </a:lnTo>
                  <a:lnTo>
                    <a:pt x="34" y="212"/>
                  </a:lnTo>
                  <a:close/>
                  <a:moveTo>
                    <a:pt x="135" y="220"/>
                  </a:moveTo>
                  <a:lnTo>
                    <a:pt x="118" y="246"/>
                  </a:lnTo>
                  <a:lnTo>
                    <a:pt x="118" y="271"/>
                  </a:lnTo>
                  <a:lnTo>
                    <a:pt x="118" y="297"/>
                  </a:lnTo>
                  <a:lnTo>
                    <a:pt x="144" y="322"/>
                  </a:lnTo>
                  <a:lnTo>
                    <a:pt x="161" y="339"/>
                  </a:lnTo>
                  <a:lnTo>
                    <a:pt x="178" y="347"/>
                  </a:lnTo>
                  <a:lnTo>
                    <a:pt x="194" y="347"/>
                  </a:lnTo>
                  <a:lnTo>
                    <a:pt x="211" y="347"/>
                  </a:lnTo>
                  <a:lnTo>
                    <a:pt x="237" y="339"/>
                  </a:lnTo>
                  <a:lnTo>
                    <a:pt x="262" y="322"/>
                  </a:lnTo>
                  <a:lnTo>
                    <a:pt x="279" y="297"/>
                  </a:lnTo>
                  <a:lnTo>
                    <a:pt x="288" y="263"/>
                  </a:lnTo>
                  <a:lnTo>
                    <a:pt x="288" y="237"/>
                  </a:lnTo>
                  <a:lnTo>
                    <a:pt x="271" y="212"/>
                  </a:lnTo>
                  <a:lnTo>
                    <a:pt x="237" y="195"/>
                  </a:lnTo>
                  <a:lnTo>
                    <a:pt x="271" y="170"/>
                  </a:lnTo>
                  <a:lnTo>
                    <a:pt x="338" y="229"/>
                  </a:lnTo>
                  <a:lnTo>
                    <a:pt x="372" y="195"/>
                  </a:lnTo>
                  <a:lnTo>
                    <a:pt x="279" y="110"/>
                  </a:lnTo>
                  <a:lnTo>
                    <a:pt x="169" y="186"/>
                  </a:lnTo>
                  <a:lnTo>
                    <a:pt x="194" y="212"/>
                  </a:lnTo>
                  <a:lnTo>
                    <a:pt x="220" y="220"/>
                  </a:lnTo>
                  <a:lnTo>
                    <a:pt x="237" y="229"/>
                  </a:lnTo>
                  <a:lnTo>
                    <a:pt x="245" y="237"/>
                  </a:lnTo>
                  <a:lnTo>
                    <a:pt x="245" y="254"/>
                  </a:lnTo>
                  <a:lnTo>
                    <a:pt x="237" y="271"/>
                  </a:lnTo>
                  <a:lnTo>
                    <a:pt x="228" y="288"/>
                  </a:lnTo>
                  <a:lnTo>
                    <a:pt x="211" y="297"/>
                  </a:lnTo>
                  <a:lnTo>
                    <a:pt x="194" y="305"/>
                  </a:lnTo>
                  <a:lnTo>
                    <a:pt x="178" y="305"/>
                  </a:lnTo>
                  <a:lnTo>
                    <a:pt x="169" y="297"/>
                  </a:lnTo>
                  <a:lnTo>
                    <a:pt x="161" y="288"/>
                  </a:lnTo>
                  <a:lnTo>
                    <a:pt x="161" y="271"/>
                  </a:lnTo>
                  <a:lnTo>
                    <a:pt x="161" y="263"/>
                  </a:lnTo>
                  <a:lnTo>
                    <a:pt x="169" y="246"/>
                  </a:lnTo>
                  <a:lnTo>
                    <a:pt x="135" y="220"/>
                  </a:lnTo>
                  <a:close/>
                  <a:moveTo>
                    <a:pt x="457" y="280"/>
                  </a:moveTo>
                  <a:lnTo>
                    <a:pt x="432" y="263"/>
                  </a:lnTo>
                  <a:lnTo>
                    <a:pt x="398" y="263"/>
                  </a:lnTo>
                  <a:lnTo>
                    <a:pt x="381" y="263"/>
                  </a:lnTo>
                  <a:lnTo>
                    <a:pt x="355" y="271"/>
                  </a:lnTo>
                  <a:lnTo>
                    <a:pt x="338" y="288"/>
                  </a:lnTo>
                  <a:lnTo>
                    <a:pt x="313" y="314"/>
                  </a:lnTo>
                  <a:lnTo>
                    <a:pt x="288" y="339"/>
                  </a:lnTo>
                  <a:lnTo>
                    <a:pt x="271" y="356"/>
                  </a:lnTo>
                  <a:lnTo>
                    <a:pt x="262" y="381"/>
                  </a:lnTo>
                  <a:lnTo>
                    <a:pt x="254" y="398"/>
                  </a:lnTo>
                  <a:lnTo>
                    <a:pt x="262" y="432"/>
                  </a:lnTo>
                  <a:lnTo>
                    <a:pt x="279" y="457"/>
                  </a:lnTo>
                  <a:lnTo>
                    <a:pt x="305" y="474"/>
                  </a:lnTo>
                  <a:lnTo>
                    <a:pt x="338" y="483"/>
                  </a:lnTo>
                  <a:lnTo>
                    <a:pt x="355" y="474"/>
                  </a:lnTo>
                  <a:lnTo>
                    <a:pt x="381" y="466"/>
                  </a:lnTo>
                  <a:lnTo>
                    <a:pt x="398" y="449"/>
                  </a:lnTo>
                  <a:lnTo>
                    <a:pt x="423" y="424"/>
                  </a:lnTo>
                  <a:lnTo>
                    <a:pt x="449" y="407"/>
                  </a:lnTo>
                  <a:lnTo>
                    <a:pt x="465" y="381"/>
                  </a:lnTo>
                  <a:lnTo>
                    <a:pt x="474" y="356"/>
                  </a:lnTo>
                  <a:lnTo>
                    <a:pt x="482" y="339"/>
                  </a:lnTo>
                  <a:lnTo>
                    <a:pt x="474" y="305"/>
                  </a:lnTo>
                  <a:lnTo>
                    <a:pt x="457" y="280"/>
                  </a:lnTo>
                  <a:close/>
                  <a:moveTo>
                    <a:pt x="432" y="305"/>
                  </a:moveTo>
                  <a:lnTo>
                    <a:pt x="440" y="322"/>
                  </a:lnTo>
                  <a:lnTo>
                    <a:pt x="432" y="330"/>
                  </a:lnTo>
                  <a:lnTo>
                    <a:pt x="432" y="347"/>
                  </a:lnTo>
                  <a:lnTo>
                    <a:pt x="415" y="364"/>
                  </a:lnTo>
                  <a:lnTo>
                    <a:pt x="389" y="390"/>
                  </a:lnTo>
                  <a:lnTo>
                    <a:pt x="364" y="415"/>
                  </a:lnTo>
                  <a:lnTo>
                    <a:pt x="338" y="432"/>
                  </a:lnTo>
                  <a:lnTo>
                    <a:pt x="330" y="441"/>
                  </a:lnTo>
                  <a:lnTo>
                    <a:pt x="321" y="441"/>
                  </a:lnTo>
                  <a:lnTo>
                    <a:pt x="305" y="432"/>
                  </a:lnTo>
                  <a:lnTo>
                    <a:pt x="296" y="415"/>
                  </a:lnTo>
                  <a:lnTo>
                    <a:pt x="305" y="407"/>
                  </a:lnTo>
                  <a:lnTo>
                    <a:pt x="305" y="398"/>
                  </a:lnTo>
                  <a:lnTo>
                    <a:pt x="321" y="373"/>
                  </a:lnTo>
                  <a:lnTo>
                    <a:pt x="347" y="347"/>
                  </a:lnTo>
                  <a:lnTo>
                    <a:pt x="372" y="322"/>
                  </a:lnTo>
                  <a:lnTo>
                    <a:pt x="389" y="305"/>
                  </a:lnTo>
                  <a:lnTo>
                    <a:pt x="415" y="305"/>
                  </a:lnTo>
                  <a:lnTo>
                    <a:pt x="432" y="305"/>
                  </a:lnTo>
                  <a:close/>
                  <a:moveTo>
                    <a:pt x="592" y="424"/>
                  </a:moveTo>
                  <a:lnTo>
                    <a:pt x="567" y="398"/>
                  </a:lnTo>
                  <a:lnTo>
                    <a:pt x="533" y="398"/>
                  </a:lnTo>
                  <a:lnTo>
                    <a:pt x="516" y="407"/>
                  </a:lnTo>
                  <a:lnTo>
                    <a:pt x="491" y="415"/>
                  </a:lnTo>
                  <a:lnTo>
                    <a:pt x="474" y="432"/>
                  </a:lnTo>
                  <a:lnTo>
                    <a:pt x="449" y="449"/>
                  </a:lnTo>
                  <a:lnTo>
                    <a:pt x="423" y="474"/>
                  </a:lnTo>
                  <a:lnTo>
                    <a:pt x="406" y="500"/>
                  </a:lnTo>
                  <a:lnTo>
                    <a:pt x="398" y="517"/>
                  </a:lnTo>
                  <a:lnTo>
                    <a:pt x="389" y="542"/>
                  </a:lnTo>
                  <a:lnTo>
                    <a:pt x="398" y="568"/>
                  </a:lnTo>
                  <a:lnTo>
                    <a:pt x="415" y="601"/>
                  </a:lnTo>
                  <a:lnTo>
                    <a:pt x="440" y="618"/>
                  </a:lnTo>
                  <a:lnTo>
                    <a:pt x="474" y="618"/>
                  </a:lnTo>
                  <a:lnTo>
                    <a:pt x="491" y="618"/>
                  </a:lnTo>
                  <a:lnTo>
                    <a:pt x="516" y="601"/>
                  </a:lnTo>
                  <a:lnTo>
                    <a:pt x="533" y="584"/>
                  </a:lnTo>
                  <a:lnTo>
                    <a:pt x="559" y="568"/>
                  </a:lnTo>
                  <a:lnTo>
                    <a:pt x="584" y="542"/>
                  </a:lnTo>
                  <a:lnTo>
                    <a:pt x="601" y="517"/>
                  </a:lnTo>
                  <a:lnTo>
                    <a:pt x="609" y="500"/>
                  </a:lnTo>
                  <a:lnTo>
                    <a:pt x="618" y="474"/>
                  </a:lnTo>
                  <a:lnTo>
                    <a:pt x="609" y="449"/>
                  </a:lnTo>
                  <a:lnTo>
                    <a:pt x="592" y="424"/>
                  </a:lnTo>
                  <a:close/>
                  <a:moveTo>
                    <a:pt x="567" y="449"/>
                  </a:moveTo>
                  <a:lnTo>
                    <a:pt x="576" y="466"/>
                  </a:lnTo>
                  <a:lnTo>
                    <a:pt x="567" y="474"/>
                  </a:lnTo>
                  <a:lnTo>
                    <a:pt x="567" y="483"/>
                  </a:lnTo>
                  <a:lnTo>
                    <a:pt x="550" y="508"/>
                  </a:lnTo>
                  <a:lnTo>
                    <a:pt x="525" y="534"/>
                  </a:lnTo>
                  <a:lnTo>
                    <a:pt x="499" y="559"/>
                  </a:lnTo>
                  <a:lnTo>
                    <a:pt x="474" y="576"/>
                  </a:lnTo>
                  <a:lnTo>
                    <a:pt x="465" y="576"/>
                  </a:lnTo>
                  <a:lnTo>
                    <a:pt x="457" y="576"/>
                  </a:lnTo>
                  <a:lnTo>
                    <a:pt x="440" y="568"/>
                  </a:lnTo>
                  <a:lnTo>
                    <a:pt x="432" y="559"/>
                  </a:lnTo>
                  <a:lnTo>
                    <a:pt x="440" y="551"/>
                  </a:lnTo>
                  <a:lnTo>
                    <a:pt x="440" y="534"/>
                  </a:lnTo>
                  <a:lnTo>
                    <a:pt x="457" y="517"/>
                  </a:lnTo>
                  <a:lnTo>
                    <a:pt x="482" y="491"/>
                  </a:lnTo>
                  <a:lnTo>
                    <a:pt x="508" y="466"/>
                  </a:lnTo>
                  <a:lnTo>
                    <a:pt x="525" y="449"/>
                  </a:lnTo>
                  <a:lnTo>
                    <a:pt x="550" y="441"/>
                  </a:lnTo>
                  <a:lnTo>
                    <a:pt x="567" y="449"/>
                  </a:lnTo>
                  <a:close/>
                </a:path>
              </a:pathLst>
            </a:custGeom>
            <a:noFill/>
            <a:ln w="523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52" name="Freeform 451"/>
            <p:cNvSpPr>
              <a:spLocks noEditPoints="1"/>
            </p:cNvSpPr>
            <p:nvPr/>
          </p:nvSpPr>
          <p:spPr bwMode="auto">
            <a:xfrm>
              <a:off x="192" y="3431"/>
              <a:ext cx="139" cy="140"/>
            </a:xfrm>
            <a:custGeom>
              <a:avLst/>
              <a:gdLst>
                <a:gd name="T0" fmla="*/ 0 w 615"/>
                <a:gd name="T1" fmla="*/ 175 h 617"/>
                <a:gd name="T2" fmla="*/ 58 w 615"/>
                <a:gd name="T3" fmla="*/ 30 h 617"/>
                <a:gd name="T4" fmla="*/ 134 w 615"/>
                <a:gd name="T5" fmla="*/ 12 h 617"/>
                <a:gd name="T6" fmla="*/ 210 w 615"/>
                <a:gd name="T7" fmla="*/ 32 h 617"/>
                <a:gd name="T8" fmla="*/ 130 w 615"/>
                <a:gd name="T9" fmla="*/ 215 h 617"/>
                <a:gd name="T10" fmla="*/ 157 w 615"/>
                <a:gd name="T11" fmla="*/ 272 h 617"/>
                <a:gd name="T12" fmla="*/ 193 w 615"/>
                <a:gd name="T13" fmla="*/ 304 h 617"/>
                <a:gd name="T14" fmla="*/ 244 w 615"/>
                <a:gd name="T15" fmla="*/ 253 h 617"/>
                <a:gd name="T16" fmla="*/ 194 w 615"/>
                <a:gd name="T17" fmla="*/ 213 h 617"/>
                <a:gd name="T18" fmla="*/ 279 w 615"/>
                <a:gd name="T19" fmla="*/ 108 h 617"/>
                <a:gd name="T20" fmla="*/ 337 w 615"/>
                <a:gd name="T21" fmla="*/ 228 h 617"/>
                <a:gd name="T22" fmla="*/ 238 w 615"/>
                <a:gd name="T23" fmla="*/ 189 h 617"/>
                <a:gd name="T24" fmla="*/ 289 w 615"/>
                <a:gd name="T25" fmla="*/ 261 h 617"/>
                <a:gd name="T26" fmla="*/ 210 w 615"/>
                <a:gd name="T27" fmla="*/ 346 h 617"/>
                <a:gd name="T28" fmla="*/ 113 w 615"/>
                <a:gd name="T29" fmla="*/ 268 h 617"/>
                <a:gd name="T30" fmla="*/ 454 w 615"/>
                <a:gd name="T31" fmla="*/ 276 h 617"/>
                <a:gd name="T32" fmla="*/ 421 w 615"/>
                <a:gd name="T33" fmla="*/ 423 h 617"/>
                <a:gd name="T34" fmla="*/ 274 w 615"/>
                <a:gd name="T35" fmla="*/ 456 h 617"/>
                <a:gd name="T36" fmla="*/ 308 w 615"/>
                <a:gd name="T37" fmla="*/ 309 h 617"/>
                <a:gd name="T38" fmla="*/ 454 w 615"/>
                <a:gd name="T39" fmla="*/ 276 h 617"/>
                <a:gd name="T40" fmla="*/ 412 w 615"/>
                <a:gd name="T41" fmla="*/ 298 h 617"/>
                <a:gd name="T42" fmla="*/ 343 w 615"/>
                <a:gd name="T43" fmla="*/ 345 h 617"/>
                <a:gd name="T44" fmla="*/ 295 w 615"/>
                <a:gd name="T45" fmla="*/ 414 h 617"/>
                <a:gd name="T46" fmla="*/ 317 w 615"/>
                <a:gd name="T47" fmla="*/ 435 h 617"/>
                <a:gd name="T48" fmla="*/ 386 w 615"/>
                <a:gd name="T49" fmla="*/ 388 h 617"/>
                <a:gd name="T50" fmla="*/ 433 w 615"/>
                <a:gd name="T51" fmla="*/ 319 h 617"/>
                <a:gd name="T52" fmla="*/ 591 w 615"/>
                <a:gd name="T53" fmla="*/ 413 h 617"/>
                <a:gd name="T54" fmla="*/ 558 w 615"/>
                <a:gd name="T55" fmla="*/ 560 h 617"/>
                <a:gd name="T56" fmla="*/ 411 w 615"/>
                <a:gd name="T57" fmla="*/ 593 h 617"/>
                <a:gd name="T58" fmla="*/ 444 w 615"/>
                <a:gd name="T59" fmla="*/ 446 h 617"/>
                <a:gd name="T60" fmla="*/ 591 w 615"/>
                <a:gd name="T61" fmla="*/ 413 h 617"/>
                <a:gd name="T62" fmla="*/ 548 w 615"/>
                <a:gd name="T63" fmla="*/ 434 h 617"/>
                <a:gd name="T64" fmla="*/ 479 w 615"/>
                <a:gd name="T65" fmla="*/ 481 h 617"/>
                <a:gd name="T66" fmla="*/ 432 w 615"/>
                <a:gd name="T67" fmla="*/ 550 h 617"/>
                <a:gd name="T68" fmla="*/ 454 w 615"/>
                <a:gd name="T69" fmla="*/ 572 h 617"/>
                <a:gd name="T70" fmla="*/ 522 w 615"/>
                <a:gd name="T71" fmla="*/ 524 h 617"/>
                <a:gd name="T72" fmla="*/ 570 w 615"/>
                <a:gd name="T73" fmla="*/ 455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5" h="617">
                  <a:moveTo>
                    <a:pt x="34" y="209"/>
                  </a:moveTo>
                  <a:lnTo>
                    <a:pt x="0" y="175"/>
                  </a:lnTo>
                  <a:lnTo>
                    <a:pt x="127" y="48"/>
                  </a:lnTo>
                  <a:cubicBezTo>
                    <a:pt x="103" y="47"/>
                    <a:pt x="80" y="42"/>
                    <a:pt x="58" y="30"/>
                  </a:cubicBezTo>
                  <a:lnTo>
                    <a:pt x="89" y="0"/>
                  </a:lnTo>
                  <a:cubicBezTo>
                    <a:pt x="100" y="6"/>
                    <a:pt x="115" y="10"/>
                    <a:pt x="134" y="12"/>
                  </a:cubicBezTo>
                  <a:cubicBezTo>
                    <a:pt x="152" y="14"/>
                    <a:pt x="168" y="12"/>
                    <a:pt x="183" y="5"/>
                  </a:cubicBezTo>
                  <a:lnTo>
                    <a:pt x="210" y="32"/>
                  </a:lnTo>
                  <a:lnTo>
                    <a:pt x="34" y="209"/>
                  </a:lnTo>
                  <a:close/>
                  <a:moveTo>
                    <a:pt x="130" y="215"/>
                  </a:moveTo>
                  <a:lnTo>
                    <a:pt x="167" y="245"/>
                  </a:lnTo>
                  <a:cubicBezTo>
                    <a:pt x="160" y="254"/>
                    <a:pt x="157" y="262"/>
                    <a:pt x="157" y="272"/>
                  </a:cubicBezTo>
                  <a:cubicBezTo>
                    <a:pt x="157" y="281"/>
                    <a:pt x="161" y="288"/>
                    <a:pt x="167" y="295"/>
                  </a:cubicBezTo>
                  <a:cubicBezTo>
                    <a:pt x="174" y="302"/>
                    <a:pt x="183" y="305"/>
                    <a:pt x="193" y="304"/>
                  </a:cubicBezTo>
                  <a:cubicBezTo>
                    <a:pt x="204" y="303"/>
                    <a:pt x="215" y="297"/>
                    <a:pt x="227" y="285"/>
                  </a:cubicBezTo>
                  <a:cubicBezTo>
                    <a:pt x="237" y="274"/>
                    <a:pt x="243" y="264"/>
                    <a:pt x="244" y="253"/>
                  </a:cubicBezTo>
                  <a:cubicBezTo>
                    <a:pt x="244" y="243"/>
                    <a:pt x="241" y="234"/>
                    <a:pt x="233" y="226"/>
                  </a:cubicBezTo>
                  <a:cubicBezTo>
                    <a:pt x="223" y="217"/>
                    <a:pt x="210" y="212"/>
                    <a:pt x="194" y="213"/>
                  </a:cubicBezTo>
                  <a:lnTo>
                    <a:pt x="171" y="182"/>
                  </a:lnTo>
                  <a:lnTo>
                    <a:pt x="279" y="108"/>
                  </a:lnTo>
                  <a:lnTo>
                    <a:pt x="368" y="197"/>
                  </a:lnTo>
                  <a:lnTo>
                    <a:pt x="337" y="228"/>
                  </a:lnTo>
                  <a:lnTo>
                    <a:pt x="273" y="165"/>
                  </a:lnTo>
                  <a:lnTo>
                    <a:pt x="238" y="189"/>
                  </a:lnTo>
                  <a:cubicBezTo>
                    <a:pt x="249" y="193"/>
                    <a:pt x="259" y="199"/>
                    <a:pt x="267" y="207"/>
                  </a:cubicBezTo>
                  <a:cubicBezTo>
                    <a:pt x="282" y="222"/>
                    <a:pt x="289" y="240"/>
                    <a:pt x="289" y="261"/>
                  </a:cubicBezTo>
                  <a:cubicBezTo>
                    <a:pt x="288" y="283"/>
                    <a:pt x="279" y="302"/>
                    <a:pt x="262" y="319"/>
                  </a:cubicBezTo>
                  <a:cubicBezTo>
                    <a:pt x="247" y="334"/>
                    <a:pt x="230" y="343"/>
                    <a:pt x="210" y="346"/>
                  </a:cubicBezTo>
                  <a:cubicBezTo>
                    <a:pt x="183" y="350"/>
                    <a:pt x="160" y="342"/>
                    <a:pt x="139" y="321"/>
                  </a:cubicBezTo>
                  <a:cubicBezTo>
                    <a:pt x="123" y="305"/>
                    <a:pt x="114" y="287"/>
                    <a:pt x="113" y="268"/>
                  </a:cubicBezTo>
                  <a:cubicBezTo>
                    <a:pt x="111" y="249"/>
                    <a:pt x="117" y="232"/>
                    <a:pt x="130" y="215"/>
                  </a:cubicBezTo>
                  <a:close/>
                  <a:moveTo>
                    <a:pt x="454" y="276"/>
                  </a:moveTo>
                  <a:cubicBezTo>
                    <a:pt x="471" y="293"/>
                    <a:pt x="479" y="313"/>
                    <a:pt x="476" y="335"/>
                  </a:cubicBezTo>
                  <a:cubicBezTo>
                    <a:pt x="473" y="360"/>
                    <a:pt x="455" y="390"/>
                    <a:pt x="421" y="423"/>
                  </a:cubicBezTo>
                  <a:cubicBezTo>
                    <a:pt x="388" y="457"/>
                    <a:pt x="358" y="475"/>
                    <a:pt x="332" y="478"/>
                  </a:cubicBezTo>
                  <a:cubicBezTo>
                    <a:pt x="311" y="481"/>
                    <a:pt x="291" y="473"/>
                    <a:pt x="274" y="456"/>
                  </a:cubicBezTo>
                  <a:cubicBezTo>
                    <a:pt x="257" y="439"/>
                    <a:pt x="250" y="419"/>
                    <a:pt x="253" y="395"/>
                  </a:cubicBezTo>
                  <a:cubicBezTo>
                    <a:pt x="255" y="372"/>
                    <a:pt x="274" y="343"/>
                    <a:pt x="308" y="309"/>
                  </a:cubicBezTo>
                  <a:cubicBezTo>
                    <a:pt x="341" y="276"/>
                    <a:pt x="370" y="258"/>
                    <a:pt x="396" y="255"/>
                  </a:cubicBezTo>
                  <a:cubicBezTo>
                    <a:pt x="418" y="252"/>
                    <a:pt x="437" y="259"/>
                    <a:pt x="454" y="276"/>
                  </a:cubicBezTo>
                  <a:close/>
                  <a:moveTo>
                    <a:pt x="426" y="304"/>
                  </a:moveTo>
                  <a:cubicBezTo>
                    <a:pt x="422" y="300"/>
                    <a:pt x="417" y="298"/>
                    <a:pt x="412" y="298"/>
                  </a:cubicBezTo>
                  <a:cubicBezTo>
                    <a:pt x="406" y="297"/>
                    <a:pt x="399" y="299"/>
                    <a:pt x="390" y="304"/>
                  </a:cubicBezTo>
                  <a:cubicBezTo>
                    <a:pt x="379" y="311"/>
                    <a:pt x="363" y="324"/>
                    <a:pt x="343" y="345"/>
                  </a:cubicBezTo>
                  <a:cubicBezTo>
                    <a:pt x="322" y="366"/>
                    <a:pt x="309" y="381"/>
                    <a:pt x="303" y="391"/>
                  </a:cubicBezTo>
                  <a:cubicBezTo>
                    <a:pt x="298" y="400"/>
                    <a:pt x="295" y="408"/>
                    <a:pt x="295" y="414"/>
                  </a:cubicBezTo>
                  <a:cubicBezTo>
                    <a:pt x="296" y="419"/>
                    <a:pt x="298" y="424"/>
                    <a:pt x="302" y="428"/>
                  </a:cubicBezTo>
                  <a:cubicBezTo>
                    <a:pt x="306" y="432"/>
                    <a:pt x="311" y="435"/>
                    <a:pt x="317" y="435"/>
                  </a:cubicBezTo>
                  <a:cubicBezTo>
                    <a:pt x="323" y="436"/>
                    <a:pt x="330" y="433"/>
                    <a:pt x="338" y="428"/>
                  </a:cubicBezTo>
                  <a:cubicBezTo>
                    <a:pt x="349" y="422"/>
                    <a:pt x="365" y="409"/>
                    <a:pt x="386" y="388"/>
                  </a:cubicBezTo>
                  <a:cubicBezTo>
                    <a:pt x="406" y="367"/>
                    <a:pt x="420" y="352"/>
                    <a:pt x="425" y="342"/>
                  </a:cubicBezTo>
                  <a:cubicBezTo>
                    <a:pt x="431" y="332"/>
                    <a:pt x="434" y="325"/>
                    <a:pt x="433" y="319"/>
                  </a:cubicBezTo>
                  <a:cubicBezTo>
                    <a:pt x="433" y="313"/>
                    <a:pt x="430" y="308"/>
                    <a:pt x="426" y="304"/>
                  </a:cubicBezTo>
                  <a:close/>
                  <a:moveTo>
                    <a:pt x="591" y="413"/>
                  </a:moveTo>
                  <a:cubicBezTo>
                    <a:pt x="608" y="430"/>
                    <a:pt x="615" y="449"/>
                    <a:pt x="613" y="471"/>
                  </a:cubicBezTo>
                  <a:cubicBezTo>
                    <a:pt x="610" y="497"/>
                    <a:pt x="591" y="527"/>
                    <a:pt x="558" y="560"/>
                  </a:cubicBezTo>
                  <a:cubicBezTo>
                    <a:pt x="525" y="593"/>
                    <a:pt x="495" y="612"/>
                    <a:pt x="469" y="615"/>
                  </a:cubicBezTo>
                  <a:cubicBezTo>
                    <a:pt x="447" y="617"/>
                    <a:pt x="428" y="610"/>
                    <a:pt x="411" y="593"/>
                  </a:cubicBezTo>
                  <a:cubicBezTo>
                    <a:pt x="394" y="576"/>
                    <a:pt x="387" y="555"/>
                    <a:pt x="389" y="532"/>
                  </a:cubicBezTo>
                  <a:cubicBezTo>
                    <a:pt x="392" y="508"/>
                    <a:pt x="410" y="479"/>
                    <a:pt x="444" y="446"/>
                  </a:cubicBezTo>
                  <a:cubicBezTo>
                    <a:pt x="477" y="412"/>
                    <a:pt x="507" y="394"/>
                    <a:pt x="533" y="391"/>
                  </a:cubicBezTo>
                  <a:cubicBezTo>
                    <a:pt x="555" y="389"/>
                    <a:pt x="574" y="396"/>
                    <a:pt x="591" y="413"/>
                  </a:cubicBezTo>
                  <a:close/>
                  <a:moveTo>
                    <a:pt x="563" y="441"/>
                  </a:moveTo>
                  <a:cubicBezTo>
                    <a:pt x="559" y="437"/>
                    <a:pt x="554" y="435"/>
                    <a:pt x="548" y="434"/>
                  </a:cubicBezTo>
                  <a:cubicBezTo>
                    <a:pt x="542" y="434"/>
                    <a:pt x="535" y="436"/>
                    <a:pt x="527" y="441"/>
                  </a:cubicBezTo>
                  <a:cubicBezTo>
                    <a:pt x="516" y="447"/>
                    <a:pt x="500" y="461"/>
                    <a:pt x="479" y="481"/>
                  </a:cubicBezTo>
                  <a:cubicBezTo>
                    <a:pt x="459" y="502"/>
                    <a:pt x="445" y="517"/>
                    <a:pt x="440" y="527"/>
                  </a:cubicBezTo>
                  <a:cubicBezTo>
                    <a:pt x="434" y="537"/>
                    <a:pt x="432" y="545"/>
                    <a:pt x="432" y="550"/>
                  </a:cubicBezTo>
                  <a:cubicBezTo>
                    <a:pt x="433" y="556"/>
                    <a:pt x="435" y="561"/>
                    <a:pt x="439" y="565"/>
                  </a:cubicBezTo>
                  <a:cubicBezTo>
                    <a:pt x="443" y="569"/>
                    <a:pt x="448" y="571"/>
                    <a:pt x="454" y="572"/>
                  </a:cubicBezTo>
                  <a:cubicBezTo>
                    <a:pt x="459" y="572"/>
                    <a:pt x="466" y="570"/>
                    <a:pt x="475" y="565"/>
                  </a:cubicBezTo>
                  <a:cubicBezTo>
                    <a:pt x="486" y="559"/>
                    <a:pt x="502" y="545"/>
                    <a:pt x="522" y="524"/>
                  </a:cubicBezTo>
                  <a:cubicBezTo>
                    <a:pt x="543" y="504"/>
                    <a:pt x="556" y="489"/>
                    <a:pt x="562" y="479"/>
                  </a:cubicBezTo>
                  <a:cubicBezTo>
                    <a:pt x="568" y="469"/>
                    <a:pt x="570" y="461"/>
                    <a:pt x="570" y="455"/>
                  </a:cubicBezTo>
                  <a:cubicBezTo>
                    <a:pt x="569" y="450"/>
                    <a:pt x="567" y="445"/>
                    <a:pt x="563" y="441"/>
                  </a:cubicBezTo>
                  <a:close/>
                </a:path>
              </a:pathLst>
            </a:custGeom>
            <a:solidFill>
              <a:srgbClr val="7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  <p:pic>
        <p:nvPicPr>
          <p:cNvPr id="912" name="Resim 9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0882" y="1460022"/>
            <a:ext cx="4633118" cy="4633118"/>
          </a:xfrm>
          <a:prstGeom prst="rect">
            <a:avLst/>
          </a:prstGeom>
        </p:spPr>
      </p:pic>
      <p:sp>
        <p:nvSpPr>
          <p:cNvPr id="453" name="Metin kutusu 1885"/>
          <p:cNvSpPr txBox="1"/>
          <p:nvPr/>
        </p:nvSpPr>
        <p:spPr>
          <a:xfrm>
            <a:off x="8041467" y="857250"/>
            <a:ext cx="1165704" cy="41549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tr-TR" sz="1050" b="1" dirty="0"/>
              <a:t>Eşyükselti Eğrileri</a:t>
            </a:r>
          </a:p>
          <a:p>
            <a:r>
              <a:rPr lang="tr-TR" sz="1050" dirty="0"/>
              <a:t>Çukurlar</a:t>
            </a:r>
          </a:p>
        </p:txBody>
      </p:sp>
    </p:spTree>
    <p:extLst>
      <p:ext uri="{BB962C8B-B14F-4D97-AF65-F5344CB8AC3E}">
        <p14:creationId xmlns:p14="http://schemas.microsoft.com/office/powerpoint/2010/main" val="1525734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5DD5B7-E5D1-404D-8308-FE919AD8B5C4}"/>
              </a:ext>
            </a:extLst>
          </p:cNvPr>
          <p:cNvSpPr/>
          <p:nvPr/>
        </p:nvSpPr>
        <p:spPr>
          <a:xfrm>
            <a:off x="7686675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/>
              <a:t>Polye</a:t>
            </a:r>
            <a:endParaRPr lang="tr-TR" dirty="0"/>
          </a:p>
          <a:p>
            <a:r>
              <a:rPr lang="tr-TR" dirty="0"/>
              <a:t>Topografya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FF757-1450-4258-8B0C-BC237EEB40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" y="661075"/>
            <a:ext cx="8763000" cy="619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87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2A4074BC-0039-4A03-815E-5EDD947204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61" y="809625"/>
            <a:ext cx="8552940" cy="60483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481FB71-1C55-4CA7-ADCD-E9162BD0B300}"/>
              </a:ext>
            </a:extLst>
          </p:cNvPr>
          <p:cNvSpPr/>
          <p:nvPr/>
        </p:nvSpPr>
        <p:spPr>
          <a:xfrm>
            <a:off x="7686675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/>
              <a:t>Polye</a:t>
            </a:r>
            <a:endParaRPr lang="tr-TR" dirty="0"/>
          </a:p>
          <a:p>
            <a:r>
              <a:rPr lang="tr-TR" dirty="0"/>
              <a:t>Jeoloji</a:t>
            </a:r>
          </a:p>
        </p:txBody>
      </p:sp>
    </p:spTree>
    <p:extLst>
      <p:ext uri="{BB962C8B-B14F-4D97-AF65-F5344CB8AC3E}">
        <p14:creationId xmlns:p14="http://schemas.microsoft.com/office/powerpoint/2010/main" val="727013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59ADBCBA-6A9A-4F42-83D8-E72AA5794631}"/>
              </a:ext>
            </a:extLst>
          </p:cNvPr>
          <p:cNvSpPr/>
          <p:nvPr/>
        </p:nvSpPr>
        <p:spPr>
          <a:xfrm>
            <a:off x="7451634" y="0"/>
            <a:ext cx="169236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r-TR" b="1" dirty="0"/>
              <a:t>Karstik Şekiller</a:t>
            </a:r>
          </a:p>
          <a:p>
            <a:pPr lvl="1"/>
            <a:r>
              <a:rPr lang="tr-TR" dirty="0"/>
              <a:t>i. Kör Vadi</a:t>
            </a:r>
          </a:p>
        </p:txBody>
      </p:sp>
      <p:pic>
        <p:nvPicPr>
          <p:cNvPr id="5" name="Resim 4" descr="taş, açık hava, ağaç, doğa içeren bir resim&#10;&#10;Açıklama otomatik olarak oluşturuldu">
            <a:extLst>
              <a:ext uri="{FF2B5EF4-FFF2-40B4-BE49-F238E27FC236}">
                <a16:creationId xmlns:a16="http://schemas.microsoft.com/office/drawing/2014/main" id="{20DA207E-AC1A-4ACE-9292-087AF7AEFA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737" y="3838303"/>
            <a:ext cx="4026263" cy="3019697"/>
          </a:xfrm>
          <a:prstGeom prst="rect">
            <a:avLst/>
          </a:prstGeom>
        </p:spPr>
      </p:pic>
      <p:pic>
        <p:nvPicPr>
          <p:cNvPr id="3" name="Picture 2" descr="A close up of a rock&#10;&#10;Description automatically generated">
            <a:extLst>
              <a:ext uri="{FF2B5EF4-FFF2-40B4-BE49-F238E27FC236}">
                <a16:creationId xmlns:a16="http://schemas.microsoft.com/office/drawing/2014/main" id="{68CC37E8-A0D4-4D32-AA5A-9307B06174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762000" y="761999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09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59ADBCBA-6A9A-4F42-83D8-E72AA5794631}"/>
              </a:ext>
            </a:extLst>
          </p:cNvPr>
          <p:cNvSpPr/>
          <p:nvPr/>
        </p:nvSpPr>
        <p:spPr>
          <a:xfrm>
            <a:off x="7451634" y="0"/>
            <a:ext cx="169236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r-TR" b="1" dirty="0"/>
              <a:t>Karstik Şekiller</a:t>
            </a:r>
          </a:p>
          <a:p>
            <a:pPr lvl="1"/>
            <a:r>
              <a:rPr lang="tr-TR" dirty="0"/>
              <a:t>i. Düden</a:t>
            </a:r>
          </a:p>
        </p:txBody>
      </p:sp>
      <p:pic>
        <p:nvPicPr>
          <p:cNvPr id="3" name="Resim 2" descr="çayır, açık hava, ağaç, alan içeren bir resim&#10;&#10;Açıklama otomatik olarak oluşturuldu">
            <a:extLst>
              <a:ext uri="{FF2B5EF4-FFF2-40B4-BE49-F238E27FC236}">
                <a16:creationId xmlns:a16="http://schemas.microsoft.com/office/drawing/2014/main" id="{24DB0A74-5D74-4BF0-9C04-10F7662A95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195" y="3805646"/>
            <a:ext cx="4069805" cy="3052354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560143CE-1E8B-4240-8E7D-99B146B537CE}"/>
              </a:ext>
            </a:extLst>
          </p:cNvPr>
          <p:cNvSpPr txBox="1"/>
          <p:nvPr/>
        </p:nvSpPr>
        <p:spPr>
          <a:xfrm>
            <a:off x="5416731" y="3518263"/>
            <a:ext cx="2433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Seydişehir, 2011, Düden</a:t>
            </a:r>
          </a:p>
        </p:txBody>
      </p:sp>
      <p:pic>
        <p:nvPicPr>
          <p:cNvPr id="6" name="Picture 5" descr="A group of people standing on a rocky hill&#10;&#10;Description automatically generated">
            <a:extLst>
              <a:ext uri="{FF2B5EF4-FFF2-40B4-BE49-F238E27FC236}">
                <a16:creationId xmlns:a16="http://schemas.microsoft.com/office/drawing/2014/main" id="{45C5FF6F-6CEA-4F99-A688-A87747A912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80548" cy="3585411"/>
          </a:xfrm>
          <a:prstGeom prst="rect">
            <a:avLst/>
          </a:prstGeom>
        </p:spPr>
      </p:pic>
      <p:pic>
        <p:nvPicPr>
          <p:cNvPr id="7" name="Picture 6" descr="A person walking down a dirt road&#10;&#10;Description automatically generated">
            <a:extLst>
              <a:ext uri="{FF2B5EF4-FFF2-40B4-BE49-F238E27FC236}">
                <a16:creationId xmlns:a16="http://schemas.microsoft.com/office/drawing/2014/main" id="{FD98BAE2-8F7C-4245-B14C-60837CA256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72" y="3702929"/>
            <a:ext cx="4069805" cy="305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91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66</Words>
  <Application>Microsoft Office PowerPoint</Application>
  <PresentationFormat>On-screen Show (4:3)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Erkan Yılmaz</dc:creator>
  <cp:lastModifiedBy>ErkanYilmaz</cp:lastModifiedBy>
  <cp:revision>22</cp:revision>
  <dcterms:created xsi:type="dcterms:W3CDTF">2019-11-28T16:45:56Z</dcterms:created>
  <dcterms:modified xsi:type="dcterms:W3CDTF">2020-05-11T15:55:38Z</dcterms:modified>
</cp:coreProperties>
</file>