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1" r:id="rId15"/>
    <p:sldId id="270" r:id="rId16"/>
    <p:sldId id="25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1/16/2018</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lstStyle/>
          <a:p>
            <a:r>
              <a:rPr lang="en-US" dirty="0">
                <a:effectLst/>
              </a:rPr>
              <a:t>BİY </a:t>
            </a:r>
            <a:r>
              <a:rPr lang="tr-TR" dirty="0" smtClean="0">
                <a:effectLst/>
              </a:rPr>
              <a:t>483 </a:t>
            </a:r>
            <a:br>
              <a:rPr lang="tr-TR" dirty="0" smtClean="0">
                <a:effectLst/>
              </a:rPr>
            </a:br>
            <a:r>
              <a:rPr lang="tr-TR" dirty="0" smtClean="0">
                <a:effectLst/>
              </a:rPr>
              <a:t>ÇEVRESEL ETKİ DEĞERLENDİRME</a:t>
            </a:r>
            <a:endParaRPr lang="tr-TR" dirty="0"/>
          </a:p>
        </p:txBody>
      </p:sp>
      <p:sp>
        <p:nvSpPr>
          <p:cNvPr id="3" name="Alt Başlık 2"/>
          <p:cNvSpPr>
            <a:spLocks noGrp="1"/>
          </p:cNvSpPr>
          <p:nvPr>
            <p:ph type="subTitle" idx="1"/>
          </p:nvPr>
        </p:nvSpPr>
        <p:spPr>
          <a:xfrm>
            <a:off x="1299434" y="4516438"/>
            <a:ext cx="9001462" cy="1655762"/>
          </a:xfrm>
        </p:spPr>
        <p:txBody>
          <a:bodyPr/>
          <a:lstStyle/>
          <a:p>
            <a:r>
              <a:rPr lang="tr-TR" dirty="0" smtClean="0"/>
              <a:t>Prof. Dr. Latif KURT</a:t>
            </a:r>
            <a:endParaRPr lang="tr-TR" dirty="0"/>
          </a:p>
        </p:txBody>
      </p:sp>
    </p:spTree>
    <p:extLst>
      <p:ext uri="{BB962C8B-B14F-4D97-AF65-F5344CB8AC3E}">
        <p14:creationId xmlns:p14="http://schemas.microsoft.com/office/powerpoint/2010/main" val="2674024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Anadolu kestanesi tabiat alanları</a:t>
            </a:r>
          </a:p>
          <a:p>
            <a:r>
              <a:rPr lang="tr-TR" dirty="0" smtClean="0"/>
              <a:t>Ana ardıç </a:t>
            </a:r>
            <a:r>
              <a:rPr lang="tr-TR" dirty="0"/>
              <a:t>tabiat alanları</a:t>
            </a:r>
            <a:endParaRPr lang="tr-TR" dirty="0" smtClean="0"/>
          </a:p>
          <a:p>
            <a:r>
              <a:rPr lang="tr-TR" dirty="0" smtClean="0"/>
              <a:t>Araç türbe çamı </a:t>
            </a:r>
            <a:r>
              <a:rPr lang="tr-TR" dirty="0"/>
              <a:t>tabiat alanları</a:t>
            </a:r>
            <a:endParaRPr lang="tr-TR" dirty="0" smtClean="0"/>
          </a:p>
          <a:p>
            <a:r>
              <a:rPr lang="tr-TR" dirty="0" smtClean="0"/>
              <a:t>Asarlık tepeleri </a:t>
            </a:r>
            <a:r>
              <a:rPr lang="tr-TR" dirty="0"/>
              <a:t>tabiat alanları</a:t>
            </a:r>
            <a:endParaRPr lang="tr-TR" dirty="0" smtClean="0"/>
          </a:p>
          <a:p>
            <a:r>
              <a:rPr lang="tr-TR" dirty="0" smtClean="0"/>
              <a:t>Bayır çınarı </a:t>
            </a:r>
            <a:r>
              <a:rPr lang="tr-TR" dirty="0"/>
              <a:t>tabiat alanları</a:t>
            </a:r>
            <a:endParaRPr lang="tr-TR" dirty="0" smtClean="0"/>
          </a:p>
          <a:p>
            <a:r>
              <a:rPr lang="tr-TR" dirty="0" smtClean="0"/>
              <a:t>Bayır servi ağacı </a:t>
            </a:r>
            <a:r>
              <a:rPr lang="tr-TR" dirty="0"/>
              <a:t>tabiat alanları</a:t>
            </a:r>
            <a:endParaRPr lang="tr-TR" dirty="0" smtClean="0"/>
          </a:p>
          <a:p>
            <a:r>
              <a:rPr lang="tr-TR" dirty="0" err="1" smtClean="0"/>
              <a:t>Beldeğirmen</a:t>
            </a:r>
            <a:r>
              <a:rPr lang="tr-TR" dirty="0" smtClean="0"/>
              <a:t> köyü çınar ağacı </a:t>
            </a:r>
            <a:r>
              <a:rPr lang="tr-TR" dirty="0"/>
              <a:t>tabiat </a:t>
            </a:r>
            <a:r>
              <a:rPr lang="tr-TR" dirty="0" smtClean="0"/>
              <a:t>alanları</a:t>
            </a:r>
          </a:p>
          <a:p>
            <a:r>
              <a:rPr lang="tr-TR" dirty="0" smtClean="0"/>
              <a:t>Vd.</a:t>
            </a:r>
            <a:endParaRPr lang="tr-TR" dirty="0"/>
          </a:p>
        </p:txBody>
      </p:sp>
    </p:spTree>
    <p:extLst>
      <p:ext uri="{BB962C8B-B14F-4D97-AF65-F5344CB8AC3E}">
        <p14:creationId xmlns:p14="http://schemas.microsoft.com/office/powerpoint/2010/main" val="323597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Özel Çevre Koruma Alanları</a:t>
            </a:r>
          </a:p>
          <a:p>
            <a:r>
              <a:rPr lang="tr-TR" dirty="0" smtClean="0"/>
              <a:t>Özel çevre koruma bölgesi olarak ilan edilen bölgeleri çevre kirlenmesi ve bozulmasına karşı korumak bu alanların doğal güzelliklerini gelecek nesillere aktarmak için oluşturulmuş alanlardır.</a:t>
            </a:r>
            <a:endParaRPr lang="tr-TR" dirty="0"/>
          </a:p>
        </p:txBody>
      </p:sp>
    </p:spTree>
    <p:extLst>
      <p:ext uri="{BB962C8B-B14F-4D97-AF65-F5344CB8AC3E}">
        <p14:creationId xmlns:p14="http://schemas.microsoft.com/office/powerpoint/2010/main" val="1861890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smtClean="0"/>
              <a:t>Gölcek</a:t>
            </a:r>
            <a:r>
              <a:rPr lang="tr-TR" dirty="0" smtClean="0"/>
              <a:t> </a:t>
            </a:r>
            <a:r>
              <a:rPr lang="tr-TR" dirty="0"/>
              <a:t>Özel Çevre Koruma </a:t>
            </a:r>
            <a:r>
              <a:rPr lang="tr-TR" dirty="0" smtClean="0"/>
              <a:t>Alanları</a:t>
            </a:r>
          </a:p>
          <a:p>
            <a:r>
              <a:rPr lang="tr-TR" dirty="0" smtClean="0"/>
              <a:t>Dalyan </a:t>
            </a:r>
            <a:r>
              <a:rPr lang="tr-TR" dirty="0"/>
              <a:t>Özel Çevre Koruma </a:t>
            </a:r>
            <a:r>
              <a:rPr lang="tr-TR" dirty="0" smtClean="0"/>
              <a:t>Alanları</a:t>
            </a:r>
          </a:p>
          <a:p>
            <a:r>
              <a:rPr lang="tr-TR" dirty="0" smtClean="0"/>
              <a:t>Patara </a:t>
            </a:r>
            <a:r>
              <a:rPr lang="tr-TR" dirty="0"/>
              <a:t>Özel Çevre Koruma </a:t>
            </a:r>
            <a:r>
              <a:rPr lang="tr-TR" dirty="0" smtClean="0"/>
              <a:t>Alanları</a:t>
            </a:r>
          </a:p>
          <a:p>
            <a:r>
              <a:rPr lang="tr-TR" dirty="0" smtClean="0"/>
              <a:t>Kekova </a:t>
            </a:r>
            <a:r>
              <a:rPr lang="tr-TR" dirty="0"/>
              <a:t>Özel Çevre Koruma </a:t>
            </a:r>
            <a:r>
              <a:rPr lang="tr-TR" dirty="0" smtClean="0"/>
              <a:t>Alanları</a:t>
            </a:r>
          </a:p>
          <a:p>
            <a:r>
              <a:rPr lang="tr-TR" dirty="0" smtClean="0"/>
              <a:t>Datça </a:t>
            </a:r>
            <a:r>
              <a:rPr lang="tr-TR" dirty="0"/>
              <a:t>Özel Çevre Koruma </a:t>
            </a:r>
            <a:r>
              <a:rPr lang="tr-TR" dirty="0" smtClean="0"/>
              <a:t>Alanları</a:t>
            </a:r>
          </a:p>
          <a:p>
            <a:r>
              <a:rPr lang="tr-TR" dirty="0" smtClean="0"/>
              <a:t>Gökova </a:t>
            </a:r>
            <a:r>
              <a:rPr lang="tr-TR" dirty="0"/>
              <a:t>Özel Çevre Koruma </a:t>
            </a:r>
            <a:r>
              <a:rPr lang="tr-TR" dirty="0" smtClean="0"/>
              <a:t>Alanları</a:t>
            </a:r>
          </a:p>
          <a:p>
            <a:r>
              <a:rPr lang="tr-TR" dirty="0" smtClean="0"/>
              <a:t>Ihlara </a:t>
            </a:r>
            <a:r>
              <a:rPr lang="tr-TR" dirty="0"/>
              <a:t>Özel Çevre Koruma </a:t>
            </a:r>
            <a:r>
              <a:rPr lang="tr-TR" dirty="0" smtClean="0"/>
              <a:t>Alanları</a:t>
            </a:r>
          </a:p>
          <a:p>
            <a:r>
              <a:rPr lang="tr-TR" dirty="0" smtClean="0"/>
              <a:t>Foça </a:t>
            </a:r>
            <a:r>
              <a:rPr lang="tr-TR" dirty="0"/>
              <a:t>Özel Çevre Koruma </a:t>
            </a:r>
            <a:r>
              <a:rPr lang="tr-TR" dirty="0" smtClean="0"/>
              <a:t>Alanları</a:t>
            </a:r>
          </a:p>
          <a:p>
            <a:r>
              <a:rPr lang="tr-TR" dirty="0" smtClean="0"/>
              <a:t>Belek </a:t>
            </a:r>
            <a:r>
              <a:rPr lang="tr-TR" dirty="0"/>
              <a:t>Özel Çevre Koruma Alanları</a:t>
            </a:r>
          </a:p>
          <a:p>
            <a:endParaRPr lang="tr-TR" dirty="0"/>
          </a:p>
        </p:txBody>
      </p:sp>
    </p:spTree>
    <p:extLst>
      <p:ext uri="{BB962C8B-B14F-4D97-AF65-F5344CB8AC3E}">
        <p14:creationId xmlns:p14="http://schemas.microsoft.com/office/powerpoint/2010/main" val="4164635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Sulak Alanlar</a:t>
            </a:r>
          </a:p>
          <a:p>
            <a:r>
              <a:rPr lang="tr-TR" dirty="0" smtClean="0"/>
              <a:t>Doğal veya yapay, devamlı veya geçici, suları durgun veya akıntılı, </a:t>
            </a:r>
            <a:r>
              <a:rPr lang="tr-TR" dirty="0" err="1" smtClean="0"/>
              <a:t>tatlı,acı</a:t>
            </a:r>
            <a:r>
              <a:rPr lang="tr-TR" dirty="0" smtClean="0"/>
              <a:t>, veya tuzlu, denizlerin gelgit hareketlerinin çekilme devresinde 6 m </a:t>
            </a:r>
            <a:r>
              <a:rPr lang="tr-TR" dirty="0" err="1" smtClean="0"/>
              <a:t>yi</a:t>
            </a:r>
            <a:r>
              <a:rPr lang="tr-TR" dirty="0" smtClean="0"/>
              <a:t> geçmeyen derinliğe sahip bataklık, sazlık ve </a:t>
            </a:r>
            <a:r>
              <a:rPr lang="tr-TR" dirty="0" err="1" smtClean="0"/>
              <a:t>turbiyeler</a:t>
            </a:r>
            <a:r>
              <a:rPr lang="tr-TR" dirty="0" smtClean="0"/>
              <a:t> sulak alanlardır.</a:t>
            </a:r>
            <a:endParaRPr lang="tr-TR" dirty="0"/>
          </a:p>
        </p:txBody>
      </p:sp>
    </p:spTree>
    <p:extLst>
      <p:ext uri="{BB962C8B-B14F-4D97-AF65-F5344CB8AC3E}">
        <p14:creationId xmlns:p14="http://schemas.microsoft.com/office/powerpoint/2010/main" val="1828286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2089" y="885829"/>
            <a:ext cx="10353762" cy="3695136"/>
          </a:xfrm>
        </p:spPr>
        <p:txBody>
          <a:bodyPr>
            <a:noAutofit/>
          </a:bodyPr>
          <a:lstStyle/>
          <a:p>
            <a:r>
              <a:rPr lang="tr-TR" sz="1600" dirty="0" smtClean="0"/>
              <a:t>Meriç deltası</a:t>
            </a:r>
          </a:p>
          <a:p>
            <a:r>
              <a:rPr lang="tr-TR" sz="1600" dirty="0" smtClean="0"/>
              <a:t>Kızılırmak deltası</a:t>
            </a:r>
          </a:p>
          <a:p>
            <a:r>
              <a:rPr lang="tr-TR" sz="1600" dirty="0" smtClean="0"/>
              <a:t>Kuş gölü</a:t>
            </a:r>
          </a:p>
          <a:p>
            <a:r>
              <a:rPr lang="tr-TR" sz="1600" dirty="0" err="1" smtClean="0"/>
              <a:t>Uluabat</a:t>
            </a:r>
            <a:r>
              <a:rPr lang="tr-TR" sz="1600" dirty="0" smtClean="0"/>
              <a:t> gölü</a:t>
            </a:r>
          </a:p>
          <a:p>
            <a:r>
              <a:rPr lang="tr-TR" sz="1600" dirty="0" smtClean="0"/>
              <a:t>Beyşehir gölü</a:t>
            </a:r>
          </a:p>
          <a:p>
            <a:r>
              <a:rPr lang="tr-TR" sz="1600" dirty="0" smtClean="0"/>
              <a:t>Van gölü</a:t>
            </a:r>
          </a:p>
          <a:p>
            <a:r>
              <a:rPr lang="tr-TR" sz="1600" dirty="0" err="1" smtClean="0"/>
              <a:t>Kuyucalı</a:t>
            </a:r>
            <a:r>
              <a:rPr lang="tr-TR" sz="1600" dirty="0" smtClean="0"/>
              <a:t> gölü</a:t>
            </a:r>
          </a:p>
          <a:p>
            <a:r>
              <a:rPr lang="tr-TR" sz="1600" dirty="0" smtClean="0"/>
              <a:t>Bafa gölü</a:t>
            </a:r>
          </a:p>
          <a:p>
            <a:r>
              <a:rPr lang="tr-TR" sz="1600" dirty="0" smtClean="0"/>
              <a:t>Nazik gölü</a:t>
            </a:r>
          </a:p>
          <a:p>
            <a:r>
              <a:rPr lang="tr-TR" sz="1600" dirty="0" smtClean="0"/>
              <a:t>Nemrut gölü</a:t>
            </a:r>
          </a:p>
          <a:p>
            <a:r>
              <a:rPr lang="tr-TR" sz="1600" dirty="0" smtClean="0"/>
              <a:t>Sarısu bataklığı</a:t>
            </a:r>
          </a:p>
          <a:p>
            <a:r>
              <a:rPr lang="tr-TR" sz="1600" dirty="0" smtClean="0"/>
              <a:t>Yüksekova sazlığı</a:t>
            </a:r>
            <a:endParaRPr lang="tr-TR" sz="1600" dirty="0"/>
          </a:p>
        </p:txBody>
      </p:sp>
    </p:spTree>
    <p:extLst>
      <p:ext uri="{BB962C8B-B14F-4D97-AF65-F5344CB8AC3E}">
        <p14:creationId xmlns:p14="http://schemas.microsoft.com/office/powerpoint/2010/main" val="2920455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Deniz kaplumbağaları ve yaşam alanlarının korunduğu yerler</a:t>
            </a:r>
          </a:p>
          <a:p>
            <a:r>
              <a:rPr lang="tr-TR" dirty="0" smtClean="0"/>
              <a:t>Dalyan</a:t>
            </a:r>
          </a:p>
          <a:p>
            <a:r>
              <a:rPr lang="tr-TR" dirty="0" smtClean="0"/>
              <a:t>Ekincik</a:t>
            </a:r>
          </a:p>
          <a:p>
            <a:r>
              <a:rPr lang="tr-TR" dirty="0" smtClean="0"/>
              <a:t>Kumluca</a:t>
            </a:r>
          </a:p>
          <a:p>
            <a:r>
              <a:rPr lang="tr-TR" dirty="0" smtClean="0"/>
              <a:t>Tekirova</a:t>
            </a:r>
          </a:p>
          <a:p>
            <a:r>
              <a:rPr lang="tr-TR" dirty="0" err="1" smtClean="0"/>
              <a:t>Belet</a:t>
            </a:r>
            <a:endParaRPr lang="tr-TR" dirty="0" smtClean="0"/>
          </a:p>
          <a:p>
            <a:r>
              <a:rPr lang="tr-TR" dirty="0" err="1" smtClean="0"/>
              <a:t>Kızılot</a:t>
            </a:r>
            <a:endParaRPr lang="tr-TR" dirty="0" smtClean="0"/>
          </a:p>
          <a:p>
            <a:r>
              <a:rPr lang="tr-TR" dirty="0" smtClean="0"/>
              <a:t>Gazipaşa</a:t>
            </a:r>
          </a:p>
          <a:p>
            <a:r>
              <a:rPr lang="tr-TR" dirty="0" smtClean="0"/>
              <a:t>Samandağ</a:t>
            </a:r>
          </a:p>
          <a:p>
            <a:r>
              <a:rPr lang="tr-TR" dirty="0" smtClean="0"/>
              <a:t>Kazanlı</a:t>
            </a:r>
          </a:p>
          <a:p>
            <a:r>
              <a:rPr lang="tr-TR" dirty="0" smtClean="0"/>
              <a:t>Anamur</a:t>
            </a:r>
          </a:p>
          <a:p>
            <a:r>
              <a:rPr lang="tr-TR" dirty="0" smtClean="0"/>
              <a:t>Vd.</a:t>
            </a:r>
            <a:endParaRPr lang="tr-TR" dirty="0"/>
          </a:p>
        </p:txBody>
      </p:sp>
    </p:spTree>
    <p:extLst>
      <p:ext uri="{BB962C8B-B14F-4D97-AF65-F5344CB8AC3E}">
        <p14:creationId xmlns:p14="http://schemas.microsoft.com/office/powerpoint/2010/main" val="1644480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derste ÇEVRESEL ETKİ DEĞERLENDİRME ‘ÇED’ adlı kitap (Yazar: Yiğit vd., 2002, ISBN 975-96176-1-7) takip edilmektedir.</a:t>
            </a:r>
            <a:endParaRPr lang="tr-TR" dirty="0"/>
          </a:p>
        </p:txBody>
      </p:sp>
    </p:spTree>
    <p:extLst>
      <p:ext uri="{BB962C8B-B14F-4D97-AF65-F5344CB8AC3E}">
        <p14:creationId xmlns:p14="http://schemas.microsoft.com/office/powerpoint/2010/main" val="49557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TÜRKİYE’DE KORUNAN ALANLAR</a:t>
            </a:r>
            <a:endParaRPr lang="tr-TR" dirty="0"/>
          </a:p>
        </p:txBody>
      </p:sp>
      <p:sp>
        <p:nvSpPr>
          <p:cNvPr id="3" name="İçerik Yer Tutucusu 2"/>
          <p:cNvSpPr>
            <a:spLocks noGrp="1"/>
          </p:cNvSpPr>
          <p:nvPr>
            <p:ph idx="1"/>
          </p:nvPr>
        </p:nvSpPr>
        <p:spPr>
          <a:xfrm>
            <a:off x="913794" y="1935921"/>
            <a:ext cx="10353762" cy="3537032"/>
          </a:xfrm>
        </p:spPr>
        <p:txBody>
          <a:bodyPr>
            <a:normAutofit/>
          </a:bodyPr>
          <a:lstStyle/>
          <a:p>
            <a:r>
              <a:rPr lang="tr-TR" dirty="0" smtClean="0"/>
              <a:t>MİLLİ PARKLAR</a:t>
            </a:r>
          </a:p>
          <a:p>
            <a:r>
              <a:rPr lang="tr-TR" dirty="0" smtClean="0"/>
              <a:t>TABİAT PARKLARI</a:t>
            </a:r>
          </a:p>
          <a:p>
            <a:r>
              <a:rPr lang="tr-TR" dirty="0" smtClean="0"/>
              <a:t>TABİAT KORUMA ALANLARI</a:t>
            </a:r>
          </a:p>
          <a:p>
            <a:r>
              <a:rPr lang="tr-TR" dirty="0" smtClean="0"/>
              <a:t>TABİAT ANITLARI</a:t>
            </a:r>
          </a:p>
          <a:p>
            <a:r>
              <a:rPr lang="tr-TR" dirty="0" smtClean="0"/>
              <a:t>ÖZEL ÇEVRE KORUMA ALANLARI</a:t>
            </a:r>
          </a:p>
          <a:p>
            <a:r>
              <a:rPr lang="tr-TR" dirty="0" smtClean="0"/>
              <a:t>SIULAK ALANLAR</a:t>
            </a:r>
          </a:p>
          <a:p>
            <a:r>
              <a:rPr lang="tr-TR" dirty="0" smtClean="0"/>
              <a:t>DENİZ KAPLUMBAĞALARI VE YAŞAM ALANLARININ KORUNDUĞU YERLER</a:t>
            </a:r>
            <a:endParaRPr lang="tr-TR" dirty="0"/>
          </a:p>
          <a:p>
            <a:endParaRPr lang="tr-TR" dirty="0" smtClean="0"/>
          </a:p>
          <a:p>
            <a:pPr marL="0" indent="0">
              <a:buNone/>
            </a:pPr>
            <a:endParaRPr lang="tr-TR" dirty="0"/>
          </a:p>
        </p:txBody>
      </p:sp>
      <p:sp>
        <p:nvSpPr>
          <p:cNvPr id="4" name="Metin kutusu 3"/>
          <p:cNvSpPr txBox="1"/>
          <p:nvPr/>
        </p:nvSpPr>
        <p:spPr>
          <a:xfrm>
            <a:off x="5257800" y="344863"/>
            <a:ext cx="1011815" cy="369332"/>
          </a:xfrm>
          <a:prstGeom prst="rect">
            <a:avLst/>
          </a:prstGeom>
          <a:noFill/>
        </p:spPr>
        <p:txBody>
          <a:bodyPr wrap="none" rtlCol="0">
            <a:spAutoFit/>
          </a:bodyPr>
          <a:lstStyle/>
          <a:p>
            <a:r>
              <a:rPr lang="tr-TR" dirty="0" smtClean="0"/>
              <a:t>Konu 5</a:t>
            </a:r>
            <a:endParaRPr lang="tr-TR" dirty="0"/>
          </a:p>
        </p:txBody>
      </p:sp>
    </p:spTree>
    <p:extLst>
      <p:ext uri="{BB962C8B-B14F-4D97-AF65-F5344CB8AC3E}">
        <p14:creationId xmlns:p14="http://schemas.microsoft.com/office/powerpoint/2010/main" val="3130442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Milli Parklar</a:t>
            </a:r>
          </a:p>
          <a:p>
            <a:r>
              <a:rPr lang="tr-TR" dirty="0" smtClean="0"/>
              <a:t>Bilimsel ve estetik açıdan ulusal ve uluslararası ender bulunan tabii ve kültürel kaynak değerlerini koruma dinlenme ve turizm alanlarına sahip alanlardır.</a:t>
            </a:r>
            <a:endParaRPr lang="tr-TR" dirty="0"/>
          </a:p>
        </p:txBody>
      </p:sp>
    </p:spTree>
    <p:extLst>
      <p:ext uri="{BB962C8B-B14F-4D97-AF65-F5344CB8AC3E}">
        <p14:creationId xmlns:p14="http://schemas.microsoft.com/office/powerpoint/2010/main" val="1150819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Aladağlar Milli Parkı</a:t>
            </a:r>
          </a:p>
          <a:p>
            <a:r>
              <a:rPr lang="tr-TR" dirty="0" err="1" smtClean="0"/>
              <a:t>Antınbeşik</a:t>
            </a:r>
            <a:r>
              <a:rPr lang="tr-TR" dirty="0" smtClean="0"/>
              <a:t> mağarası </a:t>
            </a:r>
            <a:r>
              <a:rPr lang="tr-TR" dirty="0"/>
              <a:t>Milli Parkı</a:t>
            </a:r>
            <a:endParaRPr lang="tr-TR" dirty="0" smtClean="0"/>
          </a:p>
          <a:p>
            <a:r>
              <a:rPr lang="tr-TR" dirty="0" smtClean="0"/>
              <a:t>Altındere vadisi </a:t>
            </a:r>
            <a:r>
              <a:rPr lang="tr-TR" dirty="0"/>
              <a:t>Milli Parkı</a:t>
            </a:r>
            <a:endParaRPr lang="tr-TR" dirty="0" smtClean="0"/>
          </a:p>
          <a:p>
            <a:r>
              <a:rPr lang="tr-TR" dirty="0" smtClean="0"/>
              <a:t>Beydağları sahil </a:t>
            </a:r>
            <a:r>
              <a:rPr lang="tr-TR" dirty="0"/>
              <a:t>Milli Parkı</a:t>
            </a:r>
            <a:endParaRPr lang="tr-TR" dirty="0" smtClean="0"/>
          </a:p>
          <a:p>
            <a:r>
              <a:rPr lang="tr-TR" dirty="0" smtClean="0"/>
              <a:t>Göreme </a:t>
            </a:r>
            <a:r>
              <a:rPr lang="tr-TR" dirty="0"/>
              <a:t>Milli Parkı</a:t>
            </a:r>
            <a:endParaRPr lang="tr-TR" dirty="0" smtClean="0"/>
          </a:p>
          <a:p>
            <a:r>
              <a:rPr lang="tr-TR" dirty="0" smtClean="0"/>
              <a:t>Kazdağı </a:t>
            </a:r>
            <a:r>
              <a:rPr lang="tr-TR" dirty="0"/>
              <a:t>Milli Parkı</a:t>
            </a:r>
            <a:endParaRPr lang="tr-TR" dirty="0" smtClean="0"/>
          </a:p>
          <a:p>
            <a:r>
              <a:rPr lang="tr-TR" dirty="0" smtClean="0"/>
              <a:t>Munzur vadisi </a:t>
            </a:r>
            <a:r>
              <a:rPr lang="tr-TR" dirty="0"/>
              <a:t>Milli Parkı</a:t>
            </a:r>
            <a:endParaRPr lang="tr-TR" dirty="0" smtClean="0"/>
          </a:p>
          <a:p>
            <a:r>
              <a:rPr lang="tr-TR" dirty="0" smtClean="0"/>
              <a:t>Yedigöller </a:t>
            </a:r>
            <a:r>
              <a:rPr lang="tr-TR" dirty="0"/>
              <a:t>Milli Parkı</a:t>
            </a:r>
            <a:endParaRPr lang="tr-TR" dirty="0" smtClean="0"/>
          </a:p>
          <a:p>
            <a:r>
              <a:rPr lang="tr-TR" dirty="0" err="1" smtClean="0"/>
              <a:t>Vd</a:t>
            </a:r>
            <a:r>
              <a:rPr lang="tr-TR" dirty="0" smtClean="0"/>
              <a:t>…</a:t>
            </a:r>
            <a:endParaRPr lang="tr-TR" dirty="0"/>
          </a:p>
        </p:txBody>
      </p:sp>
    </p:spTree>
    <p:extLst>
      <p:ext uri="{BB962C8B-B14F-4D97-AF65-F5344CB8AC3E}">
        <p14:creationId xmlns:p14="http://schemas.microsoft.com/office/powerpoint/2010/main" val="3128403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Tabiat Parkları</a:t>
            </a:r>
          </a:p>
          <a:p>
            <a:endParaRPr lang="tr-TR" dirty="0"/>
          </a:p>
          <a:p>
            <a:r>
              <a:rPr lang="tr-TR" dirty="0" smtClean="0"/>
              <a:t>Bitki örtüsü ve yaban hayatı özelliğine sahip manzara bütünlüğü içinde halkın dinlenme ve eğlenmesine uygun tabiat parçalarıdır.</a:t>
            </a:r>
          </a:p>
          <a:p>
            <a:endParaRPr lang="tr-TR" dirty="0"/>
          </a:p>
        </p:txBody>
      </p:sp>
    </p:spTree>
    <p:extLst>
      <p:ext uri="{BB962C8B-B14F-4D97-AF65-F5344CB8AC3E}">
        <p14:creationId xmlns:p14="http://schemas.microsoft.com/office/powerpoint/2010/main" val="3007050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Ölüdeniz Tabiat Parkı</a:t>
            </a:r>
          </a:p>
          <a:p>
            <a:r>
              <a:rPr lang="tr-TR" dirty="0" smtClean="0"/>
              <a:t>Abant Gölü </a:t>
            </a:r>
            <a:r>
              <a:rPr lang="tr-TR" dirty="0"/>
              <a:t>Tabiat Parkı</a:t>
            </a:r>
            <a:endParaRPr lang="tr-TR" dirty="0" smtClean="0"/>
          </a:p>
          <a:p>
            <a:r>
              <a:rPr lang="tr-TR" dirty="0" smtClean="0"/>
              <a:t>Kurşunlu Şelalesi </a:t>
            </a:r>
            <a:r>
              <a:rPr lang="tr-TR" dirty="0"/>
              <a:t>Tabiat Parkı</a:t>
            </a:r>
            <a:endParaRPr lang="tr-TR" dirty="0" smtClean="0"/>
          </a:p>
          <a:p>
            <a:r>
              <a:rPr lang="tr-TR" dirty="0" smtClean="0"/>
              <a:t>Bafa Gölü </a:t>
            </a:r>
            <a:r>
              <a:rPr lang="tr-TR" dirty="0"/>
              <a:t>Tabiat Parkı</a:t>
            </a:r>
            <a:endParaRPr lang="tr-TR" dirty="0" smtClean="0"/>
          </a:p>
          <a:p>
            <a:r>
              <a:rPr lang="tr-TR" dirty="0" err="1" smtClean="0"/>
              <a:t>Ballıkayalar</a:t>
            </a:r>
            <a:r>
              <a:rPr lang="tr-TR" dirty="0" smtClean="0"/>
              <a:t> </a:t>
            </a:r>
            <a:r>
              <a:rPr lang="tr-TR" dirty="0"/>
              <a:t>Tabiat Parkı</a:t>
            </a:r>
            <a:endParaRPr lang="tr-TR" dirty="0" smtClean="0"/>
          </a:p>
          <a:p>
            <a:r>
              <a:rPr lang="tr-TR" dirty="0" smtClean="0"/>
              <a:t>Vd.</a:t>
            </a:r>
            <a:endParaRPr lang="tr-TR" dirty="0"/>
          </a:p>
        </p:txBody>
      </p:sp>
    </p:spTree>
    <p:extLst>
      <p:ext uri="{BB962C8B-B14F-4D97-AF65-F5344CB8AC3E}">
        <p14:creationId xmlns:p14="http://schemas.microsoft.com/office/powerpoint/2010/main" val="3711686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Tabiatı Koruma Alanları</a:t>
            </a:r>
          </a:p>
          <a:p>
            <a:endParaRPr lang="tr-TR" dirty="0"/>
          </a:p>
          <a:p>
            <a:pPr marL="0" indent="0">
              <a:buNone/>
            </a:pPr>
            <a:r>
              <a:rPr lang="tr-TR" dirty="0" smtClean="0"/>
              <a:t>Bilimsel ve eğitim bakımından önem taşıyan nadir, tehlikeye düşmüş ve kaybolmaya yüz tutmuş ekosistemler, türler ve tabii olayların meydana getirdiği seçkin örnekleri ihtiva eden ve mutlak korunması gerekli olup sadece bilim ve eğitim amaçları ile kullanılmak üzere ayrılmış tabiat parçalarıdır.</a:t>
            </a:r>
            <a:endParaRPr lang="tr-TR" dirty="0"/>
          </a:p>
        </p:txBody>
      </p:sp>
    </p:spTree>
    <p:extLst>
      <p:ext uri="{BB962C8B-B14F-4D97-AF65-F5344CB8AC3E}">
        <p14:creationId xmlns:p14="http://schemas.microsoft.com/office/powerpoint/2010/main" val="2635655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Akdoğan ve Rüzgarlar Ebe çamı Tabiatı Koruma Alanı</a:t>
            </a:r>
          </a:p>
          <a:p>
            <a:r>
              <a:rPr lang="tr-TR" dirty="0" smtClean="0"/>
              <a:t>Akgöl </a:t>
            </a:r>
            <a:r>
              <a:rPr lang="tr-TR" dirty="0"/>
              <a:t>Tabiatı Koruma </a:t>
            </a:r>
            <a:r>
              <a:rPr lang="tr-TR" dirty="0" smtClean="0"/>
              <a:t>Alanı</a:t>
            </a:r>
          </a:p>
          <a:p>
            <a:r>
              <a:rPr lang="tr-TR" dirty="0" err="1" smtClean="0"/>
              <a:t>Çamburnu</a:t>
            </a:r>
            <a:r>
              <a:rPr lang="tr-TR" dirty="0" smtClean="0"/>
              <a:t> </a:t>
            </a:r>
            <a:r>
              <a:rPr lang="tr-TR" dirty="0"/>
              <a:t>Tabiatı Koruma </a:t>
            </a:r>
            <a:r>
              <a:rPr lang="tr-TR" dirty="0" smtClean="0"/>
              <a:t>Alanı</a:t>
            </a:r>
          </a:p>
          <a:p>
            <a:r>
              <a:rPr lang="tr-TR" dirty="0" err="1" smtClean="0"/>
              <a:t>Dandindre</a:t>
            </a:r>
            <a:r>
              <a:rPr lang="tr-TR" dirty="0" smtClean="0"/>
              <a:t> </a:t>
            </a:r>
            <a:r>
              <a:rPr lang="tr-TR" dirty="0"/>
              <a:t>Tabiatı Koruma </a:t>
            </a:r>
            <a:r>
              <a:rPr lang="tr-TR" dirty="0" smtClean="0"/>
              <a:t>Alanı</a:t>
            </a:r>
          </a:p>
          <a:p>
            <a:r>
              <a:rPr lang="tr-TR" dirty="0" smtClean="0"/>
              <a:t>Gala Gölü </a:t>
            </a:r>
            <a:r>
              <a:rPr lang="tr-TR" dirty="0"/>
              <a:t>Tabiatı Koruma </a:t>
            </a:r>
            <a:r>
              <a:rPr lang="tr-TR" dirty="0" smtClean="0"/>
              <a:t>Alanı</a:t>
            </a:r>
          </a:p>
          <a:p>
            <a:r>
              <a:rPr lang="tr-TR" dirty="0" smtClean="0"/>
              <a:t>Kale-Bolu Fındığı </a:t>
            </a:r>
            <a:r>
              <a:rPr lang="tr-TR" dirty="0"/>
              <a:t>Tabiatı Koruma </a:t>
            </a:r>
            <a:r>
              <a:rPr lang="tr-TR" dirty="0" smtClean="0"/>
              <a:t>Alanı</a:t>
            </a:r>
          </a:p>
          <a:p>
            <a:r>
              <a:rPr lang="tr-TR" dirty="0" smtClean="0"/>
              <a:t>Kazdağı </a:t>
            </a:r>
            <a:r>
              <a:rPr lang="tr-TR" dirty="0" err="1" smtClean="0"/>
              <a:t>Göknarı</a:t>
            </a:r>
            <a:r>
              <a:rPr lang="tr-TR" dirty="0" smtClean="0"/>
              <a:t> </a:t>
            </a:r>
            <a:r>
              <a:rPr lang="tr-TR" dirty="0"/>
              <a:t>Tabiatı Koruma </a:t>
            </a:r>
            <a:r>
              <a:rPr lang="tr-TR" dirty="0" smtClean="0"/>
              <a:t>Alanı</a:t>
            </a:r>
          </a:p>
          <a:p>
            <a:r>
              <a:rPr lang="tr-TR" dirty="0" smtClean="0"/>
              <a:t>Kavaklı </a:t>
            </a:r>
            <a:r>
              <a:rPr lang="tr-TR" dirty="0"/>
              <a:t>Tabiatı Koruma </a:t>
            </a:r>
            <a:r>
              <a:rPr lang="tr-TR" dirty="0" smtClean="0"/>
              <a:t>Alanı</a:t>
            </a:r>
          </a:p>
          <a:p>
            <a:r>
              <a:rPr lang="tr-TR" dirty="0" err="1" smtClean="0"/>
              <a:t>Sarıkum</a:t>
            </a:r>
            <a:r>
              <a:rPr lang="tr-TR" dirty="0" smtClean="0"/>
              <a:t> </a:t>
            </a:r>
            <a:r>
              <a:rPr lang="tr-TR" dirty="0"/>
              <a:t>Tabiatı Koruma </a:t>
            </a:r>
            <a:r>
              <a:rPr lang="tr-TR" dirty="0" smtClean="0"/>
              <a:t>Alanı</a:t>
            </a:r>
          </a:p>
          <a:p>
            <a:r>
              <a:rPr lang="tr-TR" dirty="0" err="1" smtClean="0"/>
              <a:t>Sultansazlığı</a:t>
            </a:r>
            <a:r>
              <a:rPr lang="tr-TR" dirty="0" smtClean="0"/>
              <a:t> Tabiatı </a:t>
            </a:r>
            <a:r>
              <a:rPr lang="tr-TR" dirty="0"/>
              <a:t>Koruma Alanı</a:t>
            </a:r>
          </a:p>
          <a:p>
            <a:endParaRPr lang="tr-TR" dirty="0"/>
          </a:p>
        </p:txBody>
      </p:sp>
    </p:spTree>
    <p:extLst>
      <p:ext uri="{BB962C8B-B14F-4D97-AF65-F5344CB8AC3E}">
        <p14:creationId xmlns:p14="http://schemas.microsoft.com/office/powerpoint/2010/main" val="4094960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Tabiat Anıtları</a:t>
            </a:r>
          </a:p>
          <a:p>
            <a:r>
              <a:rPr lang="tr-TR" dirty="0" smtClean="0"/>
              <a:t>Tabiat olaylarının meydana getirdiği özelliklere ve bilimsel değere sahip ve milli park esasları dahilinde korunan tabiat parçalarıdır.</a:t>
            </a:r>
            <a:endParaRPr lang="tr-TR" dirty="0"/>
          </a:p>
        </p:txBody>
      </p:sp>
    </p:spTree>
    <p:extLst>
      <p:ext uri="{BB962C8B-B14F-4D97-AF65-F5344CB8AC3E}">
        <p14:creationId xmlns:p14="http://schemas.microsoft.com/office/powerpoint/2010/main" val="28746691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52</TotalTime>
  <Words>456</Words>
  <Application>Microsoft Office PowerPoint</Application>
  <PresentationFormat>Geniş ekran</PresentationFormat>
  <Paragraphs>92</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Bookman Old Style</vt:lpstr>
      <vt:lpstr>Rockwell</vt:lpstr>
      <vt:lpstr>Damask</vt:lpstr>
      <vt:lpstr>BİY 483  ÇEVRESEL ETKİ DEĞERLENDİRME</vt:lpstr>
      <vt:lpstr>TÜRKİYE’DE KORUNAN ALANLAR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308 EVRİM</dc:title>
  <dc:creator>aysenur2066@hotmail.com</dc:creator>
  <cp:lastModifiedBy>aysenur2066@hotmail.com</cp:lastModifiedBy>
  <cp:revision>8</cp:revision>
  <dcterms:created xsi:type="dcterms:W3CDTF">2017-12-05T08:59:28Z</dcterms:created>
  <dcterms:modified xsi:type="dcterms:W3CDTF">2018-01-16T12:14:41Z</dcterms:modified>
</cp:coreProperties>
</file>