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5"/>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43E4B38-18F7-8147-AF39-B572EBC5B0FA}" type="datetimeFigureOut">
              <a:rPr lang="tr-TR" smtClean="0"/>
              <a:t>10.03.2018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83028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Resmi yer tutucuya sürükleyin veya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957070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823444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48199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868631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3" name="Date Placeholder 2"/>
          <p:cNvSpPr>
            <a:spLocks noGrp="1"/>
          </p:cNvSpPr>
          <p:nvPr>
            <p:ph type="dt" sz="half" idx="10"/>
          </p:nvPr>
        </p:nvSpPr>
        <p:spPr/>
        <p:txBody>
          <a:bodyPr/>
          <a:lstStyle/>
          <a:p>
            <a:fld id="{D43E4B38-18F7-8147-AF39-B572EBC5B0FA}" type="datetimeFigureOut">
              <a:rPr lang="tr-TR" smtClean="0"/>
              <a:t>10.03.2018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293170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tıklatın</a:t>
            </a:r>
          </a:p>
        </p:txBody>
      </p:sp>
      <p:sp>
        <p:nvSpPr>
          <p:cNvPr id="3" name="Date Placeholder 2"/>
          <p:cNvSpPr>
            <a:spLocks noGrp="1"/>
          </p:cNvSpPr>
          <p:nvPr>
            <p:ph type="dt" sz="half" idx="10"/>
          </p:nvPr>
        </p:nvSpPr>
        <p:spPr/>
        <p:txBody>
          <a:bodyPr/>
          <a:lstStyle/>
          <a:p>
            <a:fld id="{D43E4B38-18F7-8147-AF39-B572EBC5B0FA}" type="datetimeFigureOut">
              <a:rPr lang="tr-TR" smtClean="0"/>
              <a:t>10.03.2018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7771446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43E4B38-18F7-8147-AF39-B572EBC5B0FA}" type="datetimeFigureOut">
              <a:rPr lang="tr-TR" smtClean="0"/>
              <a:t>10.03.2018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266763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smtClean="0"/>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43E4B38-18F7-8147-AF39-B572EBC5B0FA}" type="datetimeFigureOut">
              <a:rPr lang="tr-TR" smtClean="0"/>
              <a:t>10.03.2018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338545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43E4B38-18F7-8147-AF39-B572EBC5B0FA}" type="datetimeFigureOut">
              <a:rPr lang="tr-TR" smtClean="0"/>
              <a:t>10.03.2018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8710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tıklatın</a:t>
            </a:r>
          </a:p>
        </p:txBody>
      </p:sp>
      <p:sp>
        <p:nvSpPr>
          <p:cNvPr id="4" name="Date Placeholder 3"/>
          <p:cNvSpPr>
            <a:spLocks noGrp="1"/>
          </p:cNvSpPr>
          <p:nvPr>
            <p:ph type="dt" sz="half" idx="10"/>
          </p:nvPr>
        </p:nvSpPr>
        <p:spPr/>
        <p:txBody>
          <a:bodyPr/>
          <a:lstStyle/>
          <a:p>
            <a:fld id="{D43E4B38-18F7-8147-AF39-B572EBC5B0FA}" type="datetimeFigureOut">
              <a:rPr lang="tr-TR" smtClean="0"/>
              <a:t>10.03.2018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748852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703358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43E4B38-18F7-8147-AF39-B572EBC5B0FA}" type="datetimeFigureOut">
              <a:rPr lang="tr-TR" smtClean="0"/>
              <a:t>10.03.2018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25019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43E4B38-18F7-8147-AF39-B572EBC5B0FA}" type="datetimeFigureOut">
              <a:rPr lang="tr-TR" smtClean="0"/>
              <a:t>10.03.2018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305410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43E4B38-18F7-8147-AF39-B572EBC5B0FA}" type="datetimeFigureOut">
              <a:rPr lang="tr-TR" smtClean="0"/>
              <a:t>10.03.2018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543752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smtClean="0"/>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1297819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Resmi yer tutucuya sürükleyin veya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tıklatın</a:t>
            </a:r>
          </a:p>
        </p:txBody>
      </p:sp>
      <p:sp>
        <p:nvSpPr>
          <p:cNvPr id="5" name="Date Placeholder 4"/>
          <p:cNvSpPr>
            <a:spLocks noGrp="1"/>
          </p:cNvSpPr>
          <p:nvPr>
            <p:ph type="dt" sz="half" idx="10"/>
          </p:nvPr>
        </p:nvSpPr>
        <p:spPr/>
        <p:txBody>
          <a:bodyPr/>
          <a:lstStyle/>
          <a:p>
            <a:fld id="{D43E4B38-18F7-8147-AF39-B572EBC5B0FA}" type="datetimeFigureOut">
              <a:rPr lang="tr-TR" smtClean="0"/>
              <a:t>10.03.2018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3E93DD-5C2A-8A47-AC99-7806858EE50F}" type="slidenum">
              <a:rPr lang="tr-TR" smtClean="0"/>
              <a:t>‹#›</a:t>
            </a:fld>
            <a:endParaRPr lang="tr-TR"/>
          </a:p>
        </p:txBody>
      </p:sp>
    </p:spTree>
    <p:extLst>
      <p:ext uri="{BB962C8B-B14F-4D97-AF65-F5344CB8AC3E}">
        <p14:creationId xmlns:p14="http://schemas.microsoft.com/office/powerpoint/2010/main" val="468984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43E4B38-18F7-8147-AF39-B572EBC5B0FA}" type="datetimeFigureOut">
              <a:rPr lang="tr-TR" smtClean="0"/>
              <a:t>10.03.2018</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93E93DD-5C2A-8A47-AC99-7806858EE50F}" type="slidenum">
              <a:rPr lang="tr-TR" smtClean="0"/>
              <a:t>‹#›</a:t>
            </a:fld>
            <a:endParaRPr lang="tr-TR"/>
          </a:p>
        </p:txBody>
      </p:sp>
    </p:spTree>
    <p:extLst>
      <p:ext uri="{BB962C8B-B14F-4D97-AF65-F5344CB8AC3E}">
        <p14:creationId xmlns:p14="http://schemas.microsoft.com/office/powerpoint/2010/main" val="12177276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err="1" smtClean="0">
                <a:latin typeface="Times New Roman" charset="0"/>
                <a:ea typeface="Times New Roman" charset="0"/>
                <a:cs typeface="Times New Roman" charset="0"/>
              </a:rPr>
              <a:t>Cıp</a:t>
            </a:r>
            <a:r>
              <a:rPr lang="tr-TR" dirty="0" smtClean="0">
                <a:latin typeface="Times New Roman" charset="0"/>
                <a:ea typeface="Times New Roman" charset="0"/>
                <a:cs typeface="Times New Roman" charset="0"/>
              </a:rPr>
              <a:t> </a:t>
            </a:r>
            <a:r>
              <a:rPr lang="tr-TR" dirty="0" err="1" smtClean="0">
                <a:latin typeface="Times New Roman" charset="0"/>
                <a:ea typeface="Times New Roman" charset="0"/>
                <a:cs typeface="Times New Roman" charset="0"/>
              </a:rPr>
              <a:t>sİstemİ</a:t>
            </a:r>
            <a:endParaRPr lang="tr-TR" dirty="0">
              <a:latin typeface="Times New Roman" charset="0"/>
              <a:ea typeface="Times New Roman" charset="0"/>
              <a:cs typeface="Times New Roman" charset="0"/>
            </a:endParaRPr>
          </a:p>
        </p:txBody>
      </p:sp>
      <p:sp>
        <p:nvSpPr>
          <p:cNvPr id="3" name="Alt Konu Başlığı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1657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1551008"/>
            <a:ext cx="10363826" cy="4240191"/>
          </a:xfrm>
        </p:spPr>
        <p:txBody>
          <a:bodyPr>
            <a:normAutofit/>
          </a:bodyPr>
          <a:lstStyle/>
          <a:p>
            <a:pPr marL="0" indent="0" algn="ctr">
              <a:buNone/>
            </a:pPr>
            <a:endParaRPr lang="tr-TR" sz="4000" dirty="0" smtClean="0"/>
          </a:p>
          <a:p>
            <a:pPr marL="0" indent="0" algn="ctr">
              <a:buNone/>
            </a:pPr>
            <a:r>
              <a:rPr lang="tr-TR" sz="4000" dirty="0" err="1" smtClean="0">
                <a:latin typeface="Times New Roman" charset="0"/>
                <a:ea typeface="Times New Roman" charset="0"/>
                <a:cs typeface="Times New Roman" charset="0"/>
              </a:rPr>
              <a:t>Cleanıng</a:t>
            </a:r>
            <a:r>
              <a:rPr lang="tr-TR" sz="4000" dirty="0" smtClean="0">
                <a:latin typeface="Times New Roman" charset="0"/>
                <a:ea typeface="Times New Roman" charset="0"/>
                <a:cs typeface="Times New Roman" charset="0"/>
              </a:rPr>
              <a:t> </a:t>
            </a:r>
            <a:r>
              <a:rPr lang="tr-TR" sz="4000" dirty="0" err="1" smtClean="0">
                <a:latin typeface="Times New Roman" charset="0"/>
                <a:ea typeface="Times New Roman" charset="0"/>
                <a:cs typeface="Times New Roman" charset="0"/>
              </a:rPr>
              <a:t>ın</a:t>
            </a:r>
            <a:r>
              <a:rPr lang="tr-TR" sz="4000" dirty="0" smtClean="0">
                <a:latin typeface="Times New Roman" charset="0"/>
                <a:ea typeface="Times New Roman" charset="0"/>
                <a:cs typeface="Times New Roman" charset="0"/>
              </a:rPr>
              <a:t> </a:t>
            </a:r>
            <a:r>
              <a:rPr lang="tr-TR" sz="4000" dirty="0" err="1" smtClean="0">
                <a:latin typeface="Times New Roman" charset="0"/>
                <a:ea typeface="Times New Roman" charset="0"/>
                <a:cs typeface="Times New Roman" charset="0"/>
              </a:rPr>
              <a:t>place</a:t>
            </a:r>
            <a:endParaRPr lang="tr-TR" sz="4000" dirty="0" smtClean="0">
              <a:latin typeface="Times New Roman" charset="0"/>
              <a:ea typeface="Times New Roman" charset="0"/>
              <a:cs typeface="Times New Roman" charset="0"/>
            </a:endParaRPr>
          </a:p>
          <a:p>
            <a:pPr marL="0" indent="0" algn="ctr">
              <a:buNone/>
            </a:pPr>
            <a:endParaRPr lang="tr-TR" sz="4000" dirty="0"/>
          </a:p>
        </p:txBody>
      </p:sp>
    </p:spTree>
    <p:extLst>
      <p:ext uri="{BB962C8B-B14F-4D97-AF65-F5344CB8AC3E}">
        <p14:creationId xmlns:p14="http://schemas.microsoft.com/office/powerpoint/2010/main" val="340763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1319514"/>
            <a:ext cx="10363826" cy="4471685"/>
          </a:xfrm>
        </p:spPr>
        <p:txBody>
          <a:bodyPr>
            <a:normAutofit/>
          </a:bodyPr>
          <a:lstStyle/>
          <a:p>
            <a:pPr marL="0" indent="0" algn="just">
              <a:lnSpc>
                <a:spcPct val="150000"/>
              </a:lnSpc>
              <a:buNone/>
            </a:pPr>
            <a:r>
              <a:rPr lang="tr-TR" sz="3600" dirty="0" smtClean="0">
                <a:latin typeface="Times New Roman" charset="0"/>
                <a:ea typeface="Times New Roman" charset="0"/>
                <a:cs typeface="Times New Roman" charset="0"/>
              </a:rPr>
              <a:t>O</a:t>
            </a:r>
            <a:r>
              <a:rPr lang="tr-TR" sz="3600" cap="none" dirty="0" smtClean="0">
                <a:latin typeface="Times New Roman" charset="0"/>
                <a:ea typeface="Times New Roman" charset="0"/>
                <a:cs typeface="Times New Roman" charset="0"/>
              </a:rPr>
              <a:t>tomatik temizleme, kapalı sistemlerde yerinde temizleme tekniği olarak veya alet, kasa vb. ekipmanları temizlemek için yıkama makineleri ile yapılan işlemdir.</a:t>
            </a:r>
          </a:p>
        </p:txBody>
      </p:sp>
    </p:spTree>
    <p:extLst>
      <p:ext uri="{BB962C8B-B14F-4D97-AF65-F5344CB8AC3E}">
        <p14:creationId xmlns:p14="http://schemas.microsoft.com/office/powerpoint/2010/main" val="906372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320634"/>
            <a:ext cx="10363826" cy="5470565"/>
          </a:xfrm>
        </p:spPr>
        <p:txBody>
          <a:bodyPr>
            <a:normAutofit/>
          </a:bodyPr>
          <a:lstStyle/>
          <a:p>
            <a:pPr marL="0" indent="0">
              <a:buNone/>
            </a:pPr>
            <a:endParaRPr lang="tr-TR" sz="3600" dirty="0" smtClean="0"/>
          </a:p>
          <a:p>
            <a:pPr marL="0" indent="0" algn="just">
              <a:lnSpc>
                <a:spcPct val="150000"/>
              </a:lnSpc>
              <a:buNone/>
            </a:pPr>
            <a:r>
              <a:rPr lang="tr-TR" sz="3600" dirty="0" smtClean="0">
                <a:latin typeface="Times New Roman" charset="0"/>
                <a:ea typeface="Times New Roman" charset="0"/>
                <a:cs typeface="Times New Roman" charset="0"/>
              </a:rPr>
              <a:t>Y</a:t>
            </a:r>
            <a:r>
              <a:rPr lang="tr-TR" sz="3600" cap="none" dirty="0" smtClean="0">
                <a:latin typeface="Times New Roman" charset="0"/>
                <a:ea typeface="Times New Roman" charset="0"/>
                <a:cs typeface="Times New Roman" charset="0"/>
              </a:rPr>
              <a:t>üksek basınçlı ya da buharlı makinelerle yapılan otomatik makinelerle yapılan otomatik temizlik işleminde kullanılan basınç, su miktarı ve su sıcaklığı optik temizliğin yanı sıra yüzey mikroorganizmaların azaltılmasında da büyük rol oynar.</a:t>
            </a:r>
          </a:p>
          <a:p>
            <a:pPr marL="0" indent="0">
              <a:buNone/>
            </a:pPr>
            <a:endParaRPr lang="tr-TR" sz="3600" cap="none" dirty="0"/>
          </a:p>
        </p:txBody>
      </p:sp>
    </p:spTree>
    <p:extLst>
      <p:ext uri="{BB962C8B-B14F-4D97-AF65-F5344CB8AC3E}">
        <p14:creationId xmlns:p14="http://schemas.microsoft.com/office/powerpoint/2010/main" val="857460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latin typeface="Times New Roman" charset="0"/>
                <a:ea typeface="Times New Roman" charset="0"/>
                <a:cs typeface="Times New Roman" charset="0"/>
              </a:rPr>
              <a:t>Cıp</a:t>
            </a:r>
            <a:r>
              <a:rPr lang="tr-TR" b="1" dirty="0" smtClean="0">
                <a:latin typeface="Times New Roman" charset="0"/>
                <a:ea typeface="Times New Roman" charset="0"/>
                <a:cs typeface="Times New Roman" charset="0"/>
              </a:rPr>
              <a:t> </a:t>
            </a:r>
            <a:r>
              <a:rPr lang="tr-TR" b="1" dirty="0" err="1" smtClean="0">
                <a:latin typeface="Times New Roman" charset="0"/>
                <a:ea typeface="Times New Roman" charset="0"/>
                <a:cs typeface="Times New Roman" charset="0"/>
              </a:rPr>
              <a:t>sİstemİ</a:t>
            </a:r>
            <a:r>
              <a:rPr lang="tr-TR" b="1" dirty="0" smtClean="0">
                <a:latin typeface="Times New Roman" charset="0"/>
                <a:ea typeface="Times New Roman" charset="0"/>
                <a:cs typeface="Times New Roman" charset="0"/>
              </a:rPr>
              <a:t> avantajları</a:t>
            </a:r>
            <a:endParaRPr lang="tr-TR" b="1" dirty="0">
              <a:latin typeface="Times New Roman" charset="0"/>
              <a:ea typeface="Times New Roman" charset="0"/>
              <a:cs typeface="Times New Roman" charset="0"/>
            </a:endParaRPr>
          </a:p>
        </p:txBody>
      </p:sp>
      <p:sp>
        <p:nvSpPr>
          <p:cNvPr id="3" name="İçerik Yer Tutucusu 2"/>
          <p:cNvSpPr>
            <a:spLocks noGrp="1"/>
          </p:cNvSpPr>
          <p:nvPr>
            <p:ph sz="quarter" idx="13"/>
          </p:nvPr>
        </p:nvSpPr>
        <p:spPr>
          <a:xfrm>
            <a:off x="913774" y="2367092"/>
            <a:ext cx="10363826" cy="3926830"/>
          </a:xfrm>
        </p:spPr>
        <p:txBody>
          <a:bodyPr>
            <a:normAutofit/>
          </a:bodyPr>
          <a:lstStyle/>
          <a:p>
            <a:pPr algn="just">
              <a:lnSpc>
                <a:spcPct val="150000"/>
              </a:lnSpc>
            </a:pPr>
            <a:r>
              <a:rPr lang="tr-TR" sz="3600" dirty="0" smtClean="0">
                <a:latin typeface="Times New Roman" charset="0"/>
                <a:ea typeface="Times New Roman" charset="0"/>
                <a:cs typeface="Times New Roman" charset="0"/>
              </a:rPr>
              <a:t>B</a:t>
            </a:r>
            <a:r>
              <a:rPr lang="tr-TR" sz="3600" cap="none" dirty="0" smtClean="0">
                <a:latin typeface="Times New Roman" charset="0"/>
                <a:ea typeface="Times New Roman" charset="0"/>
                <a:cs typeface="Times New Roman" charset="0"/>
              </a:rPr>
              <a:t>u sistem manuel temizleme işleminden çok daha fazla etkili olabilmektedir</a:t>
            </a:r>
            <a:r>
              <a:rPr lang="tr-TR" sz="3600" cap="none" dirty="0" smtClean="0">
                <a:latin typeface="Times New Roman" charset="0"/>
                <a:ea typeface="Times New Roman" charset="0"/>
                <a:cs typeface="Times New Roman" charset="0"/>
              </a:rPr>
              <a:t>.</a:t>
            </a:r>
            <a:endParaRPr lang="tr-TR" sz="3600" cap="none" dirty="0" smtClean="0">
              <a:latin typeface="Times New Roman" charset="0"/>
              <a:ea typeface="Times New Roman" charset="0"/>
              <a:cs typeface="Times New Roman" charset="0"/>
            </a:endParaRPr>
          </a:p>
        </p:txBody>
      </p:sp>
    </p:spTree>
    <p:extLst>
      <p:ext uri="{BB962C8B-B14F-4D97-AF65-F5344CB8AC3E}">
        <p14:creationId xmlns:p14="http://schemas.microsoft.com/office/powerpoint/2010/main" val="616053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1341912"/>
            <a:ext cx="10363826" cy="4449287"/>
          </a:xfrm>
        </p:spPr>
        <p:txBody>
          <a:bodyPr/>
          <a:lstStyle/>
          <a:p>
            <a:pPr algn="just">
              <a:lnSpc>
                <a:spcPct val="150000"/>
              </a:lnSpc>
            </a:pPr>
            <a:r>
              <a:rPr lang="tr-TR" sz="3600" cap="none" dirty="0">
                <a:latin typeface="Times New Roman" charset="0"/>
                <a:ea typeface="Times New Roman" charset="0"/>
                <a:cs typeface="Times New Roman" charset="0"/>
              </a:rPr>
              <a:t>İşletme daha verimli </a:t>
            </a:r>
            <a:r>
              <a:rPr lang="tr-TR" sz="3600" cap="none">
                <a:latin typeface="Times New Roman" charset="0"/>
                <a:ea typeface="Times New Roman" charset="0"/>
                <a:cs typeface="Times New Roman" charset="0"/>
              </a:rPr>
              <a:t>çalışır</a:t>
            </a:r>
            <a:r>
              <a:rPr lang="tr-TR" sz="3600" cap="none" smtClean="0">
                <a:latin typeface="Times New Roman" charset="0"/>
                <a:ea typeface="Times New Roman" charset="0"/>
                <a:cs typeface="Times New Roman" charset="0"/>
              </a:rPr>
              <a:t>.</a:t>
            </a:r>
          </a:p>
          <a:p>
            <a:pPr algn="just">
              <a:lnSpc>
                <a:spcPct val="150000"/>
              </a:lnSpc>
            </a:pPr>
            <a:endParaRPr lang="tr-TR" sz="3600" cap="none" dirty="0">
              <a:latin typeface="Times New Roman" charset="0"/>
              <a:ea typeface="Times New Roman" charset="0"/>
              <a:cs typeface="Times New Roman" charset="0"/>
            </a:endParaRPr>
          </a:p>
          <a:p>
            <a:pPr algn="just">
              <a:lnSpc>
                <a:spcPct val="150000"/>
              </a:lnSpc>
            </a:pPr>
            <a:r>
              <a:rPr lang="tr-TR" sz="3600" cap="none" dirty="0">
                <a:latin typeface="Times New Roman" charset="0"/>
                <a:ea typeface="Times New Roman" charset="0"/>
                <a:cs typeface="Times New Roman" charset="0"/>
              </a:rPr>
              <a:t>İşçilikten büyük tasarruf sağlanır.</a:t>
            </a:r>
          </a:p>
          <a:p>
            <a:endParaRPr lang="tr-TR" dirty="0"/>
          </a:p>
        </p:txBody>
      </p:sp>
    </p:spTree>
    <p:extLst>
      <p:ext uri="{BB962C8B-B14F-4D97-AF65-F5344CB8AC3E}">
        <p14:creationId xmlns:p14="http://schemas.microsoft.com/office/powerpoint/2010/main" val="137149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913774" y="1608882"/>
            <a:ext cx="10363826" cy="4182318"/>
          </a:xfrm>
        </p:spPr>
        <p:txBody>
          <a:bodyPr>
            <a:normAutofit/>
          </a:bodyPr>
          <a:lstStyle/>
          <a:p>
            <a:pPr algn="just">
              <a:lnSpc>
                <a:spcPct val="150000"/>
              </a:lnSpc>
            </a:pPr>
            <a:r>
              <a:rPr lang="tr-TR" sz="3600" cap="none" dirty="0">
                <a:latin typeface="Times New Roman" charset="0"/>
                <a:ea typeface="Times New Roman" charset="0"/>
                <a:cs typeface="Times New Roman" charset="0"/>
              </a:rPr>
              <a:t>A</a:t>
            </a:r>
            <a:r>
              <a:rPr lang="tr-TR" sz="3600" cap="none" dirty="0" smtClean="0">
                <a:latin typeface="Times New Roman" charset="0"/>
                <a:ea typeface="Times New Roman" charset="0"/>
                <a:cs typeface="Times New Roman" charset="0"/>
              </a:rPr>
              <a:t>let ve cihazların sökülüp takılmasına gerek yoktur.</a:t>
            </a:r>
          </a:p>
          <a:p>
            <a:pPr algn="just">
              <a:lnSpc>
                <a:spcPct val="150000"/>
              </a:lnSpc>
            </a:pPr>
            <a:endParaRPr lang="tr-TR" sz="3600" cap="none" dirty="0">
              <a:latin typeface="Times New Roman" charset="0"/>
              <a:ea typeface="Times New Roman" charset="0"/>
              <a:cs typeface="Times New Roman" charset="0"/>
            </a:endParaRPr>
          </a:p>
          <a:p>
            <a:pPr algn="just">
              <a:lnSpc>
                <a:spcPct val="150000"/>
              </a:lnSpc>
            </a:pPr>
            <a:r>
              <a:rPr lang="tr-TR" sz="3600" cap="none" dirty="0" smtClean="0">
                <a:latin typeface="Times New Roman" charset="0"/>
                <a:ea typeface="Times New Roman" charset="0"/>
                <a:cs typeface="Times New Roman" charset="0"/>
              </a:rPr>
              <a:t>Sudan, deterjandan ve ısıdan en verimli şekilde yararlanılır.</a:t>
            </a:r>
            <a:endParaRPr lang="tr-TR" sz="3600" cap="none" dirty="0">
              <a:latin typeface="Times New Roman" charset="0"/>
              <a:ea typeface="Times New Roman" charset="0"/>
              <a:cs typeface="Times New Roman" charset="0"/>
            </a:endParaRPr>
          </a:p>
        </p:txBody>
      </p:sp>
    </p:spTree>
    <p:extLst>
      <p:ext uri="{BB962C8B-B14F-4D97-AF65-F5344CB8AC3E}">
        <p14:creationId xmlns:p14="http://schemas.microsoft.com/office/powerpoint/2010/main" val="454068616"/>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Droplet</Template>
  <TotalTime>13</TotalTime>
  <Words>104</Words>
  <Application>Microsoft Macintosh PowerPoint</Application>
  <PresentationFormat>Geniş Ekran</PresentationFormat>
  <Paragraphs>14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Times New Roman</vt:lpstr>
      <vt:lpstr>Tw Cen MT</vt:lpstr>
      <vt:lpstr>Arial</vt:lpstr>
      <vt:lpstr>Damla</vt:lpstr>
      <vt:lpstr>Cıp sİstemİ</vt:lpstr>
      <vt:lpstr>PowerPoint Sunusu</vt:lpstr>
      <vt:lpstr>PowerPoint Sunusu</vt:lpstr>
      <vt:lpstr>PowerPoint Sunusu</vt:lpstr>
      <vt:lpstr>Cıp sİstemİ avantajları</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Cıp sİstemİ</dc:title>
  <dc:creator>Microsoft Office Kullanıcısı</dc:creator>
  <cp:lastModifiedBy>Microsoft Office Kullanıcısı</cp:lastModifiedBy>
  <cp:revision>4</cp:revision>
  <dcterms:created xsi:type="dcterms:W3CDTF">2017-12-19T20:53:29Z</dcterms:created>
  <dcterms:modified xsi:type="dcterms:W3CDTF">2018-03-10T10:07:51Z</dcterms:modified>
</cp:coreProperties>
</file>