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81" d="100"/>
          <a:sy n="81" d="100"/>
        </p:scale>
        <p:origin x="-96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5B969-7E36-4A0E-BFF6-FBA65AE277F4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D1BE-88AA-45C9-A5D1-68E7CB4EC3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7136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5B969-7E36-4A0E-BFF6-FBA65AE277F4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D1BE-88AA-45C9-A5D1-68E7CB4EC3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1693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5B969-7E36-4A0E-BFF6-FBA65AE277F4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D1BE-88AA-45C9-A5D1-68E7CB4EC3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5179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5B969-7E36-4A0E-BFF6-FBA65AE277F4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D1BE-88AA-45C9-A5D1-68E7CB4EC3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1424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5B969-7E36-4A0E-BFF6-FBA65AE277F4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D1BE-88AA-45C9-A5D1-68E7CB4EC3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4066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5B969-7E36-4A0E-BFF6-FBA65AE277F4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D1BE-88AA-45C9-A5D1-68E7CB4EC3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8634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5B969-7E36-4A0E-BFF6-FBA65AE277F4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D1BE-88AA-45C9-A5D1-68E7CB4EC3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3949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5B969-7E36-4A0E-BFF6-FBA65AE277F4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D1BE-88AA-45C9-A5D1-68E7CB4EC3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7492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5B969-7E36-4A0E-BFF6-FBA65AE277F4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D1BE-88AA-45C9-A5D1-68E7CB4EC3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8669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5B969-7E36-4A0E-BFF6-FBA65AE277F4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D1BE-88AA-45C9-A5D1-68E7CB4EC3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8156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5B969-7E36-4A0E-BFF6-FBA65AE277F4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ED1BE-88AA-45C9-A5D1-68E7CB4EC3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7189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5B969-7E36-4A0E-BFF6-FBA65AE277F4}" type="datetimeFigureOut">
              <a:rPr lang="tr-TR" smtClean="0"/>
              <a:t>24.04.2020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ED1BE-88AA-45C9-A5D1-68E7CB4EC3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2740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ETİK FAKTÖRLER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1753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ETİK FAKTÖRLERİ</a:t>
            </a:r>
          </a:p>
          <a:p>
            <a:r>
              <a:rPr lang="tr-TR" dirty="0" smtClean="0"/>
              <a:t> </a:t>
            </a:r>
            <a:r>
              <a:rPr lang="tr-TR" dirty="0"/>
              <a:t>Kültür,</a:t>
            </a:r>
          </a:p>
          <a:p>
            <a:r>
              <a:rPr lang="tr-TR" dirty="0" smtClean="0"/>
              <a:t> </a:t>
            </a:r>
            <a:r>
              <a:rPr lang="tr-TR" dirty="0"/>
              <a:t>Normlar,</a:t>
            </a:r>
          </a:p>
          <a:p>
            <a:r>
              <a:rPr lang="tr-TR" dirty="0" smtClean="0"/>
              <a:t> </a:t>
            </a:r>
            <a:r>
              <a:rPr lang="tr-TR" dirty="0"/>
              <a:t>Değerler,</a:t>
            </a:r>
          </a:p>
          <a:p>
            <a:r>
              <a:rPr lang="tr-TR" dirty="0" smtClean="0"/>
              <a:t> </a:t>
            </a:r>
            <a:r>
              <a:rPr lang="tr-TR" dirty="0"/>
              <a:t>Demografik yapı,</a:t>
            </a:r>
          </a:p>
          <a:p>
            <a:r>
              <a:rPr lang="tr-TR" dirty="0" smtClean="0"/>
              <a:t> </a:t>
            </a:r>
            <a:r>
              <a:rPr lang="tr-TR" dirty="0"/>
              <a:t>Standartlar.</a:t>
            </a:r>
          </a:p>
        </p:txBody>
      </p:sp>
    </p:spTree>
    <p:extLst>
      <p:ext uri="{BB962C8B-B14F-4D97-AF65-F5344CB8AC3E}">
        <p14:creationId xmlns:p14="http://schemas.microsoft.com/office/powerpoint/2010/main" val="2354904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Kültür, her insan doğup büyüdüğü yerin kültürüne göre şekillendir. Yaşayıp öğrenerek kültürel bir süreçten geçer. Dil sayesinde yayılır ve öğrenilir. Çünkü kültürel gelişme sürecinde insanlar arası etkileşim söz konusudur.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08128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Kültür;</a:t>
            </a:r>
          </a:p>
          <a:p>
            <a:r>
              <a:rPr lang="tr-TR" dirty="0" smtClean="0"/>
              <a:t>Toplum tarafından üretilir.</a:t>
            </a:r>
          </a:p>
          <a:p>
            <a:r>
              <a:rPr lang="tr-TR" dirty="0" smtClean="0"/>
              <a:t>Her toplumun kültürü farklılık gösterebilir</a:t>
            </a:r>
          </a:p>
          <a:p>
            <a:r>
              <a:rPr lang="tr-TR" dirty="0" smtClean="0"/>
              <a:t>Bir toplum içinde bile değişiklik gösterebilir. </a:t>
            </a:r>
          </a:p>
          <a:p>
            <a:r>
              <a:rPr lang="tr-TR" dirty="0" smtClean="0"/>
              <a:t>Zamanla değişebilir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1363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Kuşaktan kuşağa aktarılır</a:t>
            </a:r>
          </a:p>
          <a:p>
            <a:r>
              <a:rPr lang="tr-TR" dirty="0" smtClean="0"/>
              <a:t>Birleştiricidir</a:t>
            </a:r>
          </a:p>
          <a:p>
            <a:r>
              <a:rPr lang="tr-TR" dirty="0" smtClean="0"/>
              <a:t>Bütünleyicidir</a:t>
            </a:r>
          </a:p>
          <a:p>
            <a:r>
              <a:rPr lang="tr-TR" dirty="0" smtClean="0"/>
              <a:t>Dil sayesinde yayılır</a:t>
            </a:r>
          </a:p>
          <a:p>
            <a:r>
              <a:rPr lang="tr-TR" dirty="0" smtClean="0"/>
              <a:t>Öğrenme yolu ile kazanılır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8043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Popüler Kültür: </a:t>
            </a:r>
            <a:r>
              <a:rPr lang="tr-TR" dirty="0" smtClean="0"/>
              <a:t>gündelik yaşamdaki beğenilerdir. </a:t>
            </a:r>
            <a:r>
              <a:rPr lang="tr-TR" dirty="0"/>
              <a:t>Y</a:t>
            </a:r>
            <a:r>
              <a:rPr lang="tr-TR" dirty="0" smtClean="0"/>
              <a:t>aygın olan kültürel unsurları içerir. Toplum tarafından kabul gören beğeni ve zevklerdir.</a:t>
            </a:r>
          </a:p>
          <a:p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3501629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/>
              <a:t>Yüksek Kültür: </a:t>
            </a:r>
            <a:r>
              <a:rPr lang="tr-TR" dirty="0" smtClean="0"/>
              <a:t>toplum içinde az bir kesimi ifade eder. Lüks yaşam zevkleri olan bir grubun yaşam biçimidir. </a:t>
            </a:r>
            <a:endParaRPr lang="tr-TR" i="1" dirty="0" smtClean="0"/>
          </a:p>
          <a:p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3739758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i="1" dirty="0"/>
              <a:t>Gerçek Kültür</a:t>
            </a:r>
            <a:r>
              <a:rPr lang="tr-TR" dirty="0" smtClean="0"/>
              <a:t>: bir toplumda olması beklenen ideal kültürün gerçek yaşamdaki uygulanış biçimidir.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30233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141</Words>
  <Application>Microsoft Office PowerPoint</Application>
  <PresentationFormat>Özel</PresentationFormat>
  <Paragraphs>21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Office Teması</vt:lpstr>
      <vt:lpstr>ETİK FAKTÖRLER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deniz</dc:creator>
  <cp:lastModifiedBy>EDA</cp:lastModifiedBy>
  <cp:revision>9</cp:revision>
  <dcterms:created xsi:type="dcterms:W3CDTF">2020-03-11T09:52:03Z</dcterms:created>
  <dcterms:modified xsi:type="dcterms:W3CDTF">2020-04-24T14:17:03Z</dcterms:modified>
</cp:coreProperties>
</file>