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tve.es/alacarta/videos/un-dos-tre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/>
              <a:t>Concurso final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9525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4000844"/>
          </a:xfrm>
        </p:spPr>
        <p:txBody>
          <a:bodyPr>
            <a:normAutofit/>
          </a:bodyPr>
          <a:lstStyle/>
          <a:p>
            <a:r>
              <a:rPr lang="es-ES" dirty="0" smtClean="0"/>
              <a:t>Vamos a crear las preguntas de la primera fase basándonos en todo el vocabulario que hemos aprendido durante el curso.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9424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475983" y="1871662"/>
            <a:ext cx="9068586" cy="3386138"/>
          </a:xfrm>
        </p:spPr>
        <p:txBody>
          <a:bodyPr/>
          <a:lstStyle/>
          <a:p>
            <a:r>
              <a:rPr lang="es-ES" sz="3600" dirty="0" smtClean="0"/>
              <a:t>Por 5 puntos, </a:t>
            </a:r>
            <a:r>
              <a:rPr lang="es-ES" sz="3600" b="1" dirty="0" smtClean="0"/>
              <a:t>enumere elementos en torno al ordenador, por ejemplo “ratón”. Un, dos, tres... Responda otra vez.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1915158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475983" y="1871662"/>
            <a:ext cx="9068586" cy="3386138"/>
          </a:xfrm>
        </p:spPr>
        <p:txBody>
          <a:bodyPr/>
          <a:lstStyle/>
          <a:p>
            <a:r>
              <a:rPr lang="es-ES" sz="3600" dirty="0" smtClean="0"/>
              <a:t>Por 10 puntos, </a:t>
            </a:r>
            <a:r>
              <a:rPr lang="es-ES" sz="3600" b="1" dirty="0" smtClean="0"/>
              <a:t>enumere adjetivos para describir una película, por ejemplo “divertida”. Un, dos, tres... Responda otra vez.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452417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4743794"/>
          </a:xfrm>
        </p:spPr>
        <p:txBody>
          <a:bodyPr>
            <a:normAutofit/>
          </a:bodyPr>
          <a:lstStyle/>
          <a:p>
            <a:r>
              <a:rPr lang="es-ES" dirty="0" smtClean="0"/>
              <a:t>Vamos a crear los mensajes que llevan los objetos regalo.</a:t>
            </a:r>
            <a:br>
              <a:rPr lang="es-ES" dirty="0" smtClean="0"/>
            </a:br>
            <a:r>
              <a:rPr lang="es-ES" dirty="0" smtClean="0"/>
              <a:t>Un mensaje que termina con un regalo (bueno o malo).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0855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475983" y="1871662"/>
            <a:ext cx="9068586" cy="3386138"/>
          </a:xfrm>
        </p:spPr>
        <p:txBody>
          <a:bodyPr/>
          <a:lstStyle/>
          <a:p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¡suerte a los concursantes!</a:t>
            </a:r>
            <a:endParaRPr lang="tr-T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2518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4486619"/>
          </a:xfrm>
        </p:spPr>
        <p:txBody>
          <a:bodyPr>
            <a:normAutofit/>
          </a:bodyPr>
          <a:lstStyle/>
          <a:p>
            <a:r>
              <a:rPr lang="es-ES" dirty="0" smtClean="0"/>
              <a:t>¿HABÉIS ESCUCHADO ALGUNA VEZ LA EXISTENCIA EN ESPAÑA DE </a:t>
            </a:r>
            <a:r>
              <a:rPr lang="es-ES" b="1" dirty="0" smtClean="0"/>
              <a:t>UN PROGRAMA DE TELEVISIÓN LLAMADO “UN, DOS, TRES...”?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222163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8226" y="1514130"/>
            <a:ext cx="10058400" cy="4258019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Un poco de cultura española...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Se trata de un programa </a:t>
            </a:r>
            <a:r>
              <a:rPr lang="es-ES" dirty="0"/>
              <a:t>concurso de TVE creado por Chicho Ibáñez Serrador, </a:t>
            </a:r>
            <a:r>
              <a:rPr lang="es-ES" dirty="0" smtClean="0"/>
              <a:t>que permaneció </a:t>
            </a:r>
            <a:r>
              <a:rPr lang="es-ES" dirty="0"/>
              <a:t>en antena durante diez </a:t>
            </a:r>
            <a:r>
              <a:rPr lang="es-ES" dirty="0" smtClean="0"/>
              <a:t>etapas (desde </a:t>
            </a:r>
            <a:r>
              <a:rPr lang="es-ES" dirty="0"/>
              <a:t>1972 hasta </a:t>
            </a:r>
            <a:r>
              <a:rPr lang="es-ES" dirty="0" smtClean="0"/>
              <a:t>2004).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386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601538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La dinámica del programa era la siguiente:</a:t>
            </a:r>
            <a:br>
              <a:rPr lang="es-ES" dirty="0" smtClean="0"/>
            </a:br>
            <a:r>
              <a:rPr lang="es-ES" dirty="0" smtClean="0"/>
              <a:t>1) Tres parejas se enfrentaban para pasar a la final. Para ello, debían contestar preguntas y ganar puntos. Para las preguntas, cada pareja tenía que contestar por turnos hasta que uno de ellos se quedara en blanco o repitiera una de las respuestas dadas.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76612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Belirtme Çizgisi 3"/>
          <p:cNvSpPr/>
          <p:nvPr/>
        </p:nvSpPr>
        <p:spPr>
          <a:xfrm>
            <a:off x="785812" y="1500188"/>
            <a:ext cx="3800475" cy="2157412"/>
          </a:xfrm>
          <a:prstGeom prst="wedgeRectCallout">
            <a:avLst>
              <a:gd name="adj1" fmla="val 68640"/>
              <a:gd name="adj2" fmla="val 885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Por 5 pesetas, nombres de ciudades y pueblos españoles que empiecen por A. Por ejemplo, Alicante,</a:t>
            </a:r>
          </a:p>
          <a:p>
            <a:pPr algn="ctr"/>
            <a:r>
              <a:rPr lang="es-ES" b="1" dirty="0" smtClean="0">
                <a:solidFill>
                  <a:schemeClr val="tx1"/>
                </a:solidFill>
              </a:rPr>
              <a:t>Un, dos, tres, responda otra vez</a:t>
            </a:r>
            <a:r>
              <a:rPr lang="es-ES" dirty="0" smtClean="0"/>
              <a:t>.</a:t>
            </a:r>
            <a:endParaRPr lang="tr-TR" dirty="0"/>
          </a:p>
        </p:txBody>
      </p:sp>
      <p:sp>
        <p:nvSpPr>
          <p:cNvPr id="5" name="Oval Belirtme Çizgisi 4"/>
          <p:cNvSpPr/>
          <p:nvPr/>
        </p:nvSpPr>
        <p:spPr>
          <a:xfrm>
            <a:off x="6329364" y="971549"/>
            <a:ext cx="2114550" cy="1328737"/>
          </a:xfrm>
          <a:prstGeom prst="wedgeEllipseCallout">
            <a:avLst>
              <a:gd name="adj1" fmla="val -13450"/>
              <a:gd name="adj2" fmla="val 7604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Alicante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6" name="Oval Belirtme Çizgisi 5"/>
          <p:cNvSpPr/>
          <p:nvPr/>
        </p:nvSpPr>
        <p:spPr>
          <a:xfrm>
            <a:off x="9470236" y="4622006"/>
            <a:ext cx="2114550" cy="1328737"/>
          </a:xfrm>
          <a:prstGeom prst="wedgeEllipseCallout">
            <a:avLst>
              <a:gd name="adj1" fmla="val -95883"/>
              <a:gd name="adj2" fmla="val -22883"/>
            </a:avLst>
          </a:prstGeom>
          <a:solidFill>
            <a:srgbClr val="F4F2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Albacete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7" name="Oval Belirtme Çizgisi 6"/>
          <p:cNvSpPr/>
          <p:nvPr/>
        </p:nvSpPr>
        <p:spPr>
          <a:xfrm>
            <a:off x="9129716" y="1500188"/>
            <a:ext cx="2114550" cy="1328737"/>
          </a:xfrm>
          <a:prstGeom prst="wedgeEllipseCallout">
            <a:avLst>
              <a:gd name="adj1" fmla="val -70207"/>
              <a:gd name="adj2" fmla="val 54537"/>
            </a:avLst>
          </a:prstGeom>
          <a:solidFill>
            <a:srgbClr val="F4F2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Almería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8" name="Oval Belirtme Çizgisi 7"/>
          <p:cNvSpPr/>
          <p:nvPr/>
        </p:nvSpPr>
        <p:spPr>
          <a:xfrm>
            <a:off x="7041360" y="3278981"/>
            <a:ext cx="2114550" cy="1328737"/>
          </a:xfrm>
          <a:prstGeom prst="wedgeEllipseCallout">
            <a:avLst>
              <a:gd name="adj1" fmla="val -92504"/>
              <a:gd name="adj2" fmla="val 77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Ávila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36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6015381"/>
          </a:xfrm>
        </p:spPr>
        <p:txBody>
          <a:bodyPr>
            <a:normAutofit/>
          </a:bodyPr>
          <a:lstStyle/>
          <a:p>
            <a:r>
              <a:rPr lang="es-ES" sz="3600" dirty="0" smtClean="0"/>
              <a:t>2) La pareja que pasaba a la final, tenía la posibilidad de ir conseguir buenos premios (un apartamento en la playa, un coche, dinero en efectivo) o regalos disparatados.</a:t>
            </a:r>
            <a:br>
              <a:rPr lang="es-ES" sz="3600" dirty="0" smtClean="0"/>
            </a:br>
            <a:r>
              <a:rPr lang="es-ES" sz="3600" dirty="0" smtClean="0"/>
              <a:t>Para ello, debían ir descartando objetos que traían los invitados con un mensaje que la presentadora solamente podía leer un poco (“y hasta aquí puedo leer”).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4217794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52512" y="1014069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Vamos a ver algunos extractos del programa... 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2028825" y="2814638"/>
            <a:ext cx="69126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>
                <a:hlinkClick r:id="rId2"/>
              </a:rPr>
              <a:t>https://www.rtve.es/alacarta/videos/un-dos-tres/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204856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6" y="242887"/>
            <a:ext cx="4974633" cy="310038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970" y="585789"/>
            <a:ext cx="4712368" cy="335756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941" y="2074067"/>
            <a:ext cx="2538140" cy="346709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908" y="3807617"/>
            <a:ext cx="2857500" cy="230505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6239" y="4143375"/>
            <a:ext cx="4039829" cy="226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62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81088" y="1271588"/>
            <a:ext cx="10058400" cy="515778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Y ahora... Vamos a hacer nuestra propia versión del concurso </a:t>
            </a:r>
            <a:r>
              <a:rPr lang="es-ES" dirty="0" smtClean="0">
                <a:sym typeface="Wingdings" panose="05000000000000000000" pitchFamily="2" charset="2"/>
              </a:rPr>
              <a:t></a:t>
            </a:r>
            <a:br>
              <a:rPr lang="es-ES" dirty="0" smtClean="0">
                <a:sym typeface="Wingdings" panose="05000000000000000000" pitchFamily="2" charset="2"/>
              </a:rPr>
            </a:br>
            <a:r>
              <a:rPr lang="es-ES" dirty="0">
                <a:sym typeface="Wingdings" panose="05000000000000000000" pitchFamily="2" charset="2"/>
              </a:rPr>
              <a:t/>
            </a:r>
            <a:br>
              <a:rPr lang="es-ES" dirty="0">
                <a:sym typeface="Wingdings" panose="05000000000000000000" pitchFamily="2" charset="2"/>
              </a:rPr>
            </a:br>
            <a:r>
              <a:rPr lang="es-ES" dirty="0" smtClean="0">
                <a:sym typeface="Wingdings" panose="05000000000000000000" pitchFamily="2" charset="2"/>
              </a:rPr>
              <a:t>Necesitaremos:</a:t>
            </a:r>
            <a:br>
              <a:rPr lang="es-ES" dirty="0" smtClean="0">
                <a:sym typeface="Wingdings" panose="05000000000000000000" pitchFamily="2" charset="2"/>
              </a:rPr>
            </a:br>
            <a:r>
              <a:rPr lang="es-ES" dirty="0" smtClean="0">
                <a:sym typeface="Wingdings" panose="05000000000000000000" pitchFamily="2" charset="2"/>
              </a:rPr>
              <a:t>- un presentador o presentadora</a:t>
            </a:r>
            <a:br>
              <a:rPr lang="es-ES" dirty="0" smtClean="0">
                <a:sym typeface="Wingdings" panose="05000000000000000000" pitchFamily="2" charset="2"/>
              </a:rPr>
            </a:br>
            <a:r>
              <a:rPr lang="es-ES" dirty="0" smtClean="0">
                <a:sym typeface="Wingdings" panose="05000000000000000000" pitchFamily="2" charset="2"/>
              </a:rPr>
              <a:t>- 3 parejas de concursantes</a:t>
            </a:r>
            <a:br>
              <a:rPr lang="es-ES" dirty="0" smtClean="0">
                <a:sym typeface="Wingdings" panose="05000000000000000000" pitchFamily="2" charset="2"/>
              </a:rPr>
            </a:br>
            <a:r>
              <a:rPr lang="es-ES" dirty="0" smtClean="0">
                <a:sym typeface="Wingdings" panose="05000000000000000000" pitchFamily="2" charset="2"/>
              </a:rPr>
              <a:t>- azafatas</a:t>
            </a:r>
            <a:br>
              <a:rPr lang="es-ES" dirty="0" smtClean="0">
                <a:sym typeface="Wingdings" panose="05000000000000000000" pitchFamily="2" charset="2"/>
              </a:rPr>
            </a:br>
            <a:r>
              <a:rPr lang="es-ES" dirty="0" smtClean="0">
                <a:sym typeface="Wingdings" panose="05000000000000000000" pitchFamily="2" charset="2"/>
              </a:rPr>
              <a:t>- las tacañonas</a:t>
            </a:r>
            <a:br>
              <a:rPr lang="es-ES" dirty="0" smtClean="0">
                <a:sym typeface="Wingdings" panose="05000000000000000000" pitchFamily="2" charset="2"/>
              </a:rPr>
            </a:br>
            <a:r>
              <a:rPr lang="es-ES" dirty="0" smtClean="0">
                <a:sym typeface="Wingdings" panose="05000000000000000000" pitchFamily="2" charset="2"/>
              </a:rPr>
              <a:t>- invitados que traigan “objetos regalo”</a:t>
            </a:r>
            <a:br>
              <a:rPr lang="es-ES" dirty="0" smtClean="0">
                <a:sym typeface="Wingdings" panose="05000000000000000000" pitchFamily="2" charset="2"/>
              </a:rPr>
            </a:br>
            <a:r>
              <a:rPr lang="es-ES" dirty="0">
                <a:sym typeface="Wingdings" panose="05000000000000000000" pitchFamily="2" charset="2"/>
              </a:rPr>
              <a:t/>
            </a:r>
            <a:br>
              <a:rPr lang="es-ES" dirty="0">
                <a:sym typeface="Wingdings" panose="05000000000000000000" pitchFamily="2" charset="2"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22442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u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Sabun</Template>
  <TotalTime>30</TotalTime>
  <Words>222</Words>
  <Application>Microsoft Office PowerPoint</Application>
  <PresentationFormat>Geniş ekran</PresentationFormat>
  <Paragraphs>19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Garamond</vt:lpstr>
      <vt:lpstr>Wingdings</vt:lpstr>
      <vt:lpstr>Sabun</vt:lpstr>
      <vt:lpstr>Concurso final</vt:lpstr>
      <vt:lpstr>¿HABÉIS ESCUCHADO ALGUNA VEZ LA EXISTENCIA EN ESPAÑA DE UN PROGRAMA DE TELEVISIÓN LLAMADO “UN, DOS, TRES...”?</vt:lpstr>
      <vt:lpstr>Un poco de cultura española...  Se trata de un programa concurso de TVE creado por Chicho Ibáñez Serrador, que permaneció en antena durante diez etapas (desde 1972 hasta 2004).</vt:lpstr>
      <vt:lpstr>La dinámica del programa era la siguiente: 1) Tres parejas se enfrentaban para pasar a la final. Para ello, debían contestar preguntas y ganar puntos. Para las preguntas, cada pareja tenía que contestar por turnos hasta que uno de ellos se quedara en blanco o repitiera una de las respuestas dadas.</vt:lpstr>
      <vt:lpstr>PowerPoint Sunusu</vt:lpstr>
      <vt:lpstr>2) La pareja que pasaba a la final, tenía la posibilidad de ir conseguir buenos premios (un apartamento en la playa, un coche, dinero en efectivo) o regalos disparatados. Para ello, debían ir descartando objetos que traían los invitados con un mensaje que la presentadora solamente podía leer un poco (“y hasta aquí puedo leer”).</vt:lpstr>
      <vt:lpstr>Vamos a ver algunos extractos del programa... </vt:lpstr>
      <vt:lpstr>PowerPoint Sunusu</vt:lpstr>
      <vt:lpstr>Y ahora... Vamos a hacer nuestra propia versión del concurso   Necesitaremos: - un presentador o presentadora - 3 parejas de concursantes - azafatas - las tacañonas - invitados que traigan “objetos regalo”  </vt:lpstr>
      <vt:lpstr>Vamos a crear las preguntas de la primera fase basándonos en todo el vocabulario que hemos aprendido durante el curso.</vt:lpstr>
      <vt:lpstr>Por 5 puntos, enumere elementos en torno al ordenador, por ejemplo “ratón”. Un, dos, tres... Responda otra vez.</vt:lpstr>
      <vt:lpstr>Por 10 puntos, enumere adjetivos para describir una película, por ejemplo “divertida”. Un, dos, tres... Responda otra vez.</vt:lpstr>
      <vt:lpstr>Vamos a crear los mensajes que llevan los objetos regalo. Un mensaje que termina con un regalo (bueno o malo).</vt:lpstr>
      <vt:lpstr>¡suerte a los concursantes!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Concurso final</dc:title>
  <dc:creator>Windows Kullanıcısı</dc:creator>
  <cp:lastModifiedBy>Windows Kullanıcısı</cp:lastModifiedBy>
  <cp:revision>6</cp:revision>
  <dcterms:created xsi:type="dcterms:W3CDTF">2020-05-17T21:32:19Z</dcterms:created>
  <dcterms:modified xsi:type="dcterms:W3CDTF">2020-05-17T22:03:00Z</dcterms:modified>
</cp:coreProperties>
</file>