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7" r:id="rId2"/>
    <p:sldId id="260" r:id="rId3"/>
    <p:sldId id="265" r:id="rId4"/>
    <p:sldId id="261" r:id="rId5"/>
    <p:sldId id="262" r:id="rId6"/>
    <p:sldId id="264"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EE3BAC0-0EBD-4D88-836B-9201C7AA2CED}"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530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390044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7200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4197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29690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6880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9820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7289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79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3705499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9984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900606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2411DB7-BC74-40F1-A1BD-30E81C657DEA}" type="datetimeFigureOut">
              <a:rPr lang="tr-TR" smtClean="0"/>
              <a:t>30.04.2020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EE3BAC0-0EBD-4D88-836B-9201C7AA2CED}"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3979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2411DB7-BC74-40F1-A1BD-30E81C657DEA}" type="datetimeFigureOut">
              <a:rPr lang="tr-TR" smtClean="0"/>
              <a:t>30.04.2020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561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11DB7-BC74-40F1-A1BD-30E81C657DEA}" type="datetimeFigureOut">
              <a:rPr lang="tr-TR" smtClean="0"/>
              <a:t>30.04.2020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191079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9968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809914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411DB7-BC74-40F1-A1BD-30E81C657DEA}" type="datetimeFigureOut">
              <a:rPr lang="tr-TR" smtClean="0"/>
              <a:t>30.04.2020</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E3BAC0-0EBD-4D88-836B-9201C7AA2CED}" type="slidenum">
              <a:rPr lang="tr-TR" smtClean="0"/>
              <a:t>‹#›</a:t>
            </a:fld>
            <a:endParaRPr lang="tr-TR"/>
          </a:p>
        </p:txBody>
      </p:sp>
    </p:spTree>
    <p:extLst>
      <p:ext uri="{BB962C8B-B14F-4D97-AF65-F5344CB8AC3E}">
        <p14:creationId xmlns:p14="http://schemas.microsoft.com/office/powerpoint/2010/main" val="126260614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6DABB5-1FC3-4E21-AC84-4685B03C9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3">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C5790B5-250E-45E6-A05D-C3D1D459B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68158C4B-1BFE-4F6D-B2C1-0066FA1193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4A8E3562-03A2-4AF3-89BB-B227ED326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D9DF111-5BF8-4312-BECB-94BBCF29EC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7" name="Rounded Rectangle 20">
              <a:extLst>
                <a:ext uri="{FF2B5EF4-FFF2-40B4-BE49-F238E27FC236}">
                  <a16:creationId xmlns:a16="http://schemas.microsoft.com/office/drawing/2014/main" id="{9EEB3A31-82B4-41D6-BEAB-3CC49BBCB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8C66B30-E9F1-40DD-A809-6A1282E237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Unvan 1"/>
          <p:cNvSpPr>
            <a:spLocks noGrp="1"/>
          </p:cNvSpPr>
          <p:nvPr>
            <p:ph type="ctrTitle"/>
          </p:nvPr>
        </p:nvSpPr>
        <p:spPr>
          <a:xfrm>
            <a:off x="2964788" y="2700864"/>
            <a:ext cx="6815669" cy="1515533"/>
          </a:xfrm>
        </p:spPr>
        <p:txBody>
          <a:bodyPr>
            <a:normAutofit/>
          </a:bodyPr>
          <a:lstStyle/>
          <a:p>
            <a:pPr>
              <a:lnSpc>
                <a:spcPct val="90000"/>
              </a:lnSpc>
            </a:pPr>
            <a:r>
              <a:rPr lang="tr-TR" sz="4400" b="1" dirty="0"/>
              <a:t>BİLGİNİN ANLAMI VE ÖZELLİKLERİ</a:t>
            </a:r>
          </a:p>
        </p:txBody>
      </p:sp>
      <p:cxnSp>
        <p:nvCxnSpPr>
          <p:cNvPr id="20" name="Straight Connector 19">
            <a:extLst>
              <a:ext uri="{FF2B5EF4-FFF2-40B4-BE49-F238E27FC236}">
                <a16:creationId xmlns:a16="http://schemas.microsoft.com/office/drawing/2014/main" id="{14319AF2-886A-4C5D-B34C-17FCB0267E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319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b="1" dirty="0">
                <a:solidFill>
                  <a:schemeClr val="tx1"/>
                </a:solidFill>
              </a:rPr>
              <a:t>Bilginin Anlamı</a:t>
            </a:r>
          </a:p>
        </p:txBody>
      </p:sp>
      <p:sp>
        <p:nvSpPr>
          <p:cNvPr id="3" name="İçerik Yer Tutucusu 2"/>
          <p:cNvSpPr>
            <a:spLocks noGrp="1"/>
          </p:cNvSpPr>
          <p:nvPr>
            <p:ph idx="1"/>
          </p:nvPr>
        </p:nvSpPr>
        <p:spPr>
          <a:xfrm>
            <a:off x="1669060" y="2922834"/>
            <a:ext cx="8853879" cy="2505341"/>
          </a:xfrm>
        </p:spPr>
        <p:txBody>
          <a:bodyPr>
            <a:normAutofit/>
          </a:bodyPr>
          <a:lstStyle/>
          <a:p>
            <a:pPr algn="just"/>
            <a:r>
              <a:rPr lang="tr-TR" sz="2800" dirty="0">
                <a:solidFill>
                  <a:schemeClr val="tx1">
                    <a:lumMod val="95000"/>
                    <a:lumOff val="5000"/>
                  </a:schemeClr>
                </a:solidFill>
                <a:cs typeface="Times New Roman" panose="02020603050405020304" pitchFamily="18" charset="0"/>
              </a:rPr>
              <a:t>En kısa tanımıyla bilgi, işlenmiş “</a:t>
            </a:r>
            <a:r>
              <a:rPr lang="tr-TR" sz="2800" dirty="0" err="1">
                <a:solidFill>
                  <a:schemeClr val="tx1">
                    <a:lumMod val="95000"/>
                    <a:lumOff val="5000"/>
                  </a:schemeClr>
                </a:solidFill>
                <a:cs typeface="Times New Roman" panose="02020603050405020304" pitchFamily="18" charset="0"/>
              </a:rPr>
              <a:t>veri”dir</a:t>
            </a:r>
            <a:r>
              <a:rPr lang="tr-TR" sz="2800" dirty="0">
                <a:solidFill>
                  <a:schemeClr val="tx1">
                    <a:lumMod val="95000"/>
                    <a:lumOff val="5000"/>
                  </a:schemeClr>
                </a:solidFill>
                <a:cs typeface="Times New Roman" panose="02020603050405020304" pitchFamily="18" charset="0"/>
              </a:rPr>
              <a:t>. Veri, olguların harf, sayı, renk gibi sembollerle ifade edilmesi iken, bilgi, herhangi bir konu ile ilgili verilerin bir araya gelmesi ile oluşan açıklayıcı ifadeler bütünüdür. </a:t>
            </a:r>
          </a:p>
          <a:p>
            <a:endParaRPr lang="tr-TR" sz="3200" dirty="0"/>
          </a:p>
        </p:txBody>
      </p:sp>
      <p:sp>
        <p:nvSpPr>
          <p:cNvPr id="4" name="Slayt Numarası Yer Tutucusu 3"/>
          <p:cNvSpPr>
            <a:spLocks noGrp="1"/>
          </p:cNvSpPr>
          <p:nvPr>
            <p:ph type="sldNum" sz="quarter" idx="12"/>
          </p:nvPr>
        </p:nvSpPr>
        <p:spPr/>
        <p:txBody>
          <a:bodyPr/>
          <a:lstStyle/>
          <a:p>
            <a:fld id="{8D67C3D9-BDDC-49A6-8740-D26893D382FB}" type="slidenum">
              <a:rPr lang="tr-TR" smtClean="0"/>
              <a:t>2</a:t>
            </a:fld>
            <a:endParaRPr lang="tr-TR"/>
          </a:p>
        </p:txBody>
      </p:sp>
    </p:spTree>
    <p:extLst>
      <p:ext uri="{BB962C8B-B14F-4D97-AF65-F5344CB8AC3E}">
        <p14:creationId xmlns:p14="http://schemas.microsoft.com/office/powerpoint/2010/main" val="2044969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b="1" dirty="0">
                <a:solidFill>
                  <a:schemeClr val="tx1"/>
                </a:solidFill>
              </a:rPr>
              <a:t>Bilginin Anlamı</a:t>
            </a:r>
          </a:p>
        </p:txBody>
      </p:sp>
      <p:sp>
        <p:nvSpPr>
          <p:cNvPr id="3" name="İçerik Yer Tutucusu 2"/>
          <p:cNvSpPr>
            <a:spLocks noGrp="1"/>
          </p:cNvSpPr>
          <p:nvPr>
            <p:ph idx="1"/>
          </p:nvPr>
        </p:nvSpPr>
        <p:spPr>
          <a:xfrm>
            <a:off x="1771370" y="2910722"/>
            <a:ext cx="8853879" cy="2097378"/>
          </a:xfrm>
        </p:spPr>
        <p:txBody>
          <a:bodyPr>
            <a:normAutofit/>
          </a:bodyPr>
          <a:lstStyle/>
          <a:p>
            <a:pPr algn="just"/>
            <a:r>
              <a:rPr lang="tr-TR" sz="2800" dirty="0">
                <a:solidFill>
                  <a:schemeClr val="tx1">
                    <a:lumMod val="95000"/>
                    <a:lumOff val="5000"/>
                  </a:schemeClr>
                </a:solidFill>
                <a:cs typeface="Times New Roman" panose="02020603050405020304" pitchFamily="18" charset="0"/>
              </a:rPr>
              <a:t>Sözlük anlamıyla bilgi, öğrenme, araştırma ve gözlem yoluyla elde edilen her türlü gerçek, malumat ve kavrayışın tümüdür. Bilgi, çok farklı şekillerde tanımlanmaktadır.</a:t>
            </a:r>
          </a:p>
          <a:p>
            <a:endParaRPr lang="tr-TR" sz="3200" dirty="0"/>
          </a:p>
        </p:txBody>
      </p:sp>
      <p:sp>
        <p:nvSpPr>
          <p:cNvPr id="4" name="Slayt Numarası Yer Tutucusu 3"/>
          <p:cNvSpPr>
            <a:spLocks noGrp="1"/>
          </p:cNvSpPr>
          <p:nvPr>
            <p:ph type="sldNum" sz="quarter" idx="12"/>
          </p:nvPr>
        </p:nvSpPr>
        <p:spPr/>
        <p:txBody>
          <a:bodyPr/>
          <a:lstStyle/>
          <a:p>
            <a:fld id="{8D67C3D9-BDDC-49A6-8740-D26893D382FB}" type="slidenum">
              <a:rPr lang="tr-TR" smtClean="0"/>
              <a:t>3</a:t>
            </a:fld>
            <a:endParaRPr lang="tr-TR"/>
          </a:p>
        </p:txBody>
      </p:sp>
    </p:spTree>
    <p:extLst>
      <p:ext uri="{BB962C8B-B14F-4D97-AF65-F5344CB8AC3E}">
        <p14:creationId xmlns:p14="http://schemas.microsoft.com/office/powerpoint/2010/main" val="1878155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b="1" dirty="0">
                <a:solidFill>
                  <a:schemeClr val="tx1"/>
                </a:solidFill>
              </a:rPr>
              <a:t>Bilginin Anlamı</a:t>
            </a:r>
          </a:p>
        </p:txBody>
      </p:sp>
      <p:sp>
        <p:nvSpPr>
          <p:cNvPr id="3" name="İçerik Yer Tutucusu 2"/>
          <p:cNvSpPr>
            <a:spLocks noGrp="1"/>
          </p:cNvSpPr>
          <p:nvPr>
            <p:ph idx="1"/>
          </p:nvPr>
        </p:nvSpPr>
        <p:spPr>
          <a:xfrm>
            <a:off x="1080052" y="2649681"/>
            <a:ext cx="9934951" cy="2664441"/>
          </a:xfrm>
        </p:spPr>
        <p:txBody>
          <a:bodyPr/>
          <a:lstStyle/>
          <a:p>
            <a:pPr algn="just"/>
            <a:r>
              <a:rPr lang="tr-TR" sz="2800" dirty="0">
                <a:solidFill>
                  <a:schemeClr val="tx1">
                    <a:lumMod val="95000"/>
                    <a:lumOff val="5000"/>
                  </a:schemeClr>
                </a:solidFill>
                <a:cs typeface="Times New Roman" panose="02020603050405020304" pitchFamily="18" charset="0"/>
              </a:rPr>
              <a:t>Enformasyon ve bilgi arasında fark vardır. Bilgi, enformasyonun yorum, analiz ve bağlam ile zenginleştirilmiş halidir.</a:t>
            </a:r>
          </a:p>
          <a:p>
            <a:pPr algn="just"/>
            <a:r>
              <a:rPr lang="tr-TR" sz="2800" dirty="0">
                <a:solidFill>
                  <a:schemeClr val="tx1">
                    <a:lumMod val="95000"/>
                    <a:lumOff val="5000"/>
                  </a:schemeClr>
                </a:solidFill>
                <a:cs typeface="Times New Roman" panose="02020603050405020304" pitchFamily="18" charset="0"/>
              </a:rPr>
              <a:t>Bilgi ve enformasyonu karşılaştırdığımızda bilginin kişi için öznel olduğu ve bunu içselleştirme eğiliminde olduğu, enformasyon ve veri kavramlarının da genel ve dışsal kaldığını görüyoruz.</a:t>
            </a:r>
          </a:p>
          <a:p>
            <a:endParaRPr lang="tr-TR" dirty="0"/>
          </a:p>
        </p:txBody>
      </p:sp>
      <p:sp>
        <p:nvSpPr>
          <p:cNvPr id="4" name="Slayt Numarası Yer Tutucusu 3"/>
          <p:cNvSpPr>
            <a:spLocks noGrp="1"/>
          </p:cNvSpPr>
          <p:nvPr>
            <p:ph type="sldNum" sz="quarter" idx="12"/>
          </p:nvPr>
        </p:nvSpPr>
        <p:spPr/>
        <p:txBody>
          <a:bodyPr/>
          <a:lstStyle/>
          <a:p>
            <a:fld id="{8D67C3D9-BDDC-49A6-8740-D26893D382FB}" type="slidenum">
              <a:rPr lang="tr-TR" smtClean="0"/>
              <a:t>4</a:t>
            </a:fld>
            <a:endParaRPr lang="tr-TR"/>
          </a:p>
        </p:txBody>
      </p:sp>
    </p:spTree>
    <p:extLst>
      <p:ext uri="{BB962C8B-B14F-4D97-AF65-F5344CB8AC3E}">
        <p14:creationId xmlns:p14="http://schemas.microsoft.com/office/powerpoint/2010/main" val="326511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nn-NO" b="1" dirty="0"/>
              <a:t>Bilginin </a:t>
            </a:r>
            <a:r>
              <a:rPr lang="tr-TR" b="1" dirty="0"/>
              <a:t>Özellikleri</a:t>
            </a:r>
          </a:p>
        </p:txBody>
      </p:sp>
      <p:sp>
        <p:nvSpPr>
          <p:cNvPr id="3" name="İçerik Yer Tutucusu 2"/>
          <p:cNvSpPr>
            <a:spLocks noGrp="1"/>
          </p:cNvSpPr>
          <p:nvPr>
            <p:ph idx="1"/>
          </p:nvPr>
        </p:nvSpPr>
        <p:spPr>
          <a:xfrm>
            <a:off x="1590261" y="2597426"/>
            <a:ext cx="9306337" cy="3313796"/>
          </a:xfrm>
        </p:spPr>
        <p:txBody>
          <a:bodyPr>
            <a:normAutofit/>
          </a:bodyPr>
          <a:lstStyle/>
          <a:p>
            <a:pPr algn="just"/>
            <a:r>
              <a:rPr lang="tr-TR" sz="2800" dirty="0"/>
              <a:t>Bilgi karar vericinin belirsizliğini azalttığı oranda değerli olacaktır. Bilginin değeri karar verilecek sorunun önemi ile de yakın ilişki içindedir. Her ne kadar soruna ve karar ortamına göre istenilen bilgiler farklılık gösterirse de, hepsi için geçerli olan ortak özellikler vardır. Buna göre bilgi,</a:t>
            </a:r>
          </a:p>
          <a:p>
            <a:endParaRPr lang="tr-TR" dirty="0"/>
          </a:p>
        </p:txBody>
      </p:sp>
      <p:sp>
        <p:nvSpPr>
          <p:cNvPr id="4" name="Slayt Numarası Yer Tutucusu 3"/>
          <p:cNvSpPr>
            <a:spLocks noGrp="1"/>
          </p:cNvSpPr>
          <p:nvPr>
            <p:ph type="sldNum" sz="quarter" idx="12"/>
          </p:nvPr>
        </p:nvSpPr>
        <p:spPr/>
        <p:txBody>
          <a:bodyPr/>
          <a:lstStyle/>
          <a:p>
            <a:fld id="{8D67C3D9-BDDC-49A6-8740-D26893D382FB}" type="slidenum">
              <a:rPr lang="tr-TR" smtClean="0"/>
              <a:t>5</a:t>
            </a:fld>
            <a:endParaRPr lang="tr-TR"/>
          </a:p>
        </p:txBody>
      </p:sp>
    </p:spTree>
    <p:extLst>
      <p:ext uri="{BB962C8B-B14F-4D97-AF65-F5344CB8AC3E}">
        <p14:creationId xmlns:p14="http://schemas.microsoft.com/office/powerpoint/2010/main" val="1422336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nn-NO" b="1" dirty="0"/>
              <a:t>Bilginin </a:t>
            </a:r>
            <a:r>
              <a:rPr lang="tr-TR" b="1" dirty="0"/>
              <a:t>Özellikleri</a:t>
            </a:r>
          </a:p>
        </p:txBody>
      </p:sp>
      <p:sp>
        <p:nvSpPr>
          <p:cNvPr id="3" name="İçerik Yer Tutucusu 2"/>
          <p:cNvSpPr>
            <a:spLocks noGrp="1"/>
          </p:cNvSpPr>
          <p:nvPr>
            <p:ph idx="1"/>
          </p:nvPr>
        </p:nvSpPr>
        <p:spPr>
          <a:xfrm>
            <a:off x="1438501" y="2531164"/>
            <a:ext cx="8915400" cy="3437835"/>
          </a:xfrm>
        </p:spPr>
        <p:txBody>
          <a:bodyPr>
            <a:normAutofit/>
          </a:bodyPr>
          <a:lstStyle/>
          <a:p>
            <a:pPr lvl="1"/>
            <a:r>
              <a:rPr lang="tr-TR" dirty="0"/>
              <a:t>Doğru</a:t>
            </a:r>
          </a:p>
          <a:p>
            <a:pPr lvl="1"/>
            <a:r>
              <a:rPr lang="tr-TR" dirty="0"/>
              <a:t> Tam Zamanında</a:t>
            </a:r>
          </a:p>
          <a:p>
            <a:pPr lvl="1"/>
            <a:r>
              <a:rPr lang="tr-TR" dirty="0"/>
              <a:t> Eksiksiz</a:t>
            </a:r>
          </a:p>
          <a:p>
            <a:pPr lvl="1"/>
            <a:r>
              <a:rPr lang="tr-TR" dirty="0"/>
              <a:t> Kısa</a:t>
            </a:r>
          </a:p>
          <a:p>
            <a:pPr lvl="1"/>
            <a:r>
              <a:rPr lang="tr-TR" dirty="0"/>
              <a:t>Yerinde</a:t>
            </a:r>
          </a:p>
          <a:p>
            <a:pPr lvl="1"/>
            <a:r>
              <a:rPr lang="tr-TR" dirty="0"/>
              <a:t> Ucuz olmalıdır. </a:t>
            </a:r>
          </a:p>
          <a:p>
            <a:endParaRPr lang="tr-TR" dirty="0"/>
          </a:p>
        </p:txBody>
      </p:sp>
      <p:sp>
        <p:nvSpPr>
          <p:cNvPr id="4" name="Slayt Numarası Yer Tutucusu 3"/>
          <p:cNvSpPr>
            <a:spLocks noGrp="1"/>
          </p:cNvSpPr>
          <p:nvPr>
            <p:ph type="sldNum" sz="quarter" idx="12"/>
          </p:nvPr>
        </p:nvSpPr>
        <p:spPr/>
        <p:txBody>
          <a:bodyPr/>
          <a:lstStyle/>
          <a:p>
            <a:fld id="{8D67C3D9-BDDC-49A6-8740-D26893D382FB}" type="slidenum">
              <a:rPr lang="tr-TR" smtClean="0"/>
              <a:t>6</a:t>
            </a:fld>
            <a:endParaRPr lang="tr-TR"/>
          </a:p>
        </p:txBody>
      </p:sp>
    </p:spTree>
    <p:extLst>
      <p:ext uri="{BB962C8B-B14F-4D97-AF65-F5344CB8AC3E}">
        <p14:creationId xmlns:p14="http://schemas.microsoft.com/office/powerpoint/2010/main" val="4131312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nn-NO" b="1" dirty="0"/>
              <a:t>Bilginin </a:t>
            </a:r>
            <a:r>
              <a:rPr lang="tr-TR" b="1" dirty="0"/>
              <a:t>Özellikleri</a:t>
            </a:r>
          </a:p>
        </p:txBody>
      </p:sp>
      <p:sp>
        <p:nvSpPr>
          <p:cNvPr id="3" name="İçerik Yer Tutucusu 2"/>
          <p:cNvSpPr>
            <a:spLocks noGrp="1"/>
          </p:cNvSpPr>
          <p:nvPr>
            <p:ph idx="1"/>
          </p:nvPr>
        </p:nvSpPr>
        <p:spPr>
          <a:xfrm>
            <a:off x="1927273" y="2556932"/>
            <a:ext cx="8693835" cy="3318936"/>
          </a:xfrm>
        </p:spPr>
        <p:txBody>
          <a:bodyPr/>
          <a:lstStyle/>
          <a:p>
            <a:r>
              <a:rPr lang="tr-TR" sz="2400" dirty="0">
                <a:solidFill>
                  <a:schemeClr val="tx1">
                    <a:lumMod val="95000"/>
                    <a:lumOff val="5000"/>
                  </a:schemeClr>
                </a:solidFill>
              </a:rPr>
              <a:t>Bilgi verili veya kurulu bir evrenin gerçekliğini ifade eder</a:t>
            </a:r>
          </a:p>
          <a:p>
            <a:r>
              <a:rPr lang="tr-TR" sz="2400" dirty="0">
                <a:solidFill>
                  <a:schemeClr val="tx1">
                    <a:lumMod val="95000"/>
                    <a:lumOff val="5000"/>
                  </a:schemeClr>
                </a:solidFill>
              </a:rPr>
              <a:t>Evrenseldir ve objektiftir</a:t>
            </a:r>
          </a:p>
          <a:p>
            <a:r>
              <a:rPr lang="tr-TR" sz="2400" dirty="0">
                <a:solidFill>
                  <a:schemeClr val="tx1">
                    <a:lumMod val="95000"/>
                    <a:lumOff val="5000"/>
                  </a:schemeClr>
                </a:solidFill>
              </a:rPr>
              <a:t>Enformasyonun işlenmesi sonucu olarak doğar</a:t>
            </a:r>
          </a:p>
          <a:p>
            <a:r>
              <a:rPr lang="tr-TR" sz="2400" dirty="0">
                <a:solidFill>
                  <a:schemeClr val="tx1">
                    <a:lumMod val="95000"/>
                    <a:lumOff val="5000"/>
                  </a:schemeClr>
                </a:solidFill>
              </a:rPr>
              <a:t>Transfer edilebilir</a:t>
            </a:r>
          </a:p>
          <a:p>
            <a:r>
              <a:rPr lang="tr-TR" sz="2400" dirty="0">
                <a:solidFill>
                  <a:schemeClr val="tx1">
                    <a:lumMod val="95000"/>
                    <a:lumOff val="5000"/>
                  </a:schemeClr>
                </a:solidFill>
              </a:rPr>
              <a:t>Problem çözme yetkinliğini kazandırır.</a:t>
            </a:r>
          </a:p>
          <a:p>
            <a:endParaRPr lang="tr-TR" dirty="0"/>
          </a:p>
        </p:txBody>
      </p:sp>
      <p:sp>
        <p:nvSpPr>
          <p:cNvPr id="4" name="Slayt Numarası Yer Tutucusu 3"/>
          <p:cNvSpPr>
            <a:spLocks noGrp="1"/>
          </p:cNvSpPr>
          <p:nvPr>
            <p:ph type="sldNum" sz="quarter" idx="12"/>
          </p:nvPr>
        </p:nvSpPr>
        <p:spPr/>
        <p:txBody>
          <a:bodyPr/>
          <a:lstStyle/>
          <a:p>
            <a:fld id="{8D67C3D9-BDDC-49A6-8740-D26893D382FB}" type="slidenum">
              <a:rPr lang="tr-TR" smtClean="0"/>
              <a:t>7</a:t>
            </a:fld>
            <a:endParaRPr lang="tr-TR"/>
          </a:p>
        </p:txBody>
      </p:sp>
    </p:spTree>
    <p:extLst>
      <p:ext uri="{BB962C8B-B14F-4D97-AF65-F5344CB8AC3E}">
        <p14:creationId xmlns:p14="http://schemas.microsoft.com/office/powerpoint/2010/main" val="31187964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2</TotalTime>
  <Words>209</Words>
  <Application>Microsoft Office PowerPoint</Application>
  <PresentationFormat>Geniş ekran</PresentationFormat>
  <Paragraphs>29</Paragraphs>
  <Slides>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7</vt:i4>
      </vt:variant>
    </vt:vector>
  </HeadingPairs>
  <TitlesOfParts>
    <vt:vector size="10" baseType="lpstr">
      <vt:lpstr>Arial</vt:lpstr>
      <vt:lpstr>Garamond</vt:lpstr>
      <vt:lpstr>Organik</vt:lpstr>
      <vt:lpstr>BİLGİNİN ANLAMI VE ÖZELLİKLERİ</vt:lpstr>
      <vt:lpstr> Bilginin Anlamı</vt:lpstr>
      <vt:lpstr> Bilginin Anlamı</vt:lpstr>
      <vt:lpstr> Bilginin Anlamı</vt:lpstr>
      <vt:lpstr> Bilginin Özellikleri</vt:lpstr>
      <vt:lpstr> Bilginin Özellikleri</vt:lpstr>
      <vt:lpstr> Bilginin Özellikleri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BİLGİNİN ANLAMI VE ÖZELLİKLERİ</dc:title>
  <dc:creator>User</dc:creator>
  <cp:lastModifiedBy>User</cp:lastModifiedBy>
  <cp:revision>1</cp:revision>
  <dcterms:created xsi:type="dcterms:W3CDTF">2020-04-30T13:39:29Z</dcterms:created>
  <dcterms:modified xsi:type="dcterms:W3CDTF">2020-04-30T13:41:37Z</dcterms:modified>
</cp:coreProperties>
</file>