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8" r:id="rId8"/>
    <p:sldId id="269" r:id="rId9"/>
    <p:sldId id="266" r:id="rId10"/>
    <p:sldId id="265" r:id="rId11"/>
    <p:sldId id="271" r:id="rId12"/>
    <p:sldId id="258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7" r:id="rId32"/>
    <p:sldId id="298" r:id="rId33"/>
    <p:sldId id="299" r:id="rId34"/>
    <p:sldId id="300" r:id="rId35"/>
    <p:sldId id="301" r:id="rId36"/>
    <p:sldId id="304" r:id="rId37"/>
    <p:sldId id="305" r:id="rId38"/>
    <p:sldId id="308" r:id="rId39"/>
    <p:sldId id="310" r:id="rId40"/>
    <p:sldId id="309" r:id="rId41"/>
    <p:sldId id="311" r:id="rId42"/>
    <p:sldId id="312" r:id="rId43"/>
    <p:sldId id="313" r:id="rId44"/>
    <p:sldId id="332" r:id="rId45"/>
    <p:sldId id="333" r:id="rId46"/>
    <p:sldId id="315" r:id="rId47"/>
    <p:sldId id="316" r:id="rId48"/>
    <p:sldId id="317" r:id="rId49"/>
    <p:sldId id="318" r:id="rId50"/>
    <p:sldId id="319" r:id="rId51"/>
    <p:sldId id="320" r:id="rId52"/>
    <p:sldId id="335" r:id="rId53"/>
    <p:sldId id="323" r:id="rId54"/>
    <p:sldId id="324" r:id="rId55"/>
    <p:sldId id="334" r:id="rId56"/>
    <p:sldId id="330" r:id="rId5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60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EB8A5-37F0-4782-834E-1C4156319512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C452C-7AD4-49EE-9B01-FB06EA990E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287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0EEB1-C2A7-4F08-97AE-3D40C5EBB3CD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87F63-E2E4-4978-9E67-7383A68C45B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397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4487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270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2121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91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48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4921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9494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4504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64196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6473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035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5828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365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5741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1744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9131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2588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9079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7064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7992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8196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650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8477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8566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2278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5876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6018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314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06504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08807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5084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36987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5C9D2-6628-4A81-8777-9A6C13C79216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9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9004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5267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5692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0510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7579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85621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50475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79692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41626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58397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311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90557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96899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94287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54695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68662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506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828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120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900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87F63-E2E4-4978-9E67-7383A68C45B2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841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4632" cy="2018655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Comic Sans MS" pitchFamily="66" charset="0"/>
              </a:rPr>
              <a:t>ŞEKER, BAL, PEKMEZ, TAHILLAR, UN, EKMEK, TARHANA, BULGUR, MAKARNA, NİŞASTA</a:t>
            </a:r>
            <a:endParaRPr lang="tr-TR" sz="3600" b="1" dirty="0">
              <a:latin typeface="Comic Sans MS" pitchFamily="66" charset="0"/>
            </a:endParaRPr>
          </a:p>
        </p:txBody>
      </p:sp>
      <p:sp>
        <p:nvSpPr>
          <p:cNvPr id="1028" name="AutoShape 4" descr="data:image/jpg;base64,/9j/4AAQSkZJRgABAQAAAQABAAD/2wCEAAkGBhQSERUUExQUFRUWGR8YGBcYFxseGxwcFxgaHBsfHBkaHSYeHxojGhocIC8gJicpLCwtHh8xNTAqNyYrLCkBCQoKDgwOGg8PGi8kHyU0NCoqLCwvKSwsNCosLCwvKS8tLCwsKSwsLCosLCwsLywsLiwsLCosLCwqLCwsLCwsLf/AABEIAMkA+wMBIgACEQEDEQH/xAAcAAACAwEBAQEAAAAAAAAAAAAFBgMEBwIBAAj/xABDEAACAQIEBAQDBQYFAgUFAAABAhEDIQAEEjEFIkFRBhNhcTKBkSNCUqGxBxRywdHwM2KCkuGi8RVDU7LiFiQ0Y7P/xAAaAQACAwEBAAAAAAAAAAAAAAADBAECBQAG/8QAMREAAQMCBAMHBAIDAQAAAAAAAQACAxEhBBIxQVFh8BMicYGRscEFodHhMvEUIzMV/9oADAMBAAIRAxEAPwCoOHrl011OZ4kKbhfSLam/L9MBczxEuSdz0n+Q2HyGLOeNSuUUSSF22AXoT0F+uBddqVNtJfzHG4U8o9Cdz8sYzKVq67uvQL0r29m2gIa3rzKky4NRoALE/l7k7D3xbqVaNAfaHzX6ohhB/FU6+y/XAPNZqq7aFGlRBIFh3v3O2KtPKs7gbyd8H7Iu1NBy/P49Ui/FsYO5c8T+Ed4nxpqvILUw0hF5Ui8yBubC5k45y9MqgIIFSqDB6pSuJ93Ij+EeuK9PL6mAKsKYJ8yoNoC6mWdpI6b4YeF8ONekKtQ+WXutMLJC/dH+0DpticoaO6FnPlc4VcVQyXBtREX6bn+UkYcsjkKaKVr5igkdD8X5En8hhfq8CaebV/raP+gf0OOF4Iu2umPlU/ULiuQk1JQK1RDP1uHISP3kuw6Ktp/1af0wFrZnLsDohj+E6BP5xiY+D0Yz9k3yaf8AqTF2j4apKOZVPyH9MXyMU5qJdrZENQCqrUU83zLaTLFQOYSTAEx7nvhn4VnctksprLamtqQRqLGwAUxIF77bnArN8Np06mtV5YM0ySFMgiQblTN7W9MUxl6dZeVgrDdSQY9vT1wZjy2+qI2UK9lPEmXr1mQNpk8geBNriffvE++OMzl9GYdFsCA0e4v+eAo+wLITVQHcKSoJ7mN9u+OqJAYaG5QsDe1za/8A2xSQA6JrCEdocu4/aPcLzboagXuGi/3lv6bjrier4pIBDbT16EbH5H64C5TivkPqMlW0h43iTceo7dcU6+fZq7rUojlLiTeSkgTptvHXY4qwEjRExcJdNbcD2Wj8IzNOvTDgiNmg3pt/NDv7exxcq5bTYwDsOx+eMuyfiBsrWV1ACMIdBsR/UdDjR+DccSp9nqDWBQn7ynb5jb6d8R2jmXGiUlY6F2Ur5qQ9MVq+TBHf5Tgxn8kCpKi8dSRcd4xmmc43WWo1MMfMUMSovGhST17A9du+DtmzWARIxnBI2R/yGpmabFfTdT7qbfSMWKHiNAdNUBT3UyvzHxD8/fCVV8UV1VgGLlfjKwyiSACrg7SY9yIxUTjDA3BB9R633wYvc3RXayppfyWkUqgD8pBSoCwjbUI1fXf5HEr4S+F+INMvvTR4JPdw0D30gn5YZavHqSornVDGBAmYAJ+QkYJHINFVrC52VquilOOxk8dZOstRA6GVO3T0uD1nFqng1V1FUbJjFPMUMMH7mSMRtwid8SCoqkrO0cBMzRPbGiV+DjtgfW4OnU/lixoVQiqT8llTOGClkzA3wSoZNF2X64uioe2O0XUSHxrxQrKadFWCMYUggsx2JcbzdSOhB+gfJ8LIAYsIm5jZtyIN9XpiKvkBUBIYErsb3HSxvHr0tPTD3wfh61shRZuZjJYxfWHYEn1sJ+WMejIWUb14o+KlcbuuhLZFFALFr3mJ3PW+IswFp1lpr6Et3E3AHYgb+2GOvlAVgiREfywCbhxNRXqNYQQgXU7gWHL0B6sSPScQ1+ZZzDU3QqjUfy1RAzGqxfQN9K7/ACLiPZT3wxniFanRCpVVKhE1Kmgu99lRB8Kja8En5Ymp8HaqIRWpJEHTdmA2Ba0D0mMEsh4d8pYpqg6yWEz3ud8cSFxcEn1mqspJbNv/AJmpsB/tWm35tgOeKV6TXZzf8JA39gMO/F+I1acglT7NOE/iPGqj2iPXBA4KAanRGR4rCU6dVhK1J5YuCNxEiwM98dV/GVJ4g39ZB/MYH5bK0zTUZhSdzq+8NX62i1sd1/Ci0+akQZHKWupkWI7HqD9cd3V3dXubNSqNWoJ0ubkeg/7YCrkXVxFQEFhabn29emJkNR3FNwE6T0+nXBfN+DzSp61NTzllrGAbW0lbgjf1x2horNbeijTi6V5p1RpZfgqnadoYb/PEJpFamlhBj+/ywGz1YEU31MarAmpyaRIJAg9Ta9o/TBHhjh2EkyBBB6XtviHtyhPYSNwk8j7KxXy+pYa0CbejD9Tj3K5dKa6R8z6++CpymoEAbgge5Ej8xijmaJCrEaXEzF5Avf2IMYTD6nJVejDW5BLS9KfcoVxDJkgxeLj5Y78JZphmUSTeQt+u4H5fni0CEaNw2AmYJo1pUwVYMp7QZGGWmvdKyvqEQyiUeB+Fu+SragAeokeo/qMZx+0PghoVjXVSadaNTX5XAAggfiAkE/5h7seX8Rh6KVVsSFqAe8hh/uGGajVSqgkBqdVZgwRfcEG2BxPLDdY8bzG6qxfhmUDIVVUd2elAdmChAxZi4AjRygFiRpB9bV+LcFzIqaiEUOSyhKiMsb8ulm5b40fj/wCzqiwNTLk0G++oBKsv3oSbNF42PpvhGz+Rywop5NUFwWLk0mVnLMsAWgIqwQJkkt3gaDXB7bLRZJ2pzU9KhScO4W9LzadOqtQGmlVwrk6oD6+UqCGUC69u+IeG51aThTApVG/w7lgTpKsBFoPTrcdBiHJknbSDabiTq7RuPXtGPq7OVcmwBYEHtTgyD1tMEXtihFSQQnv8drYmuzb/AL1WiZKtSRhNQ6mUAyLXMqQRY26+sYYKOXvhA8OBqcrUYq9GCC0E+W5AYIVJ+ElRqmecwQcbHw7hFN0Wop1KwDKdhB2tv8sThh2bez4JPGXDZNzY+I8uCGUkxJ5BOwODwyyLsAPlgZxHiyLaQT2F/wBMM6pCqF18uesYD5vSMWc7xJm2H1wKaiSbnBAFIK98/tjg1TiYUgMeacSpWacMWSewtck9I6gH0/I4K8E49+7MUczRY9CCVJtqA3I2kbwB2wBymXrKzCnTdhe6qxF+hi2KNVHZiSCCN7EH2g4zCzNromp3tDMh1Wv0alN11BgQRIIMg/PAKlli1y536/8AGErgXEmpsRqKqfW0j8rj9MG8zx4BT9oZ7Kb4G2PISshzb2TEM61NgjVB3HNaMd5jihWRKkjcahI+ROFbgVWi7am1mqLw5n5r3wdegvxBVv1gT9d8cRe6qQAl7i/HludJMHpH6zjzhcVFDeW+omBIEfKP53xxxDhR1s4EIBJuLT88NvhXiAohdBAdTMMTorU3IVkINlcT0/leJHZG2Wx9PwTJgXnbbTrraqFNwip51OnUpnQ5gsJJUxJFupFx3kROGXiVBFUaI0gQB2AFhh24NwamaXnAHzFJBWZ0AFrL1JAM6tzJ2mMIvibwEi5lsyapShUuyyeVybhfRrFR6wNhgDHEjv66pfGRRhx7LRKue0EnYEXH/Hrgx4d8TGqfIqBQwHIbgsZ+ETadMwOpFt8cUuFgPoAFSizRMfahJtzXgeoAJv74O/8AhdNqWimgZkBIA3rUmMkE9aqsLNeGCnZoBwWmwK0MP9PY6MPzVDuWnnW1+qJf4nwNaryQD+uA9Phfl1CLEEWsAbXAJG+3XDNrZqtMUxq1/FAgaQJ8wDcSAQyzyuCOuGevkKNVCPK0P9xgNm+76xO/zwCabIMtdUKGGTDT0ebD2KRso4AiI67m8bTeP++Jszlw6MF2/wARPrLL+tvX0xIeGvVqBUTrB9DMQT0M2jHVbhr0SBIkiQB6EyL9R/Md8IvNaPGq9HEWhxicdUpZgnv7YpcSyFSqUKKWMQfkf+cMP7mC5sPQdvliarQKhie4+cb4ebOKiiRxURjieHcqeNR8VVDh61UVFcRAMXGxJkfIzhz8HcUlGoN8SEso7q1z9CT9RhZy9cHcSVOoDuOo/X/dhhyuXQsj0jJjUrD8J79x0IxxdXVealJNzurniTxG1GmdJ1PcR/M+lxjM6NJfJdmdQ8yiKrFmMRdrKqjebmcGK+bNWrUdrEGAOmnp74r8RqSKYWlTXTdm0yWg7HsI6Df6YYgcGktK3sPhRHCHAGu6r1uHt5Pmr5cyoYax5kCnTAGkwSsmJANwbjrToPU0tDIoKH4miewA6tIFsUK3EjqsF2MSq/eMmPlAHYbRizl6utTqBheZGAYyygwsKIv3Nh67YdIGqWbiCIyxG/CXB3fMaQTdHWGkA6kYrE7DWFN4xtXhrM1P3Wmo0DSCpKtrBIJ1EMLEEkkRa+M/8E5d/MSqy6KerlGqSVbzI9Y1IRDX23xonhXILSyqIpZrsTIgyzEkR0ANh6QcChkJe5rgl8VQDKDax87qXMUyfiZm/T6YHV8v2EYYTkGPSMQ1uHW3GG6pFKzZfviNqXbBmpkBN8SUsiuJLldABkCcTrwf0wxU8mMWBk8ULiozLHuFZg0iA9gTp+fbHHinIpTBqgW2Nu+1vfFvOZEtK/CRzT+EqZk+w/XBLgNHzabsSSdQIJ9Be3Yi0e2EWDNddiIGRkZT4rJc3mlJtP0/4xVWt6/L+7Y1ni+Ro1CxNOn9kCxJUXJXkBiCZLC3pgNwzw3JVgAukgggC0dvXBX0YhEtalPJVHplamkxNiRY9CD6HbB/geccvVerUK5aiSGJQa3IIAUSbMd5k7jfFbiXCqnmPQpElAutSTNjUj/+jAfnifjPNFBSLib7MxBH3RaFFp6m5G+IABF0ctaAOCGZ7OeeRKlE1HlmSRcCexHtht4RwSlXTLLQY0qvmaHLFmpkOGgxPxHQB6SMKGYoMtRqdTlqKSWB9+/Xv88MPg7PaGMGdEOPemwqW+Sv9cBlNG2Fl6LCYeMRDIbnr7LVfCPEHWmrG4ep5DjbS6/Cx33sseo7YT+N8aOYYo2pEXmFIEx8UXbqVk7i1xhr4MumtnqQ2FanmE9qhmf/AG4TvGXCnXMvpnSHYyAbLUios+nOR8sKHuNaeFevsUTCxQOndnHAjwsdPMBXOE5REq0mGljUSpptdalIahJO+sDT7Me2LbUwp1KyodRAdZ8lmHRhvRqe9j0IGJ+E8BApU6z1DTam/mAlNaSACJ0sGiN8DMlWJqFlheWCyjldRpC+ZTYlGkEbkfxKb4HO9haHaJrM2R7uzNQLacz5aU4+t1E2RdcwWJWmXmUeQqzBZlZQQQxUEkDc+oxxneIZigjuqNChmkEMv2bBSTcQAxA23wZSi2pFp0/MY6tA5vJpSbgAnWWm+kwBPbHfilAmUqU6lUPVqLpJEABQ6uyiOUfD02+mIYanvrzeJnLpy0DldI3B889RA9MkVVaD01gnUDO2pTMnsATG+Gg5etm0LCkafNctcBgYeLRBjqegxS8K8NpFFChQaiqoeohOmprbUKJFidFzq7Xm4xPGTQnzXqvOyAKWBEghiDpn4WkbkneL0lANwt2GBzKRk1I0OU18Nbjx4L0eGKcy+YQvFgGSZi06dVhvuu2AVTKOHNIqSRzLY7Hv/XDTls5TA+yyNQqbF6raRBsegXYnAihxAkBWLq9I+WSApLgbGRZg0AzO8+mKxk9fbZKfUWPNCa+dPYE0VfKeE6uqSCpFwTtHTbAvMcRq8Nr+XpVqZOpVO0MTsdwQZHyEjrhrXxT5ULoOnqCP6YF+L8oM1lmZBLISyd4Ea1PqVEjvp9cGY4hwz6FY4HEJaFdCx0LpAMhZJ5TEiTv1I7bYkqAf3+WBPD83IDrbTbefz7dfng3RqKREXNx6Azb32wWVtCvTwEBoLdD7Jeo5NGYholWN7x9AJPbbFytnWQL9oYidI5SYPw6gpgEdenyxBxvICC5MQQD3n0v2Fz0gd8C6lJG5EDsxI0szWC3kQB3vOrobXw80CQBxWfiHCFpjy34118vBOvhKtHwwAzWGpiADESTuRFyBv9BvHBcqtOhTUD7oYz3bmP5k4xrwn4dYQSrABdKEj4mqEICO/wARacblpAsNumLRtGYvosKZ5JXL1MDs3WxeqLgbnRhlDAQyrWvjulVxWrY8p1sSVeiM0HxdBwFo5nF1c1bFFQhY1n6tVlanILNz132AA+FPRR19YG8yz8EAy+XBcnU/NteI7dOg/wBo3nA9TTpqJGu8qn/qOPvN/kHTv7nFXiWfYioTLsBBPSY2UfhAMT7++Fs7WgBUa18gcRegqfBLTeKNQGXWmAz1DrebEs0SFjolrneTi9xbxNvTQxYxAmB3OAXhTg7V8wJsJN+xIP8AfuRg5U4G+XZ/NgFjykHVGw+L6e0Yo4tGqKxnaFoebBDshWrGqS7xTQBfVrFwttxqkz3Udjivn821LM6wdmIQWMiSDM2g7exxLwTh5GaRGMl6RdR0JKuqA+smb+uG3wt4ZoVM1mKtZl00iS6uOQKwVpaegtA6me12Qj9mXJa43QmkOQy0sC6kVReJc9iBG52m3WDw5m6dPMSNRXYyLkRzdfwlv64deOcRp5qqzqGo5YL5RqkDVUuILKRsGAMKJAM2iMKlLwwWzKJSnTUQOTqHKr7yehAnpaCcLvIIIW2MGYGNkbUEag9W6qm7hnjB2cVadImaAy5LNGvTYODBg8otfY3xJxPxM9cu1WkKJdUWJMNoJuDcRBveRA9sAM1Vdqgp5ZXFKiSoIUwzbMxtsRAAOygdZJachwTzaVI1D5bO5CIQZhFJdgTsOlwbkYzZA8HK01Cs2dn8nCh0362X3FeLeVkko63DsPtEIIB9b72AGKXh7Ov5jtRCM6pD02iKqkwQo/hj8vYnuIeDm0AlZWPiLT8z7/LCtxDJDLIjqKmm51gHlKmJVuojoe2FquLspBBCYws0RY5tdfTzTXk80mk1qJby9qiH46J7ON2p7gPuPaRibLeH0rU6kM0sCgqKF1qpFxaSB0mDIPScLHCuO+ZUWorKlbbzFjy6qk3FQGynvO/vGHTLZlVVUampAkqRyMJ/C62PtheaQRuAJy+Rp1v5a0SuOibbc+RNPnx33FRdDzfgbNZczTY1aQMgqSGB2JKgxqi1jJ7YpZfL5mkVrQFYgqaYLJUC6S2ogAEoQhOodoN8axTrT8Dh2/DUOip8nHK3znCjV4qfPcrSYrUYywYq2hQwsDIGljOqnFtQIk4fw7hL/OniNPtv7JnCYyV7SwitOr1QjhoetUXUrEk/dTU0AdHfYk6RJtfFfjfA6tCp5zurA6A0FvhdRpI6NG3Q264ZPD+Sr0GUOKxCQjwrHSpKsdJ6NCrHp6xhb8WZ5qjGnoCAGSiCFEACw6QBPuxwOFtCfMIeKkMkmUEZbIlT4M7UmaZZTp0bkmY6dfT0OPOG8RdD5bLzDrFzG3ztAHviHK8RrIzGrIlgp5R0WQbW1WJn3xUzlTUZBMncyB1J/XFWOLrOSDoHFJme4b+7ZuogWKVXnpnpBEwPUXX5DFvK2tO2G7L5+EZKlNao30GL9bdm7HCzwxgSDyrPVhMR0/lth5z87eeh+PVO4IODCwjS48Dr6L6vRLCQWU9GWxVhsQe+Oq/CsrRWkQ1StWJLVXeVEETGn36gk73uIIZfLax0giT6HaI/TFzi3BwKeir8f3GFzHUN9f7tgbMSYu7seq/lExEDZwKfzGnMcPwvKX7QKlEJUdEKU2BVbqCQraRMnYS3uBi3nP2lV3y6VmqvTqNLUkohRTMnZ9QLMVgjT1EmRbCLxfJVHVaYAgGWJYRqcwokx0U/U4s8By6U1RKpD09fmNT0Cx5gAHYmRB6jrsYnGvCS5tVgSBsThnHiFpTftnU3GWeAokF4YNF7aTy9j+mC3A/HOXzoIH2VSQAjsObVtoNtW20Tt3xl3F+GQ3mZek606myE6oI/CQDEfhkxMSeg3hldFq6HQMuljGrTMo2mGM3ViDFr27YvUg0KdbhoJI80fvX5WzZxCD1xSNSMXfC9T96yNJyQXVdD3BMpyyY2JADfOeuOMzkSpvOCA1Wc4ZSWnUKBc3GJBxLFWrR7fTFcqexxbKhoJk0SjVV2qAvsZEhekAe3XEHGgHWsQWINyQLkDeB2g46y/AajPrqLyqb33v8Api7xaGL7aSkcu3wbCw6dOkjHmpXHMCTuPdbmEgaKtA1BCX3ZBl4CeWhAMbMYki25EgXtufkGzmaZVJZiSVZVJMglQHPoDFsMObQ0wy1AYtq6khREax0kKdI2DfUHWyJq5WFgsCQiG+otIJT1BYX3nGiNUu9oy2CBZbMeXm0hDTZSqzqJhlWHYE9Gbm9JGNKr5RaqNWM6WZVqop3ZNWi3szKWOwUYzB8xFZPLc6RVbQlX7oZlA1ON5WJPTSfm98B4rysknnWCATJteCNiIJBHWMHmaSLJXDvc12ZuouvXrPURqqqxWmQiFFBRC1gqXEvJALAGJ270eEZutQrVKWgDzSqtbmAT4gZ9xPtvhp4Bwyhl6SJVdyNFSodTMEGll0ug28wTYLJkztBwDo50Gs+ZqLVamHHmVJlgGOlZb0HoJ26jFHxhzacV6MSds08Nfx91qnCM1QTQadRC1X41fZZUneLc1rm8jAfieX8vMt5fl1GYSoUCFJLHSDPKYBG+xwM4PxJ8rWqc4IKj7oKOu6sBIsymfnGKuf4yKSNUUnzOZyYAALG2kDa/8u2Mp5GUNpQg/pZDcM/tKDdNVTxaXoMgR0cymhgNesfEImDpEkmYHUjFLi3iScmKQRdLjR5uuF1rDSNS6WUweYEibExcobZysVDk3IAKFOUrq1Q07qxue95xa4txxmy9QmmpqaSK1VuaQ0hVSbU02AUX/XDtybm+i0n/AElrGAjx1358vX72p8L4NRema6F6boPtqSmGgffSfvCx0mx22Mhp8LcPq1ApIqVMqJd6lM6dekvp06isC3MFkiBJvYJ4f8E18xlP3li1EAQhI5mWDzN/+oMRffSWIsLz5DxJVymWpZU7gt5tNxK8tT4TeQDewseuK9wO/wBgXmnvlDSKpwzHCGArDVUQ1UBoUXJqEACHJYamB1EGJgCO/L7wp1CgigUpVU1InmKQNNqzgz9mdDC0wYvc4GcY4wx1ZhkRTTpXNIOA/mRCvMWF2juO1sKnDcxUqBqmgulIaqsVNCkFpIKwbsREAbgdcDa2Nr80QHkFqfTYZJonBxoK9bjenxqtY4LX1ZQ1NQdmJJYGZ0gICffTN++ELxtTQ52mDaEAc/5dJck+wbf0x5m+JV9Z/d0FIiEq0CwBDKvxCLaSIv323xa4RlGzWbqtUutKmKNQ7y7xqA7kBdPp8wDBBJNqClPf8hVfF2EmZ+5rTzB8NEC8VZ6kQwpVEcNVLdSIjlEC5/rgZSesqCp5Z8snRKswGoCY5vvR0xp5/ZvlgjwPKLaTPxFNJkaWb4T7bYXPGeTakhR/3h1qlqlRtQKhQAtPkO0EINRG03PTo4g3ulaGHxcTgI2Cvjr5IPlKDPLIwUaWJLFICghWJM7yYuBfAw0KesN5gUzcMCpbsQGAv6jfF3whSFNw1ZTWFRWWmFgjWdJIYkgAzYTBv7HBzj3CVfzTUpsKnlUtbOQSjFiJpn4TsSRabd8MHCgtsVEYLZCSSD5ceCpZbLJTUFIaTIM2BHcdb7Tirm80ADJ1Md+o+Z/pgbwzKFQaSsI1GCZIg7yJNgZEqLxti7+/yBTqrpYWBjf1J7+uMtzcjiK1TLWZr77jrZAc5T1GSJvI9PbFDM1msDGkGdv19ffBmsF36/p8/fFJiD0npb+hxpQTOZppwS2Lw0WI/wClncfzx91PT8Tu1AUSVKKxZS02LT2NhJJttcyMDc1VNTnIESqNMTJ1aTAAkchv133vjs8PkoUQQLFQSsyDuQdpImLkCMVcxW5VWSbqRJuFpqwUEG4s3oAFGNIStkFQsiDDzYWYMO/oR+FpX7I801TMVDBRPKGpUUBCVOkFotq3ggXv641GrlgemPzVwLitTL1ZR2Q/Erq0GN4J6yItBBjY42nwZ+0alnCKNT7PMR8JiHtMrGxO+n6TiwXYyF1e0Gn4RnNcLU9MDW4TfDOy4gNPFwVn1WbZji7aISQSy9p3kW7RH16bYr5h6hIFTT8PSOszMdT7Yifh9QKTpkncqbmfQdMX6mQdEUuEid/v3AYTfaLY8vKatNF6aAhsgQDN/agqoJJdm8t/iC+SGkqDYQCR/wAYFeIl/d0BXVGnUfxAPULiSPhIUoJHU4O08uDBYmkQ1RmqKIZvK5oY73puRPbQL7YC+KKTOtIMClR1llBGny9Sqswbk+WCRsekY1mmpb1skpKioCB5lwyq1REqqaasQCFZFpZjSyz1MSJF9Lg/dxzks4KKBUFVKiF1cssGzWgz8QUiR0jrOAdWzPyKAZOi40rqBGmTNxbrb64IcMyFSsStNiq6ywDDYgQsn+EnUegEnphw0AukYy8vBaLrQPDniym9M5XMU9dCZRvv0221Kfzjb5YK8O4e9NXo8lWjVDFa2k6SpABDKNnG+/Qx0xny5UKupJBFnEiJB+6dyOo64a/CvFaoAekbTDiRBgSbHc6b4BnpdajXObWgpvQ6V5cCrIyzpOSfUz0iGoVAslqTEnT1uBIHQEn8IxbXwz52WDrUUPULJoY2hUZ1ljEkkAathIxfzJFYioC1KoVAIN1jeB+GT7YMcO44KKrSYqqqGbzWUsAChGiBveLztHthJ2V7823Hr5VJMQRQs/lw6+FlQzbaGV9ZYKEQrtC3hlB67Tg14S4lTSu5NJb2NMrIKRzgT1IM27YMcM4hRrZsvVCqg5CAqlUNNFAZlggydU9pGGVOH0alFWSlTpNmBq86IVWUCwgmJ0k6bDfrbAZZi5pon5cfVmRzdfRFeH8fSnTalUOrQOQyOekw5CTMbWvhQOSXNVxWp0AzCadNi4IaNmYEASoESfU9sADk6j1WptrNNUMaIGtmCvp1HoAfyxa8O5k5Xd0JAWpTbVABezA25oNj7n5LGV7wA51uWtPHjRL/APnhrS9tzrRP9Pw7RVASpRhy1KgqMIYgE/CRaTHTEPF/D9A0HrrSps6025vhBEXLWMWEz03tgcniyiLwFIHOWcEMxjmjY9frgPx7xclSi60aVog1WJCXtCru7HaNhg8ThnqwW65U+a7pFvaxvFSa9c0CXibVK2ui1SrVekEBcKGDAKSwCiAqafiO8ek4Z/C3GDkKCmpR10ajMy16ZDMQBLVGWSQIg3ghYwj5XjJyxeiy6DWgPVIJfQR8AM8msW9BGNFqVUY0av7uuWauWcOpVwq+WoioghIqAgT85GHnUDc9eaFj5pJZaZabAcuuCP5nxJS8vzFdTFpPwoemqbluy9fzxmPHfEOaNQOAVpkgwxBaoGFmeOhEwoso9ZJ6zPC6uTbzTpdCQpgMoR1LaS8XEKRAnS3QmMVV4mrCiXgDzaUwAttNT8IHRlJPvhTtSSCLha/0/DsjZ2pFVRoUagaoqU6rq86qdMHlKs0AwpAI3gCw7YaeA+E6lRVaqrMWI0M9gv3jyTqaACt4AM22wy8J8T5cLTGsEgAaRaTB1BZgMepg4I53iiUwKnmABSNR3kEGNunKb4v22a2n46r6Ks+NmPcayh43SVxDwjUoZnUIak0xo3CiCDpktsdrn3xFVoUGpyT5hVZKIJflJmABIMDrGGXPeLqFQkNrQINQ1hla4AkNfeBE+15wO8PcQNZ6rE/4lNj2usRhHFFrHVF0Jrp8tX2IQZvAGqwrBahfRBuB9makWGuRsTEC5wCyXByykmCIJ1dLECx6wZ9LfTSvFOcmitRKlkcswVrlWp7WuCSSsjueuKfh3w4WpAyaehVBUNBPxFgT90TYGTcGfR5j8ze4Ek3FPz/7nW8N0lrwpg1gSNEidovvAtcbmfngdxXw8jViUmfvxG9ohpjp/ZkY0Ti60aSFHCeaBdb7kgLJsdcGdgtiY2wveUumZCnudrz1wIzGtW2PXXJa+GcHNq4VG3561SRxegKaAIgkH2J0jae/ocD8o6sFPMjKxC3ve4Ai8A3+eGTi9NKoH3WUyD0J/mMAc3kaipq0wgYqTuJKswAb5fLGhhZQ5tN0TERlrs7tNFuXgfxi2dVlalp8tFmprB1MR1WAVJgtF7YZ8YJ4I8Vtk6juGUowM02LgMbxdQYexhiCLkSJtueTzXmU0qQV1qGg7jUAYPrfD4K83ioRG+rRY6LLeG8dLWYNtEj+5wZz/EkemgUjptc9uY9I79bYTsowBDAHqd9yekdMEaTDSYswiVieskBvSMeckjBFluMjDX32KoeSwq1GpAawxVtclT5qNpAERJXUABaV3BxNxSg+YqrSpy+l9ADECCqkHTe68imcXKNYhjpDEhgwk8gaTcjoTtPQA2MnFbOPWyuaeoTqpqVprVk8hC3HYqYg9RpXbYtRSVDacPwgYhuV7hzRjwl+zugql6yrmMwohqdRQUCgQQg6sL3PoQB1q8e8Frl6RfLSKLH7Q3L01sdMbkTueoC9Bhg4VxlcyA6ELVW++/Yg9vXp7YL5rjyJRqVn5TTH2qESGG1gOpNo7kRvgYmc52V5v7+HyP2k2PdC/OB11v6rEs9W0CSIEfZqfw/ib3/PHfh7i7K2tImbgnf5dQY9MQceFXOVqhSk4YS9RFGooBYLyyAi2Ez9JgXaOQJRUJSQOUMNIaTJiptM9dsOktY2h3T7XDFONDp10U00fEoqsYAp1D629wMV89nWKmnQIJUSzzYdyTsT2X64WaxqUuUi4+5UEN7q2xHr+WIX4+zp5ZBVZuLXJ7xuPfAWw3zNKDLGW2TFw2q7AaWJLSCQIkG23qMHMvSqhTSSsNEgldJ06uwg7/LCZwridWnq5WbVaIM2HQgWkfLDXVqGkqu70qUrZGcSCfcgE/PCkzJs9KAjwH9q4EYaKmnmUPzeXPmuXYTYWDRICryweUwAD3xao5WPMKvo1wtkhG9CBIX6YHJxBaxFNGqVXnUdA1QJuZUwL94GK/jFa+XZCUrqCIVm0xPXmVmv6E4u1ryQ2wPgrHFMa2hJI8UVqcORYENJEyOYW9YgTj051aNQqjU6h5VDVD8DNc2usgbk7fIjHnhHLrXL6s0adTQOVGVWeq7FaSUydx8Oph1I6Xw0cY4S+gU/JVUjQ+uoWD1imqaYkwQR8UgydrYK+Pc7LPgxx7ahFj1qqVThFIUGUqarEanYCWJYSDN4dgdz8CE/fdiB3Bc55SBZ1gAqwmYAY7f5RO3Tfrgl/wCJCiAmYy1WgFsHpnWnvpqSB7qQce5/idJklKtNyZglW1DSNUFHBaTZRDlb7QMITjtm5SbL0AiOhbWu/wCxUeVUQpZkadg6kaQDcaWIBSoDvTv7jphaFFKVd1WnBLHSy1D9laDoJKhpERqIiOvXzK8d8pdJRhVqgaBq0qQQy6v90xFvURhpWnSpBifMIqchBXUGdLfGZAuTyi3KIwnE+XDXN+FUL/g4ila26p0fVAs3xA1VLgAimyyGBDKQwMhdbKNRFz1iOs4KcGoNmKjNVA8mmbGBNQk6gvaACJ9fc4I1OGUmRHsVK6Na2tpjTU326N0jttQ4TxIZWKNVWDA7wdLWkQdtua3ph1+KEoBpf25qJJRLHSId4e2/XNNOd4ItWlUeo2hmQprgGFJBKgEEQf7vjNcpUOWesNLfYiVWoBMeYFE9Jg7+k40xsy1VBUILqq6lRRdj0Jj+94vjM63ETmKtY1AwaqqDVoYrTUVNUuFuqhdOwtbDHZslaBS3E7lKYGTK1/bHuileV6U4qzn+JeVXFOqilE5mAiCKhVousTzAX6xth04XxoACpROui26dVPoD8LDsbH0N8LHF/DjOSzFq3m6BrCIA9MpJgL96VDKN4Ane4bw/lq+WZmDrpQoGmeZH+EsnaOsggkbjBGtZFZhpwSMwbjCDEDUa/n1TP43zlKoIp6WIUMu8rc2HpMjSdjtG2E+jwqo6GsOZVaCo+6bkSu/TtGDYyNajWd6gR2diBHwgqxEaSAdtJuTIK36YhrahU8zzAtQm52B6Xj+mE53lzyd1rYEujhEYsdePlyUlbhS5uhMKrqIECB7R+vS9vRXzHBag1IynaY3m/wDzbrh7pZ3ygPMUqepAkH1j+k4H5/M02qJUWpTIG9xqmQdjfabxgkGIa8BrrEdaq4MkZJAt6hZ9wvgTVKy0lNnMSZPygXn23kjGx8E4sUoIlXM0NdOaZIQwRTYqp+IbqB0wm8bp0yUqUnVKs/dImZifTvJw3cC8G5dsvTaopZ3Gskm51nVfa8HtjcgcSDVZX1N1cuXQ7cP0s34eSuoX5TBHW1wR6xi9la9iB97c/wAvr/LEdfJmnXWdqlvmv/GDP/04HE3HqMJOgNwNk524s873/P3VLh+aM6F0kE3kGIEXBUiCDcHvFiJxzxHMiqBQhhT5qlQMoGogGep1WUEHfvBGO+HcEqtmnp03QmnpchyV1AxF1B2n2wO4jXNR4r5dqVRhpp6xyFl5bEwPhkz1aD1vSKAtFSNPypxL2ulsdaH1CEcLavk3pwC6uSV030STb2MEwem3qYz3ihcwG89iU5kRUtLAQHb0Um0+uOc1VClklzTQjl0gNbefVTqEHub4BU8lTp1grlgjcygiSDJmQOpHN9e2DFoJrS6zcQxwZ3Vovg6sf3KmSiZejQ1fbUmBr+ZUbSCVZYCktcSZhegIxDkeF06eYag1I6FVNaVOZVrEHUVJ3VwocEfi26BLzvG3dgqErTQBQFtZTqAMfFzANeb4u+HvEU5lzVcszyzsTLStiTYQQwDAC2kiOuKStzsKSw2YPqD5p84h4YpVVNFlUAj7NojSYttcL/8AL0wkcD8M00r1DXLo1NogiYYEWEXb+KwiN5w+ZfxBTqqtyHmQCOQgG41eoPuMKXizP00zbMFbTUA0kkFrA77wJmPfCTTI1ha3yW1A8k5X9H9pi4dTy9RlpCpCtqDalVFAABEARedge2PPEnBcp5JYrTANPTS0KAKjoTLOFH3wOX2JmcL3Ds8ixU00SymdNZjBEG0RE9jinxHxI1amyoi6CzVWVNlJsGY/hUbKPnvhWJjibBMtw73vAaTTfRM3gxqNGmaKpo1GTN2Y7AM0C6mwsB9btOc4R5qVKDojjSCVY2g7X6MD1G2M1HETRzGiq3nozqWaILGwqBPukDpEXEYe6XiKh5IKlH01GSlSmKjLMDVuYi9xe3XDL4SHlzz9/wC0liYezcGsSJXqtkBVy+kVaOYCtGnmCowBCuo5X0jQTEQVYXEYrcT8UGrW8ylSKMQWVKWt1Dk3epqszabSAInc4dMxxUMjlqQIepBBIhZP3VkEuPpb3wE8VLqrJWliNI8tWCFuUzLgKFILEiDNvpiWYy2Vw/ajD4Nr5RUaqxwzxyGWGgd1b897HFqtkqVWDSRJdXXlECZQg6TEMAGuLYF1FSsiirUrPInyadONJ7cxCA/wqcDuLJSo5aqEoqnIYNSqWcGLQo0gGYjlOBDK80/fst4xiIFzKg/b70qj/H+E06zIaepDQTSFJpnUIvMGYA9/lipwvzUYFGR9PwgVVcR2Am3ywt8E8Ru2WpUdZZBAI0gsL7KT1npiy60fvVKins9AH8w2CCDMSJNtNApwkOaPvHXkSnwZw0ZqqpVW/wAWk4On3DRA/v2xHladLO1gArBKLSNTETIBgL0WZJbtpj4pCnwbSKgCMtWZGlEYMOUwYaxAME32wdzOXaij1yVQiqUAXYiA4+Q1H22G2KPwrYx2jboM+HbEaNPeOh0+2vmtHoABZNk77FvQdlwoeLaTqzZmifLqovOFEzSYgMCtp+6dwbTIxZTxdroIZBqEQu2myltQ3kkD5RgRn+EValGnmHQ6WZdVMltRLAKHEb6mIaAesd4MJRTu7dfb+7rBZhDU9qaVt49cUtN4mAJYKg1QNCgqkSIemAeVxHMOoPpctlWDlQTarTegxP4k5qbE+o0fnixW8DZd05amTQmSNdWqGBuPhLAhgehHTCxls7GlCVMGYYHSziUAEX2j8sVmqaOotX6ZG3K9rev6N0z5jjlN6Ky8OVUEwSA6jQZMRcCmx/hwL4KfOrKpAOsFTq3B3JB6ERiDMCXbLqjs73VbBdTbsAOgGwwV4lw4Zal5qqxNM6KkE8wABWoAb3WZE/0wu5xNK6rQPZRjKNXacuHkjPE62gM0s2yAMoKnodY77mThZ43wSwq+WoU7hZEe49cU6fiFEIcoXWAYLR7fptifPeNvMECkwDWljb6xfDDIQ7vaILI5YnAMFeKq8JylNq1OmSE1kDVMQCyqYM3Y6iAPn0xs4SLARjIuAZehVSq71AKtPmQrJKwxJJETHKnQgX7nD3luL6ERUzOVZVVQDUca7KPi51v8ge98beGjyRgLzf1B7nzkna10M8T8F8zLzTH2lMh0/wBO4+Y/TFXh/EfMpB17be24w0sP7/s4T62U/ds0U/8ALrS6dgfvL/PHTDK7MN+guw7s7TGdrj5Hz6qDL1ivEAw2q0ivuV5h+Qxe4pw4V1KVF1Ke/wCRB6H1wN4jS8qrRqdEqAmPwvY/rhvbJ9+mL4d1QQpxdsruVPToLNsxlWy7mjUadSxRqNsVBuhsYcdNh3sbR5rJBWp1CJZqc+ohj+elR9cPvEuGJXRqbix7bgjYg9CDhPFBqT6MwVDIpCtP+LqWAQTafS231BNHlNRobeFdUSCbOKHUX8eCBnJBSEQAKyiWIkhimowZtJ1D/tiPM5NARUCEMKZCEQSW1EknYAQTvJi18EjR00mmdQqAzFoCMN+8nbp88Q8RleS4IiLdTp3+R/ucCDqUPH5P4COWAgjh8D9qjX4qKSimlZH1/GppmF+Gx1jeCeZT06Y1vwmaj5VCtYADlkuFNtvXY4wXiFDnn/MB+eH/AMNceoDLgVnYOGICg3O1wNDGP+cJY+IuY0tr5GnsCh0zAtP5WlVsiG+OvSP8Vaf54zTxY9LJ52pNTWtemKg8uGXUCQyuvYkT8ziWt4ryg2Ws4780bE/+mO2FXxgUzJFRQUCU5AmZkk9bj298L4DDmOXMWkV4klEY98XeYa8rIjlMqeIOlKkXibqQAqPVMwigTpUBiSTsLY0TJeH6VFXzEuy0x5VENJkqB9p/m6kelsY/4SzqqtVTqJ0MVAJGlupMb8oHyGNOyPE4NJKC8lMrVqan+yCC/KJ+8F7DacaU4J2WTicTJI8u0XHHqJpmhQAhvicDo77D/SrfXAjjnD62azSrSUeXT5WYtCrAG53mSTAviR0q53NVHWqaa7+aFNmkyoJEEkMCBIiPTF7hVZ8unNUD/aBagsV5p2Ivqjed4MSL4S7AtJePJbuFilEbaaj5R0fs7daH/wCSXYTI0nSTvEFoI9SMU+F+LslT1U6+WRShI1LSUgwfwnYz/Yw48Bz2pSjGY5Z9PuH+XvjLf2i5NaWdIUiWXU6i+kkx9W3A/rizR/F7BbfxVsLIcS90GIPMEW9vlMvEv2jZMqUGXeop+6Qir9JJ/LGfrmqpdvKaoqTbVUMfwyYDMARsPXFjKcGHl+fW8xaGwcadRMx8BbUQD27HDn4SyaolNqTN5q1NKVXU+R5ZEmWiAXkkQdUlcHNfCqecY8C09nU8a3H65pPGeqppZzqUXNgRGxVmRdQkEiCeuCpytatlVoyoqHUwBszjUfgBsZIjeYUBQby1cb4PRrupam6tV1eewkIViNSTuA+lgYuLm+wCsWZWaHrUVMPSb/EpFOXVRcD4RA2t3HUUaQ6zjopZiRiQDShHvt87jZAfDuVfVoYkQYg/d/GfoB+eHbLcXK0wABDNCgTMDsdxzRDAWMkdQQGd4kfKLqyVSwha8wzLIlK1Pq4Gzb23Ixb4hw7M0aaVDRBkFVCVQ5ACliQqreFBJIJjCc+HkMmZiVx00QcGyG/DrS/GhsV7xDNDzzVZgAyV7kg30BRzQJksYEfzOAXE8olSlRFDS1WH1hLkk1OWR/D1x9lKtQOpeCQVqaWBZdJAIIUbrBHqZ98M9Skho1YClVfUcykaVZ+YFU+JVlgGAJ+d8SxlNVoVETWhprzGm4Hjr4nZX+CeAvJpo7ip5sajUTmAmLaQQYEbgmd8VfEdB6VI6W84VWCGmPiMgrGlhrU6ZG0d+mLPDvFCU6asa/lGBqViYnrE3OLNTxpRqVaLjRWNOTKmILdp6gXIPptGDiGKQ5nAgjfr8LAmfiI3F8gqOutUup4eejSZxSWq3JCoF0BkizKwJJmZvqP4RgGtQLmaTMWp6A5UKmrQdTkDQR8N9rEW26a8/E8tWpPWBhlXmIs/orA7jpBBHbCL4u8NPT/+4lTqSDTM/GwiBBnT0ibCMaYba2ithvqZNe34G/l6IBxHMUqtPdEYgOmgBiKjXK1KgClSSZi4F+0Ye+F+DqFajSqVVJqOiljqYXKjpNvbAnJ+EMq9EEeY2vSabtqkcnMdKyrBTJiARcTacWavGK9I+WmayuhAFXcWAESNLXj1OLNfS9PRK4rHR4loaLU4/qqaPI1AEbESD6bj8sCvEHBPOpaRAdTqpt2YfyOxxc8JZkvRNOoIqUGNJx7bfIjb0GC1Whg5o9tCs9ryx1Rss4zmXarTKsIMaWU7g/8ABwx8Nznm5amx30w/oycrf9QOLfE+ArUvs0RqHbsR1H9iMBKWVq5UuSrPTbmOgSQRaQDe43HoDhZtYn30O/54LQc5s8dB/IXp7062RTL0hgTxeijSHCkC/MBaOvp74p1/GLAE0svUf/MxVV+gJJwqcW8/MmaxtPwLYfnufU4K7ExjeqiPBSk1dZfZ3OqDoov5ihdAUiVHNqlSIn3+s4qZnNagC1NJU2Mt2iet8WKeV0jlX59fmcXMv4FzVcXHlqe+59h29cItLXvsFouj7NlXGg4lKjZ6KkIis2/KJjfqTtfF58xVRQA2mABC+nqN8aPwP9llOknMSSdziXiP7N6WkkErF5nD/ZspcLLfiamjSkQ/vFM0VfTU8wAqCII7AsLxN8cZnI0TVA1eVUTlamxEEkiykSCsE3Mflh5yPhYOaFRwWVpSzgOCs3kiBsTAvtgVxnw7TTzXby6h1MAhYsygLIYPaTb88I54z/Go9kdj3E0N/wC1nGa8O1VnQrWYhSPvKSRFux/U4n8QZzM+UCyqionlE010SIsHixusR398HMjwKq4pVFq6abkqAnO6gkxqpgzEzttuRgZxzglanqVmdkMspNgypbVpNxHY4OM1bph/04Ec0TTPs1Gm2ozq1G5vJQ37wDGCGwzg7ZhG+pqYh8L5LLVaC+fUqLptopoJPWS5tPS4JsO2G/IVqVKXoZeOprVWk+5q1OUH2g4SfM2pBt9+Wgut8zdm0ANJPoNQdT8VRHwhl6uZp+cSVuyFRyg6W6tzNc3gBYk3xH+0PJ06FOjWBpCvTqAooXcNZiVnW8WaZ6euPKPEVTLNVqZmotNnY6KEKXbVt5rc7TtK6RA3O5qV8tl81RKUcuQpIZnF3kdKleoQB6jU2LsdExvdFzdYbY39v2ps0Glham4JNPDQ+KB5ziqFSfNoM9JYRhTDGuayktqG6KqyDBkH5DEHhelmxQWmEPk128tZYAMQdoJ2H4o6bnDEvhFBTbkpoCPiEtttNVylPcfdDHHXhyrOWyA/Dmih+TnHPd2gobdUXY3FtjbSMV8f1zurT5SroYuxRwCmpiG1EbgReBvFhti7SoDL0VpqLiFA/wAwEgH0QHWx6scceNaWrKu6yDRrhj/CQAw9uvywN4HxlSQ7EVIkgarAC5Cz8ie+MXFRPiccpqDvw2qfD9bpSF5lizc9PZVOKcHGTzOXrU2gky6FZVSw0hiARvJkexHqX4Txqgz1AGp6qSM3mKmknzSxZApOynTeb8vqSEz1b95NV6hqNTU6qi07SpA59XVVuNFiAAb9A+c4McvSZlaorC1RW5lNMvycwkA6SPz+ethWyCIHbautNieZ1TUn08z3c/v9fr7L7LcINUrpGimiIGZiTLBQY6mBMwBbHuYybpJqCVnVUdFmRMBQCOuwkbkTh14VV1GFp0tLcsMbC0i67yBE9T74v8WoCoNTuJChYVYk6ocE9YOwwqA+pfsDp/dESPHmHLGRYADn19llmXywrVSr09xqAS4SWuTfUxCwOv54LcN8NrXrzrDadWtUXyzpHwFbXMnf5Yn4lwR6LQUqUtF/MAJJJBGmnFmmeZm36xtix4WzNWlUYFiXRUUKwgFFBEAH5Ge99r40n9xifxWIDoSWEXFKePr7pvy+Toqqwi6RcMbkH/Mdyp69sVvFjEAVJ+BSNO/OdOg+tjIPYYurVH+JTurfEvr1+Y6jEOSyCVHKkSuk2/heFIPQi8YHBI//AJkdfK8pIwUJCVcoGpmmmt1ZVL1WDEQpuRYwDAF97jEeXyFPSC1Iknm6mNRkAnqQDHywzZnwcSXiqCKjAuWTmKgyVsQIO2wthiyy6FCjYd/W5/PDYjdSiTaBW4QOrmfKr+aBZxpqf6Ryt9Lf3YkvESdhjkZNuuk/XC3Vz7ZKtoqowyzfC3xaD2kfd9Dt+rOh5IwobJkfNE9QMQPUTqZ9zi0mVVgCCCCJBGxB2g9sejhKdRiSVIICUOIUsvUcllOo9ULAn/bv85xDS8JtVPItRV/FUc/+0fzw9U+Houyj6YsAYXMEZNSE0MbK0UaSgfCPCtGhBjW/4mv9B0wZAx2RjnBWtDRQBKvkdIauNSpUXCB444zU84U0JCrBMdTvh+pNgfxXw3Tr3YQ3cYkqrCGmpS7w9ZRtGgiqra1YW5T0jaxBwN8R0mFBXdyx8vSOw+6wA7+uGfh/g8UmkVX9rRffcYI1/D9F6XlsuodzvczY++Mz/COg60/acbiWtcCsa4VnWpgHQNC1FcugAqry6QoPRTpiexPfEvG6DNTLVBB0tTQTJQoQ4BaeYupN9thh+P7M6cmKtRQ1iAAbTPUdxg5w7wtRpqQ32hIAJYDoCJgWmDE74bER0K23fV4QA4XPXl14rE/D2eNFGFx1HKhPyLggH1AJ9saRwPgw1U6uYpNVNUQjMxqc1rEseUbxAAtjnxNw/LZZkSnQTU5uxEwJ6Tg9wnProXXq0gkrEWJHpcRJ9L4Skja2S558vNLYjHGSMFgptz+yCcf8O5d6b+by5mYVhMCTyiQLrpImflhd8O8R8pDNV6Z2GlFLGbmGqEKl+u+HgZd6lEIRLLzAncsZIv7HC/wjwnnFEBUpmb1GbmM9tA1R6asLCN8rg5gt59fCLhsU1sL2Su3sDT7VBtyUNXNOSGWmJ6VcwxqN7rrGmf4EbFbheb0UmMh2pZs1gB94BA7EDcDVImOu2GU/s78xT52YqMSNlhVn16t8zgLkf2ZZqkwKZiklivwFjBMwZscPR4Vwu4rPx2Jiljys28flX+OcQqGm+lqcOgqOpAh4YWQkybA39u+BXivwOKFE16BdFsWpHpI7dCJjDnwPwkKIQ1Kz1mS4kKqgjblUXjpJMdMG81lhUUqwlSIIwwMO2l1mwTOhdUHxWE5HiACBmYFhUUGlstRUWwaPpMfrg7R8NVq+YK1gKVE/aClTblLAhRY9CfQdYAwV4n+yiagejU0gGQCJiDOG7gXh80uerUNWoQBJAAGmYgD3O+LiO1Ct9/1NjWVjPep1TbzVSvwl6U6F1auo7H0xZ4Vw5uXXJVbgN3knbvN5ODkY8jFf8dufMfRYTp3OFCuYwH4/4fXMKCOWot1cbz6+mDBxycHIBFChNcWmoSJksxUSp5bq61NmCidXYgbdL/3DZwzJFFlzLmJ+XT88Xox8cBjhDDUIj5S9Rlcc6cSkY4wwhKMPiLNZZKiFHAZTuDjxce45Sl6jkKuSb7J9dA/+W/3SezW0gnrETv3wz5errRWhl1CdLCCJ6Ed8V6nwt7YuU9sVFlYmq+IxyTjs45bEqq8xHUxIMRtjlK6pnFhDisuLCY5QV2cfY9xy2OVV9j0DHgx6McuQfxH4cXMqLw42OBvDPDuYSA7IQOt7/LDZj0YE+Jr9URsrmigUOWyoSepJkn+mJse4+OCAAWCoTVfY9jHmPRiVVfY+x9j7HLl4Rj6Me4+xy5eY8x6ceY5SuWXHBGJRiPHLl9jknHWIzjlK5Y44Pyx2ccVN8SpX/9k="/>
          <p:cNvSpPr>
            <a:spLocks noChangeAspect="1" noChangeArrowheads="1"/>
          </p:cNvSpPr>
          <p:nvPr/>
        </p:nvSpPr>
        <p:spPr bwMode="auto">
          <a:xfrm>
            <a:off x="63500" y="-923925"/>
            <a:ext cx="2390775" cy="1914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0" name="AutoShape 6" descr="data:image/jpg;base64,/9j/4AAQSkZJRgABAQAAAQABAAD/2wCEAAkGBhQSERUUExQUFRUWGR8YGBcYFxseGxwcFxgaHBsfHBkaHSYeHxojGhocIC8gJicpLCwtHh8xNTAqNyYrLCkBCQoKDgwOGg8PGi8kHyU0NCoqLCwvKSwsNCosLCwvKS8tLCwsKSwsLCosLCwsLywsLiwsLCosLCwqLCwsLCwsLf/AABEIAMkA+wMBIgACEQEDEQH/xAAcAAACAwEBAQEAAAAAAAAAAAAFBgMEBwIBAAj/xABDEAACAQIEBAQDBQYFAgUFAAABAhEDIQAEEjEFIkFRBhNhcTKBkSNCUqGxBxRywdHwM2KCkuGi8RVDU7LiFiQ0Y7P/xAAaAQACAwEBAAAAAAAAAAAAAAADBAECBQAG/8QAMREAAQMCBAMHBAIDAQAAAAAAAQACAxEhBBIxQVFh8BMicYGRscEFodHhMvEUIzMV/9oADAMBAAIRAxEAPwCoOHrl011OZ4kKbhfSLam/L9MBczxEuSdz0n+Q2HyGLOeNSuUUSSF22AXoT0F+uBddqVNtJfzHG4U8o9Cdz8sYzKVq67uvQL0r29m2gIa3rzKky4NRoALE/l7k7D3xbqVaNAfaHzX6ohhB/FU6+y/XAPNZqq7aFGlRBIFh3v3O2KtPKs7gbyd8H7Iu1NBy/P49Ui/FsYO5c8T+Ed4nxpqvILUw0hF5Ui8yBubC5k45y9MqgIIFSqDB6pSuJ93Ij+EeuK9PL6mAKsKYJ8yoNoC6mWdpI6b4YeF8ONekKtQ+WXutMLJC/dH+0DpticoaO6FnPlc4VcVQyXBtREX6bn+UkYcsjkKaKVr5igkdD8X5En8hhfq8CaebV/raP+gf0OOF4Iu2umPlU/ULiuQk1JQK1RDP1uHISP3kuw6Ktp/1af0wFrZnLsDohj+E6BP5xiY+D0Yz9k3yaf8AqTF2j4apKOZVPyH9MXyMU5qJdrZENQCqrUU83zLaTLFQOYSTAEx7nvhn4VnctksprLamtqQRqLGwAUxIF77bnArN8Np06mtV5YM0ySFMgiQblTN7W9MUxl6dZeVgrDdSQY9vT1wZjy2+qI2UK9lPEmXr1mQNpk8geBNriffvE++OMzl9GYdFsCA0e4v+eAo+wLITVQHcKSoJ7mN9u+OqJAYaG5QsDe1za/8A2xSQA6JrCEdocu4/aPcLzboagXuGi/3lv6bjrier4pIBDbT16EbH5H64C5TivkPqMlW0h43iTceo7dcU6+fZq7rUojlLiTeSkgTptvHXY4qwEjRExcJdNbcD2Wj8IzNOvTDgiNmg3pt/NDv7exxcq5bTYwDsOx+eMuyfiBsrWV1ACMIdBsR/UdDjR+DccSp9nqDWBQn7ynb5jb6d8R2jmXGiUlY6F2Ur5qQ9MVq+TBHf5Tgxn8kCpKi8dSRcd4xmmc43WWo1MMfMUMSovGhST17A9du+DtmzWARIxnBI2R/yGpmabFfTdT7qbfSMWKHiNAdNUBT3UyvzHxD8/fCVV8UV1VgGLlfjKwyiSACrg7SY9yIxUTjDA3BB9R633wYvc3RXayppfyWkUqgD8pBSoCwjbUI1fXf5HEr4S+F+INMvvTR4JPdw0D30gn5YZavHqSornVDGBAmYAJ+QkYJHINFVrC52VquilOOxk8dZOstRA6GVO3T0uD1nFqng1V1FUbJjFPMUMMH7mSMRtwid8SCoqkrO0cBMzRPbGiV+DjtgfW4OnU/lixoVQiqT8llTOGClkzA3wSoZNF2X64uioe2O0XUSHxrxQrKadFWCMYUggsx2JcbzdSOhB+gfJ8LIAYsIm5jZtyIN9XpiKvkBUBIYErsb3HSxvHr0tPTD3wfh61shRZuZjJYxfWHYEn1sJ+WMejIWUb14o+KlcbuuhLZFFALFr3mJ3PW+IswFp1lpr6Et3E3AHYgb+2GOvlAVgiREfywCbhxNRXqNYQQgXU7gWHL0B6sSPScQ1+ZZzDU3QqjUfy1RAzGqxfQN9K7/ACLiPZT3wxniFanRCpVVKhE1Kmgu99lRB8Kja8En5Ymp8HaqIRWpJEHTdmA2Ba0D0mMEsh4d8pYpqg6yWEz3ud8cSFxcEn1mqspJbNv/AJmpsB/tWm35tgOeKV6TXZzf8JA39gMO/F+I1acglT7NOE/iPGqj2iPXBA4KAanRGR4rCU6dVhK1J5YuCNxEiwM98dV/GVJ4g39ZB/MYH5bK0zTUZhSdzq+8NX62i1sd1/Ci0+akQZHKWupkWI7HqD9cd3V3dXubNSqNWoJ0ubkeg/7YCrkXVxFQEFhabn29emJkNR3FNwE6T0+nXBfN+DzSp61NTzllrGAbW0lbgjf1x2horNbeijTi6V5p1RpZfgqnadoYb/PEJpFamlhBj+/ywGz1YEU31MarAmpyaRIJAg9Ta9o/TBHhjh2EkyBBB6XtviHtyhPYSNwk8j7KxXy+pYa0CbejD9Tj3K5dKa6R8z6++CpymoEAbgge5Ej8xijmaJCrEaXEzF5Avf2IMYTD6nJVejDW5BLS9KfcoVxDJkgxeLj5Y78JZphmUSTeQt+u4H5fni0CEaNw2AmYJo1pUwVYMp7QZGGWmvdKyvqEQyiUeB+Fu+SragAeokeo/qMZx+0PghoVjXVSadaNTX5XAAggfiAkE/5h7seX8Rh6KVVsSFqAe8hh/uGGajVSqgkBqdVZgwRfcEG2BxPLDdY8bzG6qxfhmUDIVVUd2elAdmChAxZi4AjRygFiRpB9bV+LcFzIqaiEUOSyhKiMsb8ulm5b40fj/wCzqiwNTLk0G++oBKsv3oSbNF42PpvhGz+Rywop5NUFwWLk0mVnLMsAWgIqwQJkkt3gaDXB7bLRZJ2pzU9KhScO4W9LzadOqtQGmlVwrk6oD6+UqCGUC69u+IeG51aThTApVG/w7lgTpKsBFoPTrcdBiHJknbSDabiTq7RuPXtGPq7OVcmwBYEHtTgyD1tMEXtihFSQQnv8drYmuzb/AL1WiZKtSRhNQ6mUAyLXMqQRY26+sYYKOXvhA8OBqcrUYq9GCC0E+W5AYIVJ+ElRqmecwQcbHw7hFN0Wop1KwDKdhB2tv8sThh2bez4JPGXDZNzY+I8uCGUkxJ5BOwODwyyLsAPlgZxHiyLaQT2F/wBMM6pCqF18uesYD5vSMWc7xJm2H1wKaiSbnBAFIK98/tjg1TiYUgMeacSpWacMWSewtck9I6gH0/I4K8E49+7MUczRY9CCVJtqA3I2kbwB2wBymXrKzCnTdhe6qxF+hi2KNVHZiSCCN7EH2g4zCzNromp3tDMh1Wv0alN11BgQRIIMg/PAKlli1y536/8AGErgXEmpsRqKqfW0j8rj9MG8zx4BT9oZ7Kb4G2PISshzb2TEM61NgjVB3HNaMd5jihWRKkjcahI+ROFbgVWi7am1mqLw5n5r3wdegvxBVv1gT9d8cRe6qQAl7i/HludJMHpH6zjzhcVFDeW+omBIEfKP53xxxDhR1s4EIBJuLT88NvhXiAohdBAdTMMTorU3IVkINlcT0/leJHZG2Wx9PwTJgXnbbTrraqFNwip51OnUpnQ5gsJJUxJFupFx3kROGXiVBFUaI0gQB2AFhh24NwamaXnAHzFJBWZ0AFrL1JAM6tzJ2mMIvibwEi5lsyapShUuyyeVybhfRrFR6wNhgDHEjv66pfGRRhx7LRKue0EnYEXH/Hrgx4d8TGqfIqBQwHIbgsZ+ETadMwOpFt8cUuFgPoAFSizRMfahJtzXgeoAJv74O/8AhdNqWimgZkBIA3rUmMkE9aqsLNeGCnZoBwWmwK0MP9PY6MPzVDuWnnW1+qJf4nwNaryQD+uA9Phfl1CLEEWsAbXAJG+3XDNrZqtMUxq1/FAgaQJ8wDcSAQyzyuCOuGevkKNVCPK0P9xgNm+76xO/zwCabIMtdUKGGTDT0ebD2KRso4AiI67m8bTeP++Jszlw6MF2/wARPrLL+tvX0xIeGvVqBUTrB9DMQT0M2jHVbhr0SBIkiQB6EyL9R/Md8IvNaPGq9HEWhxicdUpZgnv7YpcSyFSqUKKWMQfkf+cMP7mC5sPQdvliarQKhie4+cb4ebOKiiRxURjieHcqeNR8VVDh61UVFcRAMXGxJkfIzhz8HcUlGoN8SEso7q1z9CT9RhZy9cHcSVOoDuOo/X/dhhyuXQsj0jJjUrD8J79x0IxxdXVealJNzurniTxG1GmdJ1PcR/M+lxjM6NJfJdmdQ8yiKrFmMRdrKqjebmcGK+bNWrUdrEGAOmnp74r8RqSKYWlTXTdm0yWg7HsI6Df6YYgcGktK3sPhRHCHAGu6r1uHt5Pmr5cyoYax5kCnTAGkwSsmJANwbjrToPU0tDIoKH4miewA6tIFsUK3EjqsF2MSq/eMmPlAHYbRizl6utTqBheZGAYyygwsKIv3Nh67YdIGqWbiCIyxG/CXB3fMaQTdHWGkA6kYrE7DWFN4xtXhrM1P3Wmo0DSCpKtrBIJ1EMLEEkkRa+M/8E5d/MSqy6KerlGqSVbzI9Y1IRDX23xonhXILSyqIpZrsTIgyzEkR0ANh6QcChkJe5rgl8VQDKDax87qXMUyfiZm/T6YHV8v2EYYTkGPSMQ1uHW3GG6pFKzZfviNqXbBmpkBN8SUsiuJLldABkCcTrwf0wxU8mMWBk8ULiozLHuFZg0iA9gTp+fbHHinIpTBqgW2Nu+1vfFvOZEtK/CRzT+EqZk+w/XBLgNHzabsSSdQIJ9Be3Yi0e2EWDNddiIGRkZT4rJc3mlJtP0/4xVWt6/L+7Y1ni+Ro1CxNOn9kCxJUXJXkBiCZLC3pgNwzw3JVgAukgggC0dvXBX0YhEtalPJVHplamkxNiRY9CD6HbB/geccvVerUK5aiSGJQa3IIAUSbMd5k7jfFbiXCqnmPQpElAutSTNjUj/+jAfnifjPNFBSLib7MxBH3RaFFp6m5G+IABF0ctaAOCGZ7OeeRKlE1HlmSRcCexHtht4RwSlXTLLQY0qvmaHLFmpkOGgxPxHQB6SMKGYoMtRqdTlqKSWB9+/Xv88MPg7PaGMGdEOPemwqW+Sv9cBlNG2Fl6LCYeMRDIbnr7LVfCPEHWmrG4ep5DjbS6/Cx33sseo7YT+N8aOYYo2pEXmFIEx8UXbqVk7i1xhr4MumtnqQ2FanmE9qhmf/AG4TvGXCnXMvpnSHYyAbLUios+nOR8sKHuNaeFevsUTCxQOndnHAjwsdPMBXOE5REq0mGljUSpptdalIahJO+sDT7Me2LbUwp1KyodRAdZ8lmHRhvRqe9j0IGJ+E8BApU6z1DTam/mAlNaSACJ0sGiN8DMlWJqFlheWCyjldRpC+ZTYlGkEbkfxKb4HO9haHaJrM2R7uzNQLacz5aU4+t1E2RdcwWJWmXmUeQqzBZlZQQQxUEkDc+oxxneIZigjuqNChmkEMv2bBSTcQAxA23wZSi2pFp0/MY6tA5vJpSbgAnWWm+kwBPbHfilAmUqU6lUPVqLpJEABQ6uyiOUfD02+mIYanvrzeJnLpy0DldI3B889RA9MkVVaD01gnUDO2pTMnsATG+Gg5etm0LCkafNctcBgYeLRBjqegxS8K8NpFFChQaiqoeohOmprbUKJFidFzq7Xm4xPGTQnzXqvOyAKWBEghiDpn4WkbkneL0lANwt2GBzKRk1I0OU18Nbjx4L0eGKcy+YQvFgGSZi06dVhvuu2AVTKOHNIqSRzLY7Hv/XDTls5TA+yyNQqbF6raRBsegXYnAihxAkBWLq9I+WSApLgbGRZg0AzO8+mKxk9fbZKfUWPNCa+dPYE0VfKeE6uqSCpFwTtHTbAvMcRq8Nr+XpVqZOpVO0MTsdwQZHyEjrhrXxT5ULoOnqCP6YF+L8oM1lmZBLISyd4Ea1PqVEjvp9cGY4hwz6FY4HEJaFdCx0LpAMhZJ5TEiTv1I7bYkqAf3+WBPD83IDrbTbefz7dfng3RqKREXNx6Azb32wWVtCvTwEBoLdD7Jeo5NGYholWN7x9AJPbbFytnWQL9oYidI5SYPw6gpgEdenyxBxvICC5MQQD3n0v2Fz0gd8C6lJG5EDsxI0szWC3kQB3vOrobXw80CQBxWfiHCFpjy34118vBOvhKtHwwAzWGpiADESTuRFyBv9BvHBcqtOhTUD7oYz3bmP5k4xrwn4dYQSrABdKEj4mqEICO/wARacblpAsNumLRtGYvosKZ5JXL1MDs3WxeqLgbnRhlDAQyrWvjulVxWrY8p1sSVeiM0HxdBwFo5nF1c1bFFQhY1n6tVlanILNz132AA+FPRR19YG8yz8EAy+XBcnU/NteI7dOg/wBo3nA9TTpqJGu8qn/qOPvN/kHTv7nFXiWfYioTLsBBPSY2UfhAMT7++Fs7WgBUa18gcRegqfBLTeKNQGXWmAz1DrebEs0SFjolrneTi9xbxNvTQxYxAmB3OAXhTg7V8wJsJN+xIP8AfuRg5U4G+XZ/NgFjykHVGw+L6e0Yo4tGqKxnaFoebBDshWrGqS7xTQBfVrFwttxqkz3Udjivn821LM6wdmIQWMiSDM2g7exxLwTh5GaRGMl6RdR0JKuqA+smb+uG3wt4ZoVM1mKtZl00iS6uOQKwVpaegtA6me12Qj9mXJa43QmkOQy0sC6kVReJc9iBG52m3WDw5m6dPMSNRXYyLkRzdfwlv64deOcRp5qqzqGo5YL5RqkDVUuILKRsGAMKJAM2iMKlLwwWzKJSnTUQOTqHKr7yehAnpaCcLvIIIW2MGYGNkbUEag9W6qm7hnjB2cVadImaAy5LNGvTYODBg8otfY3xJxPxM9cu1WkKJdUWJMNoJuDcRBveRA9sAM1Vdqgp5ZXFKiSoIUwzbMxtsRAAOygdZJachwTzaVI1D5bO5CIQZhFJdgTsOlwbkYzZA8HK01Cs2dn8nCh0362X3FeLeVkko63DsPtEIIB9b72AGKXh7Ov5jtRCM6pD02iKqkwQo/hj8vYnuIeDm0AlZWPiLT8z7/LCtxDJDLIjqKmm51gHlKmJVuojoe2FquLspBBCYws0RY5tdfTzTXk80mk1qJby9qiH46J7ON2p7gPuPaRibLeH0rU6kM0sCgqKF1qpFxaSB0mDIPScLHCuO+ZUWorKlbbzFjy6qk3FQGynvO/vGHTLZlVVUampAkqRyMJ/C62PtheaQRuAJy+Rp1v5a0SuOibbc+RNPnx33FRdDzfgbNZczTY1aQMgqSGB2JKgxqi1jJ7YpZfL5mkVrQFYgqaYLJUC6S2ogAEoQhOodoN8axTrT8Dh2/DUOip8nHK3znCjV4qfPcrSYrUYywYq2hQwsDIGljOqnFtQIk4fw7hL/OniNPtv7JnCYyV7SwitOr1QjhoetUXUrEk/dTU0AdHfYk6RJtfFfjfA6tCp5zurA6A0FvhdRpI6NG3Q264ZPD+Sr0GUOKxCQjwrHSpKsdJ6NCrHp6xhb8WZ5qjGnoCAGSiCFEACw6QBPuxwOFtCfMIeKkMkmUEZbIlT4M7UmaZZTp0bkmY6dfT0OPOG8RdD5bLzDrFzG3ztAHviHK8RrIzGrIlgp5R0WQbW1WJn3xUzlTUZBMncyB1J/XFWOLrOSDoHFJme4b+7ZuogWKVXnpnpBEwPUXX5DFvK2tO2G7L5+EZKlNao30GL9bdm7HCzwxgSDyrPVhMR0/lth5z87eeh+PVO4IODCwjS48Dr6L6vRLCQWU9GWxVhsQe+Oq/CsrRWkQ1StWJLVXeVEETGn36gk73uIIZfLax0giT6HaI/TFzi3BwKeir8f3GFzHUN9f7tgbMSYu7seq/lExEDZwKfzGnMcPwvKX7QKlEJUdEKU2BVbqCQraRMnYS3uBi3nP2lV3y6VmqvTqNLUkohRTMnZ9QLMVgjT1EmRbCLxfJVHVaYAgGWJYRqcwokx0U/U4s8By6U1RKpD09fmNT0Cx5gAHYmRB6jrsYnGvCS5tVgSBsThnHiFpTftnU3GWeAokF4YNF7aTy9j+mC3A/HOXzoIH2VSQAjsObVtoNtW20Tt3xl3F+GQ3mZek606myE6oI/CQDEfhkxMSeg3hldFq6HQMuljGrTMo2mGM3ViDFr27YvUg0KdbhoJI80fvX5WzZxCD1xSNSMXfC9T96yNJyQXVdD3BMpyyY2JADfOeuOMzkSpvOCA1Wc4ZSWnUKBc3GJBxLFWrR7fTFcqexxbKhoJk0SjVV2qAvsZEhekAe3XEHGgHWsQWINyQLkDeB2g46y/AajPrqLyqb33v8Api7xaGL7aSkcu3wbCw6dOkjHmpXHMCTuPdbmEgaKtA1BCX3ZBl4CeWhAMbMYki25EgXtufkGzmaZVJZiSVZVJMglQHPoDFsMObQ0wy1AYtq6khREax0kKdI2DfUHWyJq5WFgsCQiG+otIJT1BYX3nGiNUu9oy2CBZbMeXm0hDTZSqzqJhlWHYE9Gbm9JGNKr5RaqNWM6WZVqop3ZNWi3szKWOwUYzB8xFZPLc6RVbQlX7oZlA1ON5WJPTSfm98B4rysknnWCATJteCNiIJBHWMHmaSLJXDvc12ZuouvXrPURqqqxWmQiFFBRC1gqXEvJALAGJ270eEZutQrVKWgDzSqtbmAT4gZ9xPtvhp4Bwyhl6SJVdyNFSodTMEGll0ug28wTYLJkztBwDo50Gs+ZqLVamHHmVJlgGOlZb0HoJ26jFHxhzacV6MSds08Nfx91qnCM1QTQadRC1X41fZZUneLc1rm8jAfieX8vMt5fl1GYSoUCFJLHSDPKYBG+xwM4PxJ8rWqc4IKj7oKOu6sBIsymfnGKuf4yKSNUUnzOZyYAALG2kDa/8u2Mp5GUNpQg/pZDcM/tKDdNVTxaXoMgR0cymhgNesfEImDpEkmYHUjFLi3iScmKQRdLjR5uuF1rDSNS6WUweYEibExcobZysVDk3IAKFOUrq1Q07qxue95xa4txxmy9QmmpqaSK1VuaQ0hVSbU02AUX/XDtybm+i0n/AElrGAjx1358vX72p8L4NRema6F6boPtqSmGgffSfvCx0mx22Mhp8LcPq1ApIqVMqJd6lM6dekvp06isC3MFkiBJvYJ4f8E18xlP3li1EAQhI5mWDzN/+oMRffSWIsLz5DxJVymWpZU7gt5tNxK8tT4TeQDewseuK9wO/wBgXmnvlDSKpwzHCGArDVUQ1UBoUXJqEACHJYamB1EGJgCO/L7wp1CgigUpVU1InmKQNNqzgz9mdDC0wYvc4GcY4wx1ZhkRTTpXNIOA/mRCvMWF2juO1sKnDcxUqBqmgulIaqsVNCkFpIKwbsREAbgdcDa2Nr80QHkFqfTYZJonBxoK9bjenxqtY4LX1ZQ1NQdmJJYGZ0gICffTN++ELxtTQ52mDaEAc/5dJck+wbf0x5m+JV9Z/d0FIiEq0CwBDKvxCLaSIv323xa4RlGzWbqtUutKmKNQ7y7xqA7kBdPp8wDBBJNqClPf8hVfF2EmZ+5rTzB8NEC8VZ6kQwpVEcNVLdSIjlEC5/rgZSesqCp5Z8snRKswGoCY5vvR0xp5/ZvlgjwPKLaTPxFNJkaWb4T7bYXPGeTakhR/3h1qlqlRtQKhQAtPkO0EINRG03PTo4g3ulaGHxcTgI2Cvjr5IPlKDPLIwUaWJLFICghWJM7yYuBfAw0KesN5gUzcMCpbsQGAv6jfF3whSFNw1ZTWFRWWmFgjWdJIYkgAzYTBv7HBzj3CVfzTUpsKnlUtbOQSjFiJpn4TsSRabd8MHCgtsVEYLZCSSD5ceCpZbLJTUFIaTIM2BHcdb7Tirm80ADJ1Md+o+Z/pgbwzKFQaSsI1GCZIg7yJNgZEqLxti7+/yBTqrpYWBjf1J7+uMtzcjiK1TLWZr77jrZAc5T1GSJvI9PbFDM1msDGkGdv19ffBmsF36/p8/fFJiD0npb+hxpQTOZppwS2Lw0WI/wClncfzx91PT8Tu1AUSVKKxZS02LT2NhJJttcyMDc1VNTnIESqNMTJ1aTAAkchv133vjs8PkoUQQLFQSsyDuQdpImLkCMVcxW5VWSbqRJuFpqwUEG4s3oAFGNIStkFQsiDDzYWYMO/oR+FpX7I801TMVDBRPKGpUUBCVOkFotq3ggXv641GrlgemPzVwLitTL1ZR2Q/Erq0GN4J6yItBBjY42nwZ+0alnCKNT7PMR8JiHtMrGxO+n6TiwXYyF1e0Gn4RnNcLU9MDW4TfDOy4gNPFwVn1WbZji7aISQSy9p3kW7RH16bYr5h6hIFTT8PSOszMdT7Yifh9QKTpkncqbmfQdMX6mQdEUuEid/v3AYTfaLY8vKatNF6aAhsgQDN/agqoJJdm8t/iC+SGkqDYQCR/wAYFeIl/d0BXVGnUfxAPULiSPhIUoJHU4O08uDBYmkQ1RmqKIZvK5oY73puRPbQL7YC+KKTOtIMClR1llBGny9Sqswbk+WCRsekY1mmpb1skpKioCB5lwyq1REqqaasQCFZFpZjSyz1MSJF9Lg/dxzks4KKBUFVKiF1cssGzWgz8QUiR0jrOAdWzPyKAZOi40rqBGmTNxbrb64IcMyFSsStNiq6ywDDYgQsn+EnUegEnphw0AukYy8vBaLrQPDniym9M5XMU9dCZRvv0221Kfzjb5YK8O4e9NXo8lWjVDFa2k6SpABDKNnG+/Qx0xny5UKupJBFnEiJB+6dyOo64a/CvFaoAekbTDiRBgSbHc6b4BnpdajXObWgpvQ6V5cCrIyzpOSfUz0iGoVAslqTEnT1uBIHQEn8IxbXwz52WDrUUPULJoY2hUZ1ljEkkAathIxfzJFYioC1KoVAIN1jeB+GT7YMcO44KKrSYqqqGbzWUsAChGiBveLztHthJ2V7823Hr5VJMQRQs/lw6+FlQzbaGV9ZYKEQrtC3hlB67Tg14S4lTSu5NJb2NMrIKRzgT1IM27YMcM4hRrZsvVCqg5CAqlUNNFAZlggydU9pGGVOH0alFWSlTpNmBq86IVWUCwgmJ0k6bDfrbAZZi5pon5cfVmRzdfRFeH8fSnTalUOrQOQyOekw5CTMbWvhQOSXNVxWp0AzCadNi4IaNmYEASoESfU9sADk6j1WptrNNUMaIGtmCvp1HoAfyxa8O5k5Xd0JAWpTbVABezA25oNj7n5LGV7wA51uWtPHjRL/APnhrS9tzrRP9Pw7RVASpRhy1KgqMIYgE/CRaTHTEPF/D9A0HrrSps6025vhBEXLWMWEz03tgcniyiLwFIHOWcEMxjmjY9frgPx7xclSi60aVog1WJCXtCru7HaNhg8ThnqwW65U+a7pFvaxvFSa9c0CXibVK2ui1SrVekEBcKGDAKSwCiAqafiO8ek4Z/C3GDkKCmpR10ajMy16ZDMQBLVGWSQIg3ghYwj5XjJyxeiy6DWgPVIJfQR8AM8msW9BGNFqVUY0av7uuWauWcOpVwq+WoioghIqAgT85GHnUDc9eaFj5pJZaZabAcuuCP5nxJS8vzFdTFpPwoemqbluy9fzxmPHfEOaNQOAVpkgwxBaoGFmeOhEwoso9ZJ6zPC6uTbzTpdCQpgMoR1LaS8XEKRAnS3QmMVV4mrCiXgDzaUwAttNT8IHRlJPvhTtSSCLha/0/DsjZ2pFVRoUagaoqU6rq86qdMHlKs0AwpAI3gCw7YaeA+E6lRVaqrMWI0M9gv3jyTqaACt4AM22wy8J8T5cLTGsEgAaRaTB1BZgMepg4I53iiUwKnmABSNR3kEGNunKb4v22a2n46r6Ks+NmPcayh43SVxDwjUoZnUIak0xo3CiCDpktsdrn3xFVoUGpyT5hVZKIJflJmABIMDrGGXPeLqFQkNrQINQ1hla4AkNfeBE+15wO8PcQNZ6rE/4lNj2usRhHFFrHVF0Jrp8tX2IQZvAGqwrBahfRBuB9makWGuRsTEC5wCyXByykmCIJ1dLECx6wZ9LfTSvFOcmitRKlkcswVrlWp7WuCSSsjueuKfh3w4WpAyaehVBUNBPxFgT90TYGTcGfR5j8ze4Ek3FPz/7nW8N0lrwpg1gSNEidovvAtcbmfngdxXw8jViUmfvxG9ohpjp/ZkY0Ti60aSFHCeaBdb7kgLJsdcGdgtiY2wveUumZCnudrz1wIzGtW2PXXJa+GcHNq4VG3561SRxegKaAIgkH2J0jae/ocD8o6sFPMjKxC3ve4Ai8A3+eGTi9NKoH3WUyD0J/mMAc3kaipq0wgYqTuJKswAb5fLGhhZQ5tN0TERlrs7tNFuXgfxi2dVlalp8tFmprB1MR1WAVJgtF7YZ8YJ4I8Vtk6juGUowM02LgMbxdQYexhiCLkSJtueTzXmU0qQV1qGg7jUAYPrfD4K83ioRG+rRY6LLeG8dLWYNtEj+5wZz/EkemgUjptc9uY9I79bYTsowBDAHqd9yekdMEaTDSYswiVieskBvSMeckjBFluMjDX32KoeSwq1GpAawxVtclT5qNpAERJXUABaV3BxNxSg+YqrSpy+l9ADECCqkHTe68imcXKNYhjpDEhgwk8gaTcjoTtPQA2MnFbOPWyuaeoTqpqVprVk8hC3HYqYg9RpXbYtRSVDacPwgYhuV7hzRjwl+zugql6yrmMwohqdRQUCgQQg6sL3PoQB1q8e8Frl6RfLSKLH7Q3L01sdMbkTueoC9Bhg4VxlcyA6ELVW++/Yg9vXp7YL5rjyJRqVn5TTH2qESGG1gOpNo7kRvgYmc52V5v7+HyP2k2PdC/OB11v6rEs9W0CSIEfZqfw/ib3/PHfh7i7K2tImbgnf5dQY9MQceFXOVqhSk4YS9RFGooBYLyyAi2Ez9JgXaOQJRUJSQOUMNIaTJiptM9dsOktY2h3T7XDFONDp10U00fEoqsYAp1D629wMV89nWKmnQIJUSzzYdyTsT2X64WaxqUuUi4+5UEN7q2xHr+WIX4+zp5ZBVZuLXJ7xuPfAWw3zNKDLGW2TFw2q7AaWJLSCQIkG23qMHMvSqhTSSsNEgldJ06uwg7/LCZwridWnq5WbVaIM2HQgWkfLDXVqGkqu70qUrZGcSCfcgE/PCkzJs9KAjwH9q4EYaKmnmUPzeXPmuXYTYWDRICryweUwAD3xao5WPMKvo1wtkhG9CBIX6YHJxBaxFNGqVXnUdA1QJuZUwL94GK/jFa+XZCUrqCIVm0xPXmVmv6E4u1ryQ2wPgrHFMa2hJI8UVqcORYENJEyOYW9YgTj051aNQqjU6h5VDVD8DNc2usgbk7fIjHnhHLrXL6s0adTQOVGVWeq7FaSUydx8Oph1I6Xw0cY4S+gU/JVUjQ+uoWD1imqaYkwQR8UgydrYK+Pc7LPgxx7ahFj1qqVThFIUGUqarEanYCWJYSDN4dgdz8CE/fdiB3Bc55SBZ1gAqwmYAY7f5RO3Tfrgl/wCJCiAmYy1WgFsHpnWnvpqSB7qQce5/idJklKtNyZglW1DSNUFHBaTZRDlb7QMITjtm5SbL0AiOhbWu/wCxUeVUQpZkadg6kaQDcaWIBSoDvTv7jphaFFKVd1WnBLHSy1D9laDoJKhpERqIiOvXzK8d8pdJRhVqgaBq0qQQy6v90xFvURhpWnSpBifMIqchBXUGdLfGZAuTyi3KIwnE+XDXN+FUL/g4ila26p0fVAs3xA1VLgAimyyGBDKQwMhdbKNRFz1iOs4KcGoNmKjNVA8mmbGBNQk6gvaACJ9fc4I1OGUmRHsVK6Na2tpjTU326N0jttQ4TxIZWKNVWDA7wdLWkQdtua3ph1+KEoBpf25qJJRLHSId4e2/XNNOd4ItWlUeo2hmQprgGFJBKgEEQf7vjNcpUOWesNLfYiVWoBMeYFE9Jg7+k40xsy1VBUILqq6lRRdj0Jj+94vjM63ETmKtY1AwaqqDVoYrTUVNUuFuqhdOwtbDHZslaBS3E7lKYGTK1/bHuileV6U4qzn+JeVXFOqilE5mAiCKhVousTzAX6xth04XxoACpROui26dVPoD8LDsbH0N8LHF/DjOSzFq3m6BrCIA9MpJgL96VDKN4Ane4bw/lq+WZmDrpQoGmeZH+EsnaOsggkbjBGtZFZhpwSMwbjCDEDUa/n1TP43zlKoIp6WIUMu8rc2HpMjSdjtG2E+jwqo6GsOZVaCo+6bkSu/TtGDYyNajWd6gR2diBHwgqxEaSAdtJuTIK36YhrahU8zzAtQm52B6Xj+mE53lzyd1rYEujhEYsdePlyUlbhS5uhMKrqIECB7R+vS9vRXzHBag1IynaY3m/wDzbrh7pZ3ygPMUqepAkH1j+k4H5/M02qJUWpTIG9xqmQdjfabxgkGIa8BrrEdaq4MkZJAt6hZ9wvgTVKy0lNnMSZPygXn23kjGx8E4sUoIlXM0NdOaZIQwRTYqp+IbqB0wm8bp0yUqUnVKs/dImZifTvJw3cC8G5dsvTaopZ3Gskm51nVfa8HtjcgcSDVZX1N1cuXQ7cP0s34eSuoX5TBHW1wR6xi9la9iB97c/wAvr/LEdfJmnXWdqlvmv/GDP/04HE3HqMJOgNwNk524s873/P3VLh+aM6F0kE3kGIEXBUiCDcHvFiJxzxHMiqBQhhT5qlQMoGogGep1WUEHfvBGO+HcEqtmnp03QmnpchyV1AxF1B2n2wO4jXNR4r5dqVRhpp6xyFl5bEwPhkz1aD1vSKAtFSNPypxL2ulsdaH1CEcLavk3pwC6uSV030STb2MEwem3qYz3ihcwG89iU5kRUtLAQHb0Um0+uOc1VClklzTQjl0gNbefVTqEHub4BU8lTp1grlgjcygiSDJmQOpHN9e2DFoJrS6zcQxwZ3Vovg6sf3KmSiZejQ1fbUmBr+ZUbSCVZYCktcSZhegIxDkeF06eYag1I6FVNaVOZVrEHUVJ3VwocEfi26BLzvG3dgqErTQBQFtZTqAMfFzANeb4u+HvEU5lzVcszyzsTLStiTYQQwDAC2kiOuKStzsKSw2YPqD5p84h4YpVVNFlUAj7NojSYttcL/8AL0wkcD8M00r1DXLo1NogiYYEWEXb+KwiN5w+ZfxBTqqtyHmQCOQgG41eoPuMKXizP00zbMFbTUA0kkFrA77wJmPfCTTI1ha3yW1A8k5X9H9pi4dTy9RlpCpCtqDalVFAABEARedge2PPEnBcp5JYrTANPTS0KAKjoTLOFH3wOX2JmcL3Ds8ixU00SymdNZjBEG0RE9jinxHxI1amyoi6CzVWVNlJsGY/hUbKPnvhWJjibBMtw73vAaTTfRM3gxqNGmaKpo1GTN2Y7AM0C6mwsB9btOc4R5qVKDojjSCVY2g7X6MD1G2M1HETRzGiq3nozqWaILGwqBPukDpEXEYe6XiKh5IKlH01GSlSmKjLMDVuYi9xe3XDL4SHlzz9/wC0liYezcGsSJXqtkBVy+kVaOYCtGnmCowBCuo5X0jQTEQVYXEYrcT8UGrW8ylSKMQWVKWt1Dk3epqszabSAInc4dMxxUMjlqQIepBBIhZP3VkEuPpb3wE8VLqrJWliNI8tWCFuUzLgKFILEiDNvpiWYy2Vw/ajD4Nr5RUaqxwzxyGWGgd1b897HFqtkqVWDSRJdXXlECZQg6TEMAGuLYF1FSsiirUrPInyadONJ7cxCA/wqcDuLJSo5aqEoqnIYNSqWcGLQo0gGYjlOBDK80/fst4xiIFzKg/b70qj/H+E06zIaepDQTSFJpnUIvMGYA9/lipwvzUYFGR9PwgVVcR2Am3ywt8E8Ru2WpUdZZBAI0gsL7KT1npiy60fvVKins9AH8w2CCDMSJNtNApwkOaPvHXkSnwZw0ZqqpVW/wAWk4On3DRA/v2xHladLO1gArBKLSNTETIBgL0WZJbtpj4pCnwbSKgCMtWZGlEYMOUwYaxAME32wdzOXaij1yVQiqUAXYiA4+Q1H22G2KPwrYx2jboM+HbEaNPeOh0+2vmtHoABZNk77FvQdlwoeLaTqzZmifLqovOFEzSYgMCtp+6dwbTIxZTxdroIZBqEQu2myltQ3kkD5RgRn+EValGnmHQ6WZdVMltRLAKHEb6mIaAesd4MJRTu7dfb+7rBZhDU9qaVt49cUtN4mAJYKg1QNCgqkSIemAeVxHMOoPpctlWDlQTarTegxP4k5qbE+o0fnixW8DZd05amTQmSNdWqGBuPhLAhgehHTCxls7GlCVMGYYHSziUAEX2j8sVmqaOotX6ZG3K9rev6N0z5jjlN6Ky8OVUEwSA6jQZMRcCmx/hwL4KfOrKpAOsFTq3B3JB6ERiDMCXbLqjs73VbBdTbsAOgGwwV4lw4Zal5qqxNM6KkE8wABWoAb3WZE/0wu5xNK6rQPZRjKNXacuHkjPE62gM0s2yAMoKnodY77mThZ43wSwq+WoU7hZEe49cU6fiFEIcoXWAYLR7fptifPeNvMECkwDWljb6xfDDIQ7vaILI5YnAMFeKq8JylNq1OmSE1kDVMQCyqYM3Y6iAPn0xs4SLARjIuAZehVSq71AKtPmQrJKwxJJETHKnQgX7nD3luL6ERUzOVZVVQDUca7KPi51v8ge98beGjyRgLzf1B7nzkna10M8T8F8zLzTH2lMh0/wBO4+Y/TFXh/EfMpB17be24w0sP7/s4T62U/ds0U/8ALrS6dgfvL/PHTDK7MN+guw7s7TGdrj5Hz6qDL1ivEAw2q0ivuV5h+Qxe4pw4V1KVF1Ke/wCRB6H1wN4jS8qrRqdEqAmPwvY/rhvbJ9+mL4d1QQpxdsruVPToLNsxlWy7mjUadSxRqNsVBuhsYcdNh3sbR5rJBWp1CJZqc+ohj+elR9cPvEuGJXRqbix7bgjYg9CDhPFBqT6MwVDIpCtP+LqWAQTafS231BNHlNRobeFdUSCbOKHUX8eCBnJBSEQAKyiWIkhimowZtJ1D/tiPM5NARUCEMKZCEQSW1EknYAQTvJi18EjR00mmdQqAzFoCMN+8nbp88Q8RleS4IiLdTp3+R/ucCDqUPH5P4COWAgjh8D9qjX4qKSimlZH1/GppmF+Gx1jeCeZT06Y1vwmaj5VCtYADlkuFNtvXY4wXiFDnn/MB+eH/AMNceoDLgVnYOGICg3O1wNDGP+cJY+IuY0tr5GnsCh0zAtP5WlVsiG+OvSP8Vaf54zTxY9LJ52pNTWtemKg8uGXUCQyuvYkT8ziWt4ryg2Ws4780bE/+mO2FXxgUzJFRQUCU5AmZkk9bj298L4DDmOXMWkV4klEY98XeYa8rIjlMqeIOlKkXibqQAqPVMwigTpUBiSTsLY0TJeH6VFXzEuy0x5VENJkqB9p/m6kelsY/4SzqqtVTqJ0MVAJGlupMb8oHyGNOyPE4NJKC8lMrVqan+yCC/KJ+8F7DacaU4J2WTicTJI8u0XHHqJpmhQAhvicDo77D/SrfXAjjnD62azSrSUeXT5WYtCrAG53mSTAviR0q53NVHWqaa7+aFNmkyoJEEkMCBIiPTF7hVZ8unNUD/aBagsV5p2Ivqjed4MSL4S7AtJePJbuFilEbaaj5R0fs7daH/wCSXYTI0nSTvEFoI9SMU+F+LslT1U6+WRShI1LSUgwfwnYz/Yw48Bz2pSjGY5Z9PuH+XvjLf2i5NaWdIUiWXU6i+kkx9W3A/rizR/F7BbfxVsLIcS90GIPMEW9vlMvEv2jZMqUGXeop+6Qir9JJ/LGfrmqpdvKaoqTbVUMfwyYDMARsPXFjKcGHl+fW8xaGwcadRMx8BbUQD27HDn4SyaolNqTN5q1NKVXU+R5ZEmWiAXkkQdUlcHNfCqecY8C09nU8a3H65pPGeqppZzqUXNgRGxVmRdQkEiCeuCpytatlVoyoqHUwBszjUfgBsZIjeYUBQby1cb4PRrupam6tV1eewkIViNSTuA+lgYuLm+wCsWZWaHrUVMPSb/EpFOXVRcD4RA2t3HUUaQ6zjopZiRiQDShHvt87jZAfDuVfVoYkQYg/d/GfoB+eHbLcXK0wABDNCgTMDsdxzRDAWMkdQQGd4kfKLqyVSwha8wzLIlK1Pq4Gzb23Ixb4hw7M0aaVDRBkFVCVQ5ACliQqreFBJIJjCc+HkMmZiVx00QcGyG/DrS/GhsV7xDNDzzVZgAyV7kg30BRzQJksYEfzOAXE8olSlRFDS1WH1hLkk1OWR/D1x9lKtQOpeCQVqaWBZdJAIIUbrBHqZ98M9Skho1YClVfUcykaVZ+YFU+JVlgGAJ+d8SxlNVoVETWhprzGm4Hjr4nZX+CeAvJpo7ip5sajUTmAmLaQQYEbgmd8VfEdB6VI6W84VWCGmPiMgrGlhrU6ZG0d+mLPDvFCU6asa/lGBqViYnrE3OLNTxpRqVaLjRWNOTKmILdp6gXIPptGDiGKQ5nAgjfr8LAmfiI3F8gqOutUup4eejSZxSWq3JCoF0BkizKwJJmZvqP4RgGtQLmaTMWp6A5UKmrQdTkDQR8N9rEW26a8/E8tWpPWBhlXmIs/orA7jpBBHbCL4u8NPT/+4lTqSDTM/GwiBBnT0ibCMaYba2ithvqZNe34G/l6IBxHMUqtPdEYgOmgBiKjXK1KgClSSZi4F+0Ye+F+DqFajSqVVJqOiljqYXKjpNvbAnJ+EMq9EEeY2vSabtqkcnMdKyrBTJiARcTacWavGK9I+WmayuhAFXcWAESNLXj1OLNfS9PRK4rHR4loaLU4/qqaPI1AEbESD6bj8sCvEHBPOpaRAdTqpt2YfyOxxc8JZkvRNOoIqUGNJx7bfIjb0GC1Whg5o9tCs9ryx1Rss4zmXarTKsIMaWU7g/8ABwx8Nznm5amx30w/oycrf9QOLfE+ArUvs0RqHbsR1H9iMBKWVq5UuSrPTbmOgSQRaQDe43HoDhZtYn30O/54LQc5s8dB/IXp7062RTL0hgTxeijSHCkC/MBaOvp74p1/GLAE0svUf/MxVV+gJJwqcW8/MmaxtPwLYfnufU4K7ExjeqiPBSk1dZfZ3OqDoov5ihdAUiVHNqlSIn3+s4qZnNagC1NJU2Mt2iet8WKeV0jlX59fmcXMv4FzVcXHlqe+59h29cItLXvsFouj7NlXGg4lKjZ6KkIis2/KJjfqTtfF58xVRQA2mABC+nqN8aPwP9llOknMSSdziXiP7N6WkkErF5nD/ZspcLLfiamjSkQ/vFM0VfTU8wAqCII7AsLxN8cZnI0TVA1eVUTlamxEEkiykSCsE3Mflh5yPhYOaFRwWVpSzgOCs3kiBsTAvtgVxnw7TTzXby6h1MAhYsygLIYPaTb88I54z/Go9kdj3E0N/wC1nGa8O1VnQrWYhSPvKSRFux/U4n8QZzM+UCyqionlE010SIsHixusR398HMjwKq4pVFq6abkqAnO6gkxqpgzEzttuRgZxzglanqVmdkMspNgypbVpNxHY4OM1bph/04Ec0TTPs1Gm2ozq1G5vJQ37wDGCGwzg7ZhG+pqYh8L5LLVaC+fUqLptopoJPWS5tPS4JsO2G/IVqVKXoZeOprVWk+5q1OUH2g4SfM2pBt9+Wgut8zdm0ANJPoNQdT8VRHwhl6uZp+cSVuyFRyg6W6tzNc3gBYk3xH+0PJ06FOjWBpCvTqAooXcNZiVnW8WaZ6euPKPEVTLNVqZmotNnY6KEKXbVt5rc7TtK6RA3O5qV8tl81RKUcuQpIZnF3kdKleoQB6jU2LsdExvdFzdYbY39v2ps0Glham4JNPDQ+KB5ziqFSfNoM9JYRhTDGuayktqG6KqyDBkH5DEHhelmxQWmEPk128tZYAMQdoJ2H4o6bnDEvhFBTbkpoCPiEtttNVylPcfdDHHXhyrOWyA/Dmih+TnHPd2gobdUXY3FtjbSMV8f1zurT5SroYuxRwCmpiG1EbgReBvFhti7SoDL0VpqLiFA/wAwEgH0QHWx6scceNaWrKu6yDRrhj/CQAw9uvywN4HxlSQ7EVIkgarAC5Cz8ie+MXFRPiccpqDvw2qfD9bpSF5lizc9PZVOKcHGTzOXrU2gky6FZVSw0hiARvJkexHqX4Txqgz1AGp6qSM3mKmknzSxZApOynTeb8vqSEz1b95NV6hqNTU6qi07SpA59XVVuNFiAAb9A+c4McvSZlaorC1RW5lNMvycwkA6SPz+ethWyCIHbautNieZ1TUn08z3c/v9fr7L7LcINUrpGimiIGZiTLBQY6mBMwBbHuYybpJqCVnVUdFmRMBQCOuwkbkTh14VV1GFp0tLcsMbC0i67yBE9T74v8WoCoNTuJChYVYk6ocE9YOwwqA+pfsDp/dESPHmHLGRYADn19llmXywrVSr09xqAS4SWuTfUxCwOv54LcN8NrXrzrDadWtUXyzpHwFbXMnf5Yn4lwR6LQUqUtF/MAJJJBGmnFmmeZm36xtix4WzNWlUYFiXRUUKwgFFBEAH5Ge99r40n9xifxWIDoSWEXFKePr7pvy+Toqqwi6RcMbkH/Mdyp69sVvFjEAVJ+BSNO/OdOg+tjIPYYurVH+JTurfEvr1+Y6jEOSyCVHKkSuk2/heFIPQi8YHBI//AJkdfK8pIwUJCVcoGpmmmt1ZVL1WDEQpuRYwDAF97jEeXyFPSC1Iknm6mNRkAnqQDHywzZnwcSXiqCKjAuWTmKgyVsQIO2wthiyy6FCjYd/W5/PDYjdSiTaBW4QOrmfKr+aBZxpqf6Ryt9Lf3YkvESdhjkZNuuk/XC3Vz7ZKtoqowyzfC3xaD2kfd9Dt+rOh5IwobJkfNE9QMQPUTqZ9zi0mVVgCCCCJBGxB2g9sejhKdRiSVIICUOIUsvUcllOo9ULAn/bv85xDS8JtVPItRV/FUc/+0fzw9U+Houyj6YsAYXMEZNSE0MbK0UaSgfCPCtGhBjW/4mv9B0wZAx2RjnBWtDRQBKvkdIauNSpUXCB444zU84U0JCrBMdTvh+pNgfxXw3Tr3YQ3cYkqrCGmpS7w9ZRtGgiqra1YW5T0jaxBwN8R0mFBXdyx8vSOw+6wA7+uGfh/g8UmkVX9rRffcYI1/D9F6XlsuodzvczY++Mz/COg60/acbiWtcCsa4VnWpgHQNC1FcugAqry6QoPRTpiexPfEvG6DNTLVBB0tTQTJQoQ4BaeYupN9thh+P7M6cmKtRQ1iAAbTPUdxg5w7wtRpqQ32hIAJYDoCJgWmDE74bER0K23fV4QA4XPXl14rE/D2eNFGFx1HKhPyLggH1AJ9saRwPgw1U6uYpNVNUQjMxqc1rEseUbxAAtjnxNw/LZZkSnQTU5uxEwJ6Tg9wnProXXq0gkrEWJHpcRJ9L4Skja2S558vNLYjHGSMFgptz+yCcf8O5d6b+by5mYVhMCTyiQLrpImflhd8O8R8pDNV6Z2GlFLGbmGqEKl+u+HgZd6lEIRLLzAncsZIv7HC/wjwnnFEBUpmb1GbmM9tA1R6asLCN8rg5gt59fCLhsU1sL2Su3sDT7VBtyUNXNOSGWmJ6VcwxqN7rrGmf4EbFbheb0UmMh2pZs1gB94BA7EDcDVImOu2GU/s78xT52YqMSNlhVn16t8zgLkf2ZZqkwKZiklivwFjBMwZscPR4Vwu4rPx2Jiljys28flX+OcQqGm+lqcOgqOpAh4YWQkybA39u+BXivwOKFE16BdFsWpHpI7dCJjDnwPwkKIQ1Kz1mS4kKqgjblUXjpJMdMG81lhUUqwlSIIwwMO2l1mwTOhdUHxWE5HiACBmYFhUUGlstRUWwaPpMfrg7R8NVq+YK1gKVE/aClTblLAhRY9CfQdYAwV4n+yiagejU0gGQCJiDOG7gXh80uerUNWoQBJAAGmYgD3O+LiO1Ct9/1NjWVjPep1TbzVSvwl6U6F1auo7H0xZ4Vw5uXXJVbgN3knbvN5ODkY8jFf8dufMfRYTp3OFCuYwH4/4fXMKCOWot1cbz6+mDBxycHIBFChNcWmoSJksxUSp5bq61NmCidXYgbdL/3DZwzJFFlzLmJ+XT88Xox8cBjhDDUIj5S9Rlcc6cSkY4wwhKMPiLNZZKiFHAZTuDjxce45Sl6jkKuSb7J9dA/+W/3SezW0gnrETv3wz5errRWhl1CdLCCJ6Ed8V6nwt7YuU9sVFlYmq+IxyTjs45bEqq8xHUxIMRtjlK6pnFhDisuLCY5QV2cfY9xy2OVV9j0DHgx6McuQfxH4cXMqLw42OBvDPDuYSA7IQOt7/LDZj0YE+Jr9URsrmigUOWyoSepJkn+mJse4+OCAAWCoTVfY9jHmPRiVVfY+x9j7HLl4Rj6Me4+xy5eY8x6ceY5SuWXHBGJRiPHLl9jknHWIzjlK5Y44Pyx2ccVN8SpX/9k="/>
          <p:cNvSpPr>
            <a:spLocks noChangeAspect="1" noChangeArrowheads="1"/>
          </p:cNvSpPr>
          <p:nvPr/>
        </p:nvSpPr>
        <p:spPr bwMode="auto">
          <a:xfrm>
            <a:off x="63500" y="-771525"/>
            <a:ext cx="2000250" cy="1600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2" name="AutoShape 8" descr="data:image/jpg;base64,/9j/4AAQSkZJRgABAQAAAQABAAD/2wCEAAkGBhQSERUUExQUFRUWGR8YGBcYFxseGxwcFxgaHBsfHBkaHSYeHxojGhocIC8gJicpLCwtHh8xNTAqNyYrLCkBCQoKDgwOGg8PGi8kHyU0NCoqLCwvKSwsNCosLCwvKS8tLCwsKSwsLCosLCwsLywsLiwsLCosLCwqLCwsLCwsLf/AABEIAMkA+wMBIgACEQEDEQH/xAAcAAACAwEBAQEAAAAAAAAAAAAFBgMEBwIBAAj/xABDEAACAQIEBAQDBQYFAgUFAAABAhEDIQAEEjEFIkFRBhNhcTKBkSNCUqGxBxRywdHwM2KCkuGi8RVDU7LiFiQ0Y7P/xAAaAQACAwEBAAAAAAAAAAAAAAADBAECBQAG/8QAMREAAQMCBAMHBAIDAQAAAAAAAQACAxEhBBIxQVFh8BMicYGRscEFodHhMvEUIzMV/9oADAMBAAIRAxEAPwCoOHrl011OZ4kKbhfSLam/L9MBczxEuSdz0n+Q2HyGLOeNSuUUSSF22AXoT0F+uBddqVNtJfzHG4U8o9Cdz8sYzKVq67uvQL0r29m2gIa3rzKky4NRoALE/l7k7D3xbqVaNAfaHzX6ohhB/FU6+y/XAPNZqq7aFGlRBIFh3v3O2KtPKs7gbyd8H7Iu1NBy/P49Ui/FsYO5c8T+Ed4nxpqvILUw0hF5Ui8yBubC5k45y9MqgIIFSqDB6pSuJ93Ij+EeuK9PL6mAKsKYJ8yoNoC6mWdpI6b4YeF8ONekKtQ+WXutMLJC/dH+0DpticoaO6FnPlc4VcVQyXBtREX6bn+UkYcsjkKaKVr5igkdD8X5En8hhfq8CaebV/raP+gf0OOF4Iu2umPlU/ULiuQk1JQK1RDP1uHISP3kuw6Ktp/1af0wFrZnLsDohj+E6BP5xiY+D0Yz9k3yaf8AqTF2j4apKOZVPyH9MXyMU5qJdrZENQCqrUU83zLaTLFQOYSTAEx7nvhn4VnctksprLamtqQRqLGwAUxIF77bnArN8Np06mtV5YM0ySFMgiQblTN7W9MUxl6dZeVgrDdSQY9vT1wZjy2+qI2UK9lPEmXr1mQNpk8geBNriffvE++OMzl9GYdFsCA0e4v+eAo+wLITVQHcKSoJ7mN9u+OqJAYaG5QsDe1za/8A2xSQA6JrCEdocu4/aPcLzboagXuGi/3lv6bjrier4pIBDbT16EbH5H64C5TivkPqMlW0h43iTceo7dcU6+fZq7rUojlLiTeSkgTptvHXY4qwEjRExcJdNbcD2Wj8IzNOvTDgiNmg3pt/NDv7exxcq5bTYwDsOx+eMuyfiBsrWV1ACMIdBsR/UdDjR+DccSp9nqDWBQn7ynb5jb6d8R2jmXGiUlY6F2Ur5qQ9MVq+TBHf5Tgxn8kCpKi8dSRcd4xmmc43WWo1MMfMUMSovGhST17A9du+DtmzWARIxnBI2R/yGpmabFfTdT7qbfSMWKHiNAdNUBT3UyvzHxD8/fCVV8UV1VgGLlfjKwyiSACrg7SY9yIxUTjDA3BB9R633wYvc3RXayppfyWkUqgD8pBSoCwjbUI1fXf5HEr4S+F+INMvvTR4JPdw0D30gn5YZavHqSornVDGBAmYAJ+QkYJHINFVrC52VquilOOxk8dZOstRA6GVO3T0uD1nFqng1V1FUbJjFPMUMMH7mSMRtwid8SCoqkrO0cBMzRPbGiV+DjtgfW4OnU/lixoVQiqT8llTOGClkzA3wSoZNF2X64uioe2O0XUSHxrxQrKadFWCMYUggsx2JcbzdSOhB+gfJ8LIAYsIm5jZtyIN9XpiKvkBUBIYErsb3HSxvHr0tPTD3wfh61shRZuZjJYxfWHYEn1sJ+WMejIWUb14o+KlcbuuhLZFFALFr3mJ3PW+IswFp1lpr6Et3E3AHYgb+2GOvlAVgiREfywCbhxNRXqNYQQgXU7gWHL0B6sSPScQ1+ZZzDU3QqjUfy1RAzGqxfQN9K7/ACLiPZT3wxniFanRCpVVKhE1Kmgu99lRB8Kja8En5Ymp8HaqIRWpJEHTdmA2Ba0D0mMEsh4d8pYpqg6yWEz3ud8cSFxcEn1mqspJbNv/AJmpsB/tWm35tgOeKV6TXZzf8JA39gMO/F+I1acglT7NOE/iPGqj2iPXBA4KAanRGR4rCU6dVhK1J5YuCNxEiwM98dV/GVJ4g39ZB/MYH5bK0zTUZhSdzq+8NX62i1sd1/Ci0+akQZHKWupkWI7HqD9cd3V3dXubNSqNWoJ0ubkeg/7YCrkXVxFQEFhabn29emJkNR3FNwE6T0+nXBfN+DzSp61NTzllrGAbW0lbgjf1x2horNbeijTi6V5p1RpZfgqnadoYb/PEJpFamlhBj+/ywGz1YEU31MarAmpyaRIJAg9Ta9o/TBHhjh2EkyBBB6XtviHtyhPYSNwk8j7KxXy+pYa0CbejD9Tj3K5dKa6R8z6++CpymoEAbgge5Ej8xijmaJCrEaXEzF5Avf2IMYTD6nJVejDW5BLS9KfcoVxDJkgxeLj5Y78JZphmUSTeQt+u4H5fni0CEaNw2AmYJo1pUwVYMp7QZGGWmvdKyvqEQyiUeB+Fu+SragAeokeo/qMZx+0PghoVjXVSadaNTX5XAAggfiAkE/5h7seX8Rh6KVVsSFqAe8hh/uGGajVSqgkBqdVZgwRfcEG2BxPLDdY8bzG6qxfhmUDIVVUd2elAdmChAxZi4AjRygFiRpB9bV+LcFzIqaiEUOSyhKiMsb8ulm5b40fj/wCzqiwNTLk0G++oBKsv3oSbNF42PpvhGz+Rywop5NUFwWLk0mVnLMsAWgIqwQJkkt3gaDXB7bLRZJ2pzU9KhScO4W9LzadOqtQGmlVwrk6oD6+UqCGUC69u+IeG51aThTApVG/w7lgTpKsBFoPTrcdBiHJknbSDabiTq7RuPXtGPq7OVcmwBYEHtTgyD1tMEXtihFSQQnv8drYmuzb/AL1WiZKtSRhNQ6mUAyLXMqQRY26+sYYKOXvhA8OBqcrUYq9GCC0E+W5AYIVJ+ElRqmecwQcbHw7hFN0Wop1KwDKdhB2tv8sThh2bez4JPGXDZNzY+I8uCGUkxJ5BOwODwyyLsAPlgZxHiyLaQT2F/wBMM6pCqF18uesYD5vSMWc7xJm2H1wKaiSbnBAFIK98/tjg1TiYUgMeacSpWacMWSewtck9I6gH0/I4K8E49+7MUczRY9CCVJtqA3I2kbwB2wBymXrKzCnTdhe6qxF+hi2KNVHZiSCCN7EH2g4zCzNromp3tDMh1Wv0alN11BgQRIIMg/PAKlli1y536/8AGErgXEmpsRqKqfW0j8rj9MG8zx4BT9oZ7Kb4G2PISshzb2TEM61NgjVB3HNaMd5jihWRKkjcahI+ROFbgVWi7am1mqLw5n5r3wdegvxBVv1gT9d8cRe6qQAl7i/HludJMHpH6zjzhcVFDeW+omBIEfKP53xxxDhR1s4EIBJuLT88NvhXiAohdBAdTMMTorU3IVkINlcT0/leJHZG2Wx9PwTJgXnbbTrraqFNwip51OnUpnQ5gsJJUxJFupFx3kROGXiVBFUaI0gQB2AFhh24NwamaXnAHzFJBWZ0AFrL1JAM6tzJ2mMIvibwEi5lsyapShUuyyeVybhfRrFR6wNhgDHEjv66pfGRRhx7LRKue0EnYEXH/Hrgx4d8TGqfIqBQwHIbgsZ+ETadMwOpFt8cUuFgPoAFSizRMfahJtzXgeoAJv74O/8AhdNqWimgZkBIA3rUmMkE9aqsLNeGCnZoBwWmwK0MP9PY6MPzVDuWnnW1+qJf4nwNaryQD+uA9Phfl1CLEEWsAbXAJG+3XDNrZqtMUxq1/FAgaQJ8wDcSAQyzyuCOuGevkKNVCPK0P9xgNm+76xO/zwCabIMtdUKGGTDT0ebD2KRso4AiI67m8bTeP++Jszlw6MF2/wARPrLL+tvX0xIeGvVqBUTrB9DMQT0M2jHVbhr0SBIkiQB6EyL9R/Md8IvNaPGq9HEWhxicdUpZgnv7YpcSyFSqUKKWMQfkf+cMP7mC5sPQdvliarQKhie4+cb4ebOKiiRxURjieHcqeNR8VVDh61UVFcRAMXGxJkfIzhz8HcUlGoN8SEso7q1z9CT9RhZy9cHcSVOoDuOo/X/dhhyuXQsj0jJjUrD8J79x0IxxdXVealJNzurniTxG1GmdJ1PcR/M+lxjM6NJfJdmdQ8yiKrFmMRdrKqjebmcGK+bNWrUdrEGAOmnp74r8RqSKYWlTXTdm0yWg7HsI6Df6YYgcGktK3sPhRHCHAGu6r1uHt5Pmr5cyoYax5kCnTAGkwSsmJANwbjrToPU0tDIoKH4miewA6tIFsUK3EjqsF2MSq/eMmPlAHYbRizl6utTqBheZGAYyygwsKIv3Nh67YdIGqWbiCIyxG/CXB3fMaQTdHWGkA6kYrE7DWFN4xtXhrM1P3Wmo0DSCpKtrBIJ1EMLEEkkRa+M/8E5d/MSqy6KerlGqSVbzI9Y1IRDX23xonhXILSyqIpZrsTIgyzEkR0ANh6QcChkJe5rgl8VQDKDax87qXMUyfiZm/T6YHV8v2EYYTkGPSMQ1uHW3GG6pFKzZfviNqXbBmpkBN8SUsiuJLldABkCcTrwf0wxU8mMWBk8ULiozLHuFZg0iA9gTp+fbHHinIpTBqgW2Nu+1vfFvOZEtK/CRzT+EqZk+w/XBLgNHzabsSSdQIJ9Be3Yi0e2EWDNddiIGRkZT4rJc3mlJtP0/4xVWt6/L+7Y1ni+Ro1CxNOn9kCxJUXJXkBiCZLC3pgNwzw3JVgAukgggC0dvXBX0YhEtalPJVHplamkxNiRY9CD6HbB/geccvVerUK5aiSGJQa3IIAUSbMd5k7jfFbiXCqnmPQpElAutSTNjUj/+jAfnifjPNFBSLib7MxBH3RaFFp6m5G+IABF0ctaAOCGZ7OeeRKlE1HlmSRcCexHtht4RwSlXTLLQY0qvmaHLFmpkOGgxPxHQB6SMKGYoMtRqdTlqKSWB9+/Xv88MPg7PaGMGdEOPemwqW+Sv9cBlNG2Fl6LCYeMRDIbnr7LVfCPEHWmrG4ep5DjbS6/Cx33sseo7YT+N8aOYYo2pEXmFIEx8UXbqVk7i1xhr4MumtnqQ2FanmE9qhmf/AG4TvGXCnXMvpnSHYyAbLUios+nOR8sKHuNaeFevsUTCxQOndnHAjwsdPMBXOE5REq0mGljUSpptdalIahJO+sDT7Me2LbUwp1KyodRAdZ8lmHRhvRqe9j0IGJ+E8BApU6z1DTam/mAlNaSACJ0sGiN8DMlWJqFlheWCyjldRpC+ZTYlGkEbkfxKb4HO9haHaJrM2R7uzNQLacz5aU4+t1E2RdcwWJWmXmUeQqzBZlZQQQxUEkDc+oxxneIZigjuqNChmkEMv2bBSTcQAxA23wZSi2pFp0/MY6tA5vJpSbgAnWWm+kwBPbHfilAmUqU6lUPVqLpJEABQ6uyiOUfD02+mIYanvrzeJnLpy0DldI3B889RA9MkVVaD01gnUDO2pTMnsATG+Gg5etm0LCkafNctcBgYeLRBjqegxS8K8NpFFChQaiqoeohOmprbUKJFidFzq7Xm4xPGTQnzXqvOyAKWBEghiDpn4WkbkneL0lANwt2GBzKRk1I0OU18Nbjx4L0eGKcy+YQvFgGSZi06dVhvuu2AVTKOHNIqSRzLY7Hv/XDTls5TA+yyNQqbF6raRBsegXYnAihxAkBWLq9I+WSApLgbGRZg0AzO8+mKxk9fbZKfUWPNCa+dPYE0VfKeE6uqSCpFwTtHTbAvMcRq8Nr+XpVqZOpVO0MTsdwQZHyEjrhrXxT5ULoOnqCP6YF+L8oM1lmZBLISyd4Ea1PqVEjvp9cGY4hwz6FY4HEJaFdCx0LpAMhZJ5TEiTv1I7bYkqAf3+WBPD83IDrbTbefz7dfng3RqKREXNx6Azb32wWVtCvTwEBoLdD7Jeo5NGYholWN7x9AJPbbFytnWQL9oYidI5SYPw6gpgEdenyxBxvICC5MQQD3n0v2Fz0gd8C6lJG5EDsxI0szWC3kQB3vOrobXw80CQBxWfiHCFpjy34118vBOvhKtHwwAzWGpiADESTuRFyBv9BvHBcqtOhTUD7oYz3bmP5k4xrwn4dYQSrABdKEj4mqEICO/wARacblpAsNumLRtGYvosKZ5JXL1MDs3WxeqLgbnRhlDAQyrWvjulVxWrY8p1sSVeiM0HxdBwFo5nF1c1bFFQhY1n6tVlanILNz132AA+FPRR19YG8yz8EAy+XBcnU/NteI7dOg/wBo3nA9TTpqJGu8qn/qOPvN/kHTv7nFXiWfYioTLsBBPSY2UfhAMT7++Fs7WgBUa18gcRegqfBLTeKNQGXWmAz1DrebEs0SFjolrneTi9xbxNvTQxYxAmB3OAXhTg7V8wJsJN+xIP8AfuRg5U4G+XZ/NgFjykHVGw+L6e0Yo4tGqKxnaFoebBDshWrGqS7xTQBfVrFwttxqkz3Udjivn821LM6wdmIQWMiSDM2g7exxLwTh5GaRGMl6RdR0JKuqA+smb+uG3wt4ZoVM1mKtZl00iS6uOQKwVpaegtA6me12Qj9mXJa43QmkOQy0sC6kVReJc9iBG52m3WDw5m6dPMSNRXYyLkRzdfwlv64deOcRp5qqzqGo5YL5RqkDVUuILKRsGAMKJAM2iMKlLwwWzKJSnTUQOTqHKr7yehAnpaCcLvIIIW2MGYGNkbUEag9W6qm7hnjB2cVadImaAy5LNGvTYODBg8otfY3xJxPxM9cu1WkKJdUWJMNoJuDcRBveRA9sAM1Vdqgp5ZXFKiSoIUwzbMxtsRAAOygdZJachwTzaVI1D5bO5CIQZhFJdgTsOlwbkYzZA8HK01Cs2dn8nCh0362X3FeLeVkko63DsPtEIIB9b72AGKXh7Ov5jtRCM6pD02iKqkwQo/hj8vYnuIeDm0AlZWPiLT8z7/LCtxDJDLIjqKmm51gHlKmJVuojoe2FquLspBBCYws0RY5tdfTzTXk80mk1qJby9qiH46J7ON2p7gPuPaRibLeH0rU6kM0sCgqKF1qpFxaSB0mDIPScLHCuO+ZUWorKlbbzFjy6qk3FQGynvO/vGHTLZlVVUampAkqRyMJ/C62PtheaQRuAJy+Rp1v5a0SuOibbc+RNPnx33FRdDzfgbNZczTY1aQMgqSGB2JKgxqi1jJ7YpZfL5mkVrQFYgqaYLJUC6S2ogAEoQhOodoN8axTrT8Dh2/DUOip8nHK3znCjV4qfPcrSYrUYywYq2hQwsDIGljOqnFtQIk4fw7hL/OniNPtv7JnCYyV7SwitOr1QjhoetUXUrEk/dTU0AdHfYk6RJtfFfjfA6tCp5zurA6A0FvhdRpI6NG3Q264ZPD+Sr0GUOKxCQjwrHSpKsdJ6NCrHp6xhb8WZ5qjGnoCAGSiCFEACw6QBPuxwOFtCfMIeKkMkmUEZbIlT4M7UmaZZTp0bkmY6dfT0OPOG8RdD5bLzDrFzG3ztAHviHK8RrIzGrIlgp5R0WQbW1WJn3xUzlTUZBMncyB1J/XFWOLrOSDoHFJme4b+7ZuogWKVXnpnpBEwPUXX5DFvK2tO2G7L5+EZKlNao30GL9bdm7HCzwxgSDyrPVhMR0/lth5z87eeh+PVO4IODCwjS48Dr6L6vRLCQWU9GWxVhsQe+Oq/CsrRWkQ1StWJLVXeVEETGn36gk73uIIZfLax0giT6HaI/TFzi3BwKeir8f3GFzHUN9f7tgbMSYu7seq/lExEDZwKfzGnMcPwvKX7QKlEJUdEKU2BVbqCQraRMnYS3uBi3nP2lV3y6VmqvTqNLUkohRTMnZ9QLMVgjT1EmRbCLxfJVHVaYAgGWJYRqcwokx0U/U4s8By6U1RKpD09fmNT0Cx5gAHYmRB6jrsYnGvCS5tVgSBsThnHiFpTftnU3GWeAokF4YNF7aTy9j+mC3A/HOXzoIH2VSQAjsObVtoNtW20Tt3xl3F+GQ3mZek606myE6oI/CQDEfhkxMSeg3hldFq6HQMuljGrTMo2mGM3ViDFr27YvUg0KdbhoJI80fvX5WzZxCD1xSNSMXfC9T96yNJyQXVdD3BMpyyY2JADfOeuOMzkSpvOCA1Wc4ZSWnUKBc3GJBxLFWrR7fTFcqexxbKhoJk0SjVV2qAvsZEhekAe3XEHGgHWsQWINyQLkDeB2g46y/AajPrqLyqb33v8Api7xaGL7aSkcu3wbCw6dOkjHmpXHMCTuPdbmEgaKtA1BCX3ZBl4CeWhAMbMYki25EgXtufkGzmaZVJZiSVZVJMglQHPoDFsMObQ0wy1AYtq6khREax0kKdI2DfUHWyJq5WFgsCQiG+otIJT1BYX3nGiNUu9oy2CBZbMeXm0hDTZSqzqJhlWHYE9Gbm9JGNKr5RaqNWM6WZVqop3ZNWi3szKWOwUYzB8xFZPLc6RVbQlX7oZlA1ON5WJPTSfm98B4rysknnWCATJteCNiIJBHWMHmaSLJXDvc12ZuouvXrPURqqqxWmQiFFBRC1gqXEvJALAGJ270eEZutQrVKWgDzSqtbmAT4gZ9xPtvhp4Bwyhl6SJVdyNFSodTMEGll0ug28wTYLJkztBwDo50Gs+ZqLVamHHmVJlgGOlZb0HoJ26jFHxhzacV6MSds08Nfx91qnCM1QTQadRC1X41fZZUneLc1rm8jAfieX8vMt5fl1GYSoUCFJLHSDPKYBG+xwM4PxJ8rWqc4IKj7oKOu6sBIsymfnGKuf4yKSNUUnzOZyYAALG2kDa/8u2Mp5GUNpQg/pZDcM/tKDdNVTxaXoMgR0cymhgNesfEImDpEkmYHUjFLi3iScmKQRdLjR5uuF1rDSNS6WUweYEibExcobZysVDk3IAKFOUrq1Q07qxue95xa4txxmy9QmmpqaSK1VuaQ0hVSbU02AUX/XDtybm+i0n/AElrGAjx1358vX72p8L4NRema6F6boPtqSmGgffSfvCx0mx22Mhp8LcPq1ApIqVMqJd6lM6dekvp06isC3MFkiBJvYJ4f8E18xlP3li1EAQhI5mWDzN/+oMRffSWIsLz5DxJVymWpZU7gt5tNxK8tT4TeQDewseuK9wO/wBgXmnvlDSKpwzHCGArDVUQ1UBoUXJqEACHJYamB1EGJgCO/L7wp1CgigUpVU1InmKQNNqzgz9mdDC0wYvc4GcY4wx1ZhkRTTpXNIOA/mRCvMWF2juO1sKnDcxUqBqmgulIaqsVNCkFpIKwbsREAbgdcDa2Nr80QHkFqfTYZJonBxoK9bjenxqtY4LX1ZQ1NQdmJJYGZ0gICffTN++ELxtTQ52mDaEAc/5dJck+wbf0x5m+JV9Z/d0FIiEq0CwBDKvxCLaSIv323xa4RlGzWbqtUutKmKNQ7y7xqA7kBdPp8wDBBJNqClPf8hVfF2EmZ+5rTzB8NEC8VZ6kQwpVEcNVLdSIjlEC5/rgZSesqCp5Z8snRKswGoCY5vvR0xp5/ZvlgjwPKLaTPxFNJkaWb4T7bYXPGeTakhR/3h1qlqlRtQKhQAtPkO0EINRG03PTo4g3ulaGHxcTgI2Cvjr5IPlKDPLIwUaWJLFICghWJM7yYuBfAw0KesN5gUzcMCpbsQGAv6jfF3whSFNw1ZTWFRWWmFgjWdJIYkgAzYTBv7HBzj3CVfzTUpsKnlUtbOQSjFiJpn4TsSRabd8MHCgtsVEYLZCSSD5ceCpZbLJTUFIaTIM2BHcdb7Tirm80ADJ1Md+o+Z/pgbwzKFQaSsI1GCZIg7yJNgZEqLxti7+/yBTqrpYWBjf1J7+uMtzcjiK1TLWZr77jrZAc5T1GSJvI9PbFDM1msDGkGdv19ffBmsF36/p8/fFJiD0npb+hxpQTOZppwS2Lw0WI/wClncfzx91PT8Tu1AUSVKKxZS02LT2NhJJttcyMDc1VNTnIESqNMTJ1aTAAkchv133vjs8PkoUQQLFQSsyDuQdpImLkCMVcxW5VWSbqRJuFpqwUEG4s3oAFGNIStkFQsiDDzYWYMO/oR+FpX7I801TMVDBRPKGpUUBCVOkFotq3ggXv641GrlgemPzVwLitTL1ZR2Q/Erq0GN4J6yItBBjY42nwZ+0alnCKNT7PMR8JiHtMrGxO+n6TiwXYyF1e0Gn4RnNcLU9MDW4TfDOy4gNPFwVn1WbZji7aISQSy9p3kW7RH16bYr5h6hIFTT8PSOszMdT7Yifh9QKTpkncqbmfQdMX6mQdEUuEid/v3AYTfaLY8vKatNF6aAhsgQDN/agqoJJdm8t/iC+SGkqDYQCR/wAYFeIl/d0BXVGnUfxAPULiSPhIUoJHU4O08uDBYmkQ1RmqKIZvK5oY73puRPbQL7YC+KKTOtIMClR1llBGny9Sqswbk+WCRsekY1mmpb1skpKioCB5lwyq1REqqaasQCFZFpZjSyz1MSJF9Lg/dxzks4KKBUFVKiF1cssGzWgz8QUiR0jrOAdWzPyKAZOi40rqBGmTNxbrb64IcMyFSsStNiq6ywDDYgQsn+EnUegEnphw0AukYy8vBaLrQPDniym9M5XMU9dCZRvv0221Kfzjb5YK8O4e9NXo8lWjVDFa2k6SpABDKNnG+/Qx0xny5UKupJBFnEiJB+6dyOo64a/CvFaoAekbTDiRBgSbHc6b4BnpdajXObWgpvQ6V5cCrIyzpOSfUz0iGoVAslqTEnT1uBIHQEn8IxbXwz52WDrUUPULJoY2hUZ1ljEkkAathIxfzJFYioC1KoVAIN1jeB+GT7YMcO44KKrSYqqqGbzWUsAChGiBveLztHthJ2V7823Hr5VJMQRQs/lw6+FlQzbaGV9ZYKEQrtC3hlB67Tg14S4lTSu5NJb2NMrIKRzgT1IM27YMcM4hRrZsvVCqg5CAqlUNNFAZlggydU9pGGVOH0alFWSlTpNmBq86IVWUCwgmJ0k6bDfrbAZZi5pon5cfVmRzdfRFeH8fSnTalUOrQOQyOekw5CTMbWvhQOSXNVxWp0AzCadNi4IaNmYEASoESfU9sADk6j1WptrNNUMaIGtmCvp1HoAfyxa8O5k5Xd0JAWpTbVABezA25oNj7n5LGV7wA51uWtPHjRL/APnhrS9tzrRP9Pw7RVASpRhy1KgqMIYgE/CRaTHTEPF/D9A0HrrSps6025vhBEXLWMWEz03tgcniyiLwFIHOWcEMxjmjY9frgPx7xclSi60aVog1WJCXtCru7HaNhg8ThnqwW65U+a7pFvaxvFSa9c0CXibVK2ui1SrVekEBcKGDAKSwCiAqafiO8ek4Z/C3GDkKCmpR10ajMy16ZDMQBLVGWSQIg3ghYwj5XjJyxeiy6DWgPVIJfQR8AM8msW9BGNFqVUY0av7uuWauWcOpVwq+WoioghIqAgT85GHnUDc9eaFj5pJZaZabAcuuCP5nxJS8vzFdTFpPwoemqbluy9fzxmPHfEOaNQOAVpkgwxBaoGFmeOhEwoso9ZJ6zPC6uTbzTpdCQpgMoR1LaS8XEKRAnS3QmMVV4mrCiXgDzaUwAttNT8IHRlJPvhTtSSCLha/0/DsjZ2pFVRoUagaoqU6rq86qdMHlKs0AwpAI3gCw7YaeA+E6lRVaqrMWI0M9gv3jyTqaACt4AM22wy8J8T5cLTGsEgAaRaTB1BZgMepg4I53iiUwKnmABSNR3kEGNunKb4v22a2n46r6Ks+NmPcayh43SVxDwjUoZnUIak0xo3CiCDpktsdrn3xFVoUGpyT5hVZKIJflJmABIMDrGGXPeLqFQkNrQINQ1hla4AkNfeBE+15wO8PcQNZ6rE/4lNj2usRhHFFrHVF0Jrp8tX2IQZvAGqwrBahfRBuB9makWGuRsTEC5wCyXByykmCIJ1dLECx6wZ9LfTSvFOcmitRKlkcswVrlWp7WuCSSsjueuKfh3w4WpAyaehVBUNBPxFgT90TYGTcGfR5j8ze4Ek3FPz/7nW8N0lrwpg1gSNEidovvAtcbmfngdxXw8jViUmfvxG9ohpjp/ZkY0Ti60aSFHCeaBdb7kgLJsdcGdgtiY2wveUumZCnudrz1wIzGtW2PXXJa+GcHNq4VG3561SRxegKaAIgkH2J0jae/ocD8o6sFPMjKxC3ve4Ai8A3+eGTi9NKoH3WUyD0J/mMAc3kaipq0wgYqTuJKswAb5fLGhhZQ5tN0TERlrs7tNFuXgfxi2dVlalp8tFmprB1MR1WAVJgtF7YZ8YJ4I8Vtk6juGUowM02LgMbxdQYexhiCLkSJtueTzXmU0qQV1qGg7jUAYPrfD4K83ioRG+rRY6LLeG8dLWYNtEj+5wZz/EkemgUjptc9uY9I79bYTsowBDAHqd9yekdMEaTDSYswiVieskBvSMeckjBFluMjDX32KoeSwq1GpAawxVtclT5qNpAERJXUABaV3BxNxSg+YqrSpy+l9ADECCqkHTe68imcXKNYhjpDEhgwk8gaTcjoTtPQA2MnFbOPWyuaeoTqpqVprVk8hC3HYqYg9RpXbYtRSVDacPwgYhuV7hzRjwl+zugql6yrmMwohqdRQUCgQQg6sL3PoQB1q8e8Frl6RfLSKLH7Q3L01sdMbkTueoC9Bhg4VxlcyA6ELVW++/Yg9vXp7YL5rjyJRqVn5TTH2qESGG1gOpNo7kRvgYmc52V5v7+HyP2k2PdC/OB11v6rEs9W0CSIEfZqfw/ib3/PHfh7i7K2tImbgnf5dQY9MQceFXOVqhSk4YS9RFGooBYLyyAi2Ez9JgXaOQJRUJSQOUMNIaTJiptM9dsOktY2h3T7XDFONDp10U00fEoqsYAp1D629wMV89nWKmnQIJUSzzYdyTsT2X64WaxqUuUi4+5UEN7q2xHr+WIX4+zp5ZBVZuLXJ7xuPfAWw3zNKDLGW2TFw2q7AaWJLSCQIkG23qMHMvSqhTSSsNEgldJ06uwg7/LCZwridWnq5WbVaIM2HQgWkfLDXVqGkqu70qUrZGcSCfcgE/PCkzJs9KAjwH9q4EYaKmnmUPzeXPmuXYTYWDRICryweUwAD3xao5WPMKvo1wtkhG9CBIX6YHJxBaxFNGqVXnUdA1QJuZUwL94GK/jFa+XZCUrqCIVm0xPXmVmv6E4u1ryQ2wPgrHFMa2hJI8UVqcORYENJEyOYW9YgTj051aNQqjU6h5VDVD8DNc2usgbk7fIjHnhHLrXL6s0adTQOVGVWeq7FaSUydx8Oph1I6Xw0cY4S+gU/JVUjQ+uoWD1imqaYkwQR8UgydrYK+Pc7LPgxx7ahFj1qqVThFIUGUqarEanYCWJYSDN4dgdz8CE/fdiB3Bc55SBZ1gAqwmYAY7f5RO3Tfrgl/wCJCiAmYy1WgFsHpnWnvpqSB7qQce5/idJklKtNyZglW1DSNUFHBaTZRDlb7QMITjtm5SbL0AiOhbWu/wCxUeVUQpZkadg6kaQDcaWIBSoDvTv7jphaFFKVd1WnBLHSy1D9laDoJKhpERqIiOvXzK8d8pdJRhVqgaBq0qQQy6v90xFvURhpWnSpBifMIqchBXUGdLfGZAuTyi3KIwnE+XDXN+FUL/g4ila26p0fVAs3xA1VLgAimyyGBDKQwMhdbKNRFz1iOs4KcGoNmKjNVA8mmbGBNQk6gvaACJ9fc4I1OGUmRHsVK6Na2tpjTU326N0jttQ4TxIZWKNVWDA7wdLWkQdtua3ph1+KEoBpf25qJJRLHSId4e2/XNNOd4ItWlUeo2hmQprgGFJBKgEEQf7vjNcpUOWesNLfYiVWoBMeYFE9Jg7+k40xsy1VBUILqq6lRRdj0Jj+94vjM63ETmKtY1AwaqqDVoYrTUVNUuFuqhdOwtbDHZslaBS3E7lKYGTK1/bHuileV6U4qzn+JeVXFOqilE5mAiCKhVousTzAX6xth04XxoACpROui26dVPoD8LDsbH0N8LHF/DjOSzFq3m6BrCIA9MpJgL96VDKN4Ane4bw/lq+WZmDrpQoGmeZH+EsnaOsggkbjBGtZFZhpwSMwbjCDEDUa/n1TP43zlKoIp6WIUMu8rc2HpMjSdjtG2E+jwqo6GsOZVaCo+6bkSu/TtGDYyNajWd6gR2diBHwgqxEaSAdtJuTIK36YhrahU8zzAtQm52B6Xj+mE53lzyd1rYEujhEYsdePlyUlbhS5uhMKrqIECB7R+vS9vRXzHBag1IynaY3m/wDzbrh7pZ3ygPMUqepAkH1j+k4H5/M02qJUWpTIG9xqmQdjfabxgkGIa8BrrEdaq4MkZJAt6hZ9wvgTVKy0lNnMSZPygXn23kjGx8E4sUoIlXM0NdOaZIQwRTYqp+IbqB0wm8bp0yUqUnVKs/dImZifTvJw3cC8G5dsvTaopZ3Gskm51nVfa8HtjcgcSDVZX1N1cuXQ7cP0s34eSuoX5TBHW1wR6xi9la9iB97c/wAvr/LEdfJmnXWdqlvmv/GDP/04HE3HqMJOgNwNk524s873/P3VLh+aM6F0kE3kGIEXBUiCDcHvFiJxzxHMiqBQhhT5qlQMoGogGep1WUEHfvBGO+HcEqtmnp03QmnpchyV1AxF1B2n2wO4jXNR4r5dqVRhpp6xyFl5bEwPhkz1aD1vSKAtFSNPypxL2ulsdaH1CEcLavk3pwC6uSV030STb2MEwem3qYz3ihcwG89iU5kRUtLAQHb0Um0+uOc1VClklzTQjl0gNbefVTqEHub4BU8lTp1grlgjcygiSDJmQOpHN9e2DFoJrS6zcQxwZ3Vovg6sf3KmSiZejQ1fbUmBr+ZUbSCVZYCktcSZhegIxDkeF06eYag1I6FVNaVOZVrEHUVJ3VwocEfi26BLzvG3dgqErTQBQFtZTqAMfFzANeb4u+HvEU5lzVcszyzsTLStiTYQQwDAC2kiOuKStzsKSw2YPqD5p84h4YpVVNFlUAj7NojSYttcL/8AL0wkcD8M00r1DXLo1NogiYYEWEXb+KwiN5w+ZfxBTqqtyHmQCOQgG41eoPuMKXizP00zbMFbTUA0kkFrA77wJmPfCTTI1ha3yW1A8k5X9H9pi4dTy9RlpCpCtqDalVFAABEARedge2PPEnBcp5JYrTANPTS0KAKjoTLOFH3wOX2JmcL3Ds8ixU00SymdNZjBEG0RE9jinxHxI1amyoi6CzVWVNlJsGY/hUbKPnvhWJjibBMtw73vAaTTfRM3gxqNGmaKpo1GTN2Y7AM0C6mwsB9btOc4R5qVKDojjSCVY2g7X6MD1G2M1HETRzGiq3nozqWaILGwqBPukDpEXEYe6XiKh5IKlH01GSlSmKjLMDVuYi9xe3XDL4SHlzz9/wC0liYezcGsSJXqtkBVy+kVaOYCtGnmCowBCuo5X0jQTEQVYXEYrcT8UGrW8ylSKMQWVKWt1Dk3epqszabSAInc4dMxxUMjlqQIepBBIhZP3VkEuPpb3wE8VLqrJWliNI8tWCFuUzLgKFILEiDNvpiWYy2Vw/ajD4Nr5RUaqxwzxyGWGgd1b897HFqtkqVWDSRJdXXlECZQg6TEMAGuLYF1FSsiirUrPInyadONJ7cxCA/wqcDuLJSo5aqEoqnIYNSqWcGLQo0gGYjlOBDK80/fst4xiIFzKg/b70qj/H+E06zIaepDQTSFJpnUIvMGYA9/lipwvzUYFGR9PwgVVcR2Am3ywt8E8Ru2WpUdZZBAI0gsL7KT1npiy60fvVKins9AH8w2CCDMSJNtNApwkOaPvHXkSnwZw0ZqqpVW/wAWk4On3DRA/v2xHladLO1gArBKLSNTETIBgL0WZJbtpj4pCnwbSKgCMtWZGlEYMOUwYaxAME32wdzOXaij1yVQiqUAXYiA4+Q1H22G2KPwrYx2jboM+HbEaNPeOh0+2vmtHoABZNk77FvQdlwoeLaTqzZmifLqovOFEzSYgMCtp+6dwbTIxZTxdroIZBqEQu2myltQ3kkD5RgRn+EValGnmHQ6WZdVMltRLAKHEb6mIaAesd4MJRTu7dfb+7rBZhDU9qaVt49cUtN4mAJYKg1QNCgqkSIemAeVxHMOoPpctlWDlQTarTegxP4k5qbE+o0fnixW8DZd05amTQmSNdWqGBuPhLAhgehHTCxls7GlCVMGYYHSziUAEX2j8sVmqaOotX6ZG3K9rev6N0z5jjlN6Ky8OVUEwSA6jQZMRcCmx/hwL4KfOrKpAOsFTq3B3JB6ERiDMCXbLqjs73VbBdTbsAOgGwwV4lw4Zal5qqxNM6KkE8wABWoAb3WZE/0wu5xNK6rQPZRjKNXacuHkjPE62gM0s2yAMoKnodY77mThZ43wSwq+WoU7hZEe49cU6fiFEIcoXWAYLR7fptifPeNvMECkwDWljb6xfDDIQ7vaILI5YnAMFeKq8JylNq1OmSE1kDVMQCyqYM3Y6iAPn0xs4SLARjIuAZehVSq71AKtPmQrJKwxJJETHKnQgX7nD3luL6ERUzOVZVVQDUca7KPi51v8ge98beGjyRgLzf1B7nzkna10M8T8F8zLzTH2lMh0/wBO4+Y/TFXh/EfMpB17be24w0sP7/s4T62U/ds0U/8ALrS6dgfvL/PHTDK7MN+guw7s7TGdrj5Hz6qDL1ivEAw2q0ivuV5h+Qxe4pw4V1KVF1Ke/wCRB6H1wN4jS8qrRqdEqAmPwvY/rhvbJ9+mL4d1QQpxdsruVPToLNsxlWy7mjUadSxRqNsVBuhsYcdNh3sbR5rJBWp1CJZqc+ohj+elR9cPvEuGJXRqbix7bgjYg9CDhPFBqT6MwVDIpCtP+LqWAQTafS231BNHlNRobeFdUSCbOKHUX8eCBnJBSEQAKyiWIkhimowZtJ1D/tiPM5NARUCEMKZCEQSW1EknYAQTvJi18EjR00mmdQqAzFoCMN+8nbp88Q8RleS4IiLdTp3+R/ucCDqUPH5P4COWAgjh8D9qjX4qKSimlZH1/GppmF+Gx1jeCeZT06Y1vwmaj5VCtYADlkuFNtvXY4wXiFDnn/MB+eH/AMNceoDLgVnYOGICg3O1wNDGP+cJY+IuY0tr5GnsCh0zAtP5WlVsiG+OvSP8Vaf54zTxY9LJ52pNTWtemKg8uGXUCQyuvYkT8ziWt4ryg2Ws4780bE/+mO2FXxgUzJFRQUCU5AmZkk9bj298L4DDmOXMWkV4klEY98XeYa8rIjlMqeIOlKkXibqQAqPVMwigTpUBiSTsLY0TJeH6VFXzEuy0x5VENJkqB9p/m6kelsY/4SzqqtVTqJ0MVAJGlupMb8oHyGNOyPE4NJKC8lMrVqan+yCC/KJ+8F7DacaU4J2WTicTJI8u0XHHqJpmhQAhvicDo77D/SrfXAjjnD62azSrSUeXT5WYtCrAG53mSTAviR0q53NVHWqaa7+aFNmkyoJEEkMCBIiPTF7hVZ8unNUD/aBagsV5p2Ivqjed4MSL4S7AtJePJbuFilEbaaj5R0fs7daH/wCSXYTI0nSTvEFoI9SMU+F+LslT1U6+WRShI1LSUgwfwnYz/Yw48Bz2pSjGY5Z9PuH+XvjLf2i5NaWdIUiWXU6i+kkx9W3A/rizR/F7BbfxVsLIcS90GIPMEW9vlMvEv2jZMqUGXeop+6Qir9JJ/LGfrmqpdvKaoqTbVUMfwyYDMARsPXFjKcGHl+fW8xaGwcadRMx8BbUQD27HDn4SyaolNqTN5q1NKVXU+R5ZEmWiAXkkQdUlcHNfCqecY8C09nU8a3H65pPGeqppZzqUXNgRGxVmRdQkEiCeuCpytatlVoyoqHUwBszjUfgBsZIjeYUBQby1cb4PRrupam6tV1eewkIViNSTuA+lgYuLm+wCsWZWaHrUVMPSb/EpFOXVRcD4RA2t3HUUaQ6zjopZiRiQDShHvt87jZAfDuVfVoYkQYg/d/GfoB+eHbLcXK0wABDNCgTMDsdxzRDAWMkdQQGd4kfKLqyVSwha8wzLIlK1Pq4Gzb23Ixb4hw7M0aaVDRBkFVCVQ5ACliQqreFBJIJjCc+HkMmZiVx00QcGyG/DrS/GhsV7xDNDzzVZgAyV7kg30BRzQJksYEfzOAXE8olSlRFDS1WH1hLkk1OWR/D1x9lKtQOpeCQVqaWBZdJAIIUbrBHqZ98M9Skho1YClVfUcykaVZ+YFU+JVlgGAJ+d8SxlNVoVETWhprzGm4Hjr4nZX+CeAvJpo7ip5sajUTmAmLaQQYEbgmd8VfEdB6VI6W84VWCGmPiMgrGlhrU6ZG0d+mLPDvFCU6asa/lGBqViYnrE3OLNTxpRqVaLjRWNOTKmILdp6gXIPptGDiGKQ5nAgjfr8LAmfiI3F8gqOutUup4eejSZxSWq3JCoF0BkizKwJJmZvqP4RgGtQLmaTMWp6A5UKmrQdTkDQR8N9rEW26a8/E8tWpPWBhlXmIs/orA7jpBBHbCL4u8NPT/+4lTqSDTM/GwiBBnT0ibCMaYba2ithvqZNe34G/l6IBxHMUqtPdEYgOmgBiKjXK1KgClSSZi4F+0Ye+F+DqFajSqVVJqOiljqYXKjpNvbAnJ+EMq9EEeY2vSabtqkcnMdKyrBTJiARcTacWavGK9I+WmayuhAFXcWAESNLXj1OLNfS9PRK4rHR4loaLU4/qqaPI1AEbESD6bj8sCvEHBPOpaRAdTqpt2YfyOxxc8JZkvRNOoIqUGNJx7bfIjb0GC1Whg5o9tCs9ryx1Rss4zmXarTKsIMaWU7g/8ABwx8Nznm5amx30w/oycrf9QOLfE+ArUvs0RqHbsR1H9iMBKWVq5UuSrPTbmOgSQRaQDe43HoDhZtYn30O/54LQc5s8dB/IXp7062RTL0hgTxeijSHCkC/MBaOvp74p1/GLAE0svUf/MxVV+gJJwqcW8/MmaxtPwLYfnufU4K7ExjeqiPBSk1dZfZ3OqDoov5ihdAUiVHNqlSIn3+s4qZnNagC1NJU2Mt2iet8WKeV0jlX59fmcXMv4FzVcXHlqe+59h29cItLXvsFouj7NlXGg4lKjZ6KkIis2/KJjfqTtfF58xVRQA2mABC+nqN8aPwP9llOknMSSdziXiP7N6WkkErF5nD/ZspcLLfiamjSkQ/vFM0VfTU8wAqCII7AsLxN8cZnI0TVA1eVUTlamxEEkiykSCsE3Mflh5yPhYOaFRwWVpSzgOCs3kiBsTAvtgVxnw7TTzXby6h1MAhYsygLIYPaTb88I54z/Go9kdj3E0N/wC1nGa8O1VnQrWYhSPvKSRFux/U4n8QZzM+UCyqionlE010SIsHixusR398HMjwKq4pVFq6abkqAnO6gkxqpgzEzttuRgZxzglanqVmdkMspNgypbVpNxHY4OM1bph/04Ec0TTPs1Gm2ozq1G5vJQ37wDGCGwzg7ZhG+pqYh8L5LLVaC+fUqLptopoJPWS5tPS4JsO2G/IVqVKXoZeOprVWk+5q1OUH2g4SfM2pBt9+Wgut8zdm0ANJPoNQdT8VRHwhl6uZp+cSVuyFRyg6W6tzNc3gBYk3xH+0PJ06FOjWBpCvTqAooXcNZiVnW8WaZ6euPKPEVTLNVqZmotNnY6KEKXbVt5rc7TtK6RA3O5qV8tl81RKUcuQpIZnF3kdKleoQB6jU2LsdExvdFzdYbY39v2ps0Glham4JNPDQ+KB5ziqFSfNoM9JYRhTDGuayktqG6KqyDBkH5DEHhelmxQWmEPk128tZYAMQdoJ2H4o6bnDEvhFBTbkpoCPiEtttNVylPcfdDHHXhyrOWyA/Dmih+TnHPd2gobdUXY3FtjbSMV8f1zurT5SroYuxRwCmpiG1EbgReBvFhti7SoDL0VpqLiFA/wAwEgH0QHWx6scceNaWrKu6yDRrhj/CQAw9uvywN4HxlSQ7EVIkgarAC5Cz8ie+MXFRPiccpqDvw2qfD9bpSF5lizc9PZVOKcHGTzOXrU2gky6FZVSw0hiARvJkexHqX4Txqgz1AGp6qSM3mKmknzSxZApOynTeb8vqSEz1b95NV6hqNTU6qi07SpA59XVVuNFiAAb9A+c4McvSZlaorC1RW5lNMvycwkA6SPz+ethWyCIHbautNieZ1TUn08z3c/v9fr7L7LcINUrpGimiIGZiTLBQY6mBMwBbHuYybpJqCVnVUdFmRMBQCOuwkbkTh14VV1GFp0tLcsMbC0i67yBE9T74v8WoCoNTuJChYVYk6ocE9YOwwqA+pfsDp/dESPHmHLGRYADn19llmXywrVSr09xqAS4SWuTfUxCwOv54LcN8NrXrzrDadWtUXyzpHwFbXMnf5Yn4lwR6LQUqUtF/MAJJJBGmnFmmeZm36xtix4WzNWlUYFiXRUUKwgFFBEAH5Ge99r40n9xifxWIDoSWEXFKePr7pvy+Toqqwi6RcMbkH/Mdyp69sVvFjEAVJ+BSNO/OdOg+tjIPYYurVH+JTurfEvr1+Y6jEOSyCVHKkSuk2/heFIPQi8YHBI//AJkdfK8pIwUJCVcoGpmmmt1ZVL1WDEQpuRYwDAF97jEeXyFPSC1Iknm6mNRkAnqQDHywzZnwcSXiqCKjAuWTmKgyVsQIO2wthiyy6FCjYd/W5/PDYjdSiTaBW4QOrmfKr+aBZxpqf6Ryt9Lf3YkvESdhjkZNuuk/XC3Vz7ZKtoqowyzfC3xaD2kfd9Dt+rOh5IwobJkfNE9QMQPUTqZ9zi0mVVgCCCCJBGxB2g9sejhKdRiSVIICUOIUsvUcllOo9ULAn/bv85xDS8JtVPItRV/FUc/+0fzw9U+Houyj6YsAYXMEZNSE0MbK0UaSgfCPCtGhBjW/4mv9B0wZAx2RjnBWtDRQBKvkdIauNSpUXCB444zU84U0JCrBMdTvh+pNgfxXw3Tr3YQ3cYkqrCGmpS7w9ZRtGgiqra1YW5T0jaxBwN8R0mFBXdyx8vSOw+6wA7+uGfh/g8UmkVX9rRffcYI1/D9F6XlsuodzvczY++Mz/COg60/acbiWtcCsa4VnWpgHQNC1FcugAqry6QoPRTpiexPfEvG6DNTLVBB0tTQTJQoQ4BaeYupN9thh+P7M6cmKtRQ1iAAbTPUdxg5w7wtRpqQ32hIAJYDoCJgWmDE74bER0K23fV4QA4XPXl14rE/D2eNFGFx1HKhPyLggH1AJ9saRwPgw1U6uYpNVNUQjMxqc1rEseUbxAAtjnxNw/LZZkSnQTU5uxEwJ6Tg9wnProXXq0gkrEWJHpcRJ9L4Skja2S558vNLYjHGSMFgptz+yCcf8O5d6b+by5mYVhMCTyiQLrpImflhd8O8R8pDNV6Z2GlFLGbmGqEKl+u+HgZd6lEIRLLzAncsZIv7HC/wjwnnFEBUpmb1GbmM9tA1R6asLCN8rg5gt59fCLhsU1sL2Su3sDT7VBtyUNXNOSGWmJ6VcwxqN7rrGmf4EbFbheb0UmMh2pZs1gB94BA7EDcDVImOu2GU/s78xT52YqMSNlhVn16t8zgLkf2ZZqkwKZiklivwFjBMwZscPR4Vwu4rPx2Jiljys28flX+OcQqGm+lqcOgqOpAh4YWQkybA39u+BXivwOKFE16BdFsWpHpI7dCJjDnwPwkKIQ1Kz1mS4kKqgjblUXjpJMdMG81lhUUqwlSIIwwMO2l1mwTOhdUHxWE5HiACBmYFhUUGlstRUWwaPpMfrg7R8NVq+YK1gKVE/aClTblLAhRY9CfQdYAwV4n+yiagejU0gGQCJiDOG7gXh80uerUNWoQBJAAGmYgD3O+LiO1Ct9/1NjWVjPep1TbzVSvwl6U6F1auo7H0xZ4Vw5uXXJVbgN3knbvN5ODkY8jFf8dufMfRYTp3OFCuYwH4/4fXMKCOWot1cbz6+mDBxycHIBFChNcWmoSJksxUSp5bq61NmCidXYgbdL/3DZwzJFFlzLmJ+XT88Xox8cBjhDDUIj5S9Rlcc6cSkY4wwhKMPiLNZZKiFHAZTuDjxce45Sl6jkKuSb7J9dA/+W/3SezW0gnrETv3wz5errRWhl1CdLCCJ6Ed8V6nwt7YuU9sVFlYmq+IxyTjs45bEqq8xHUxIMRtjlK6pnFhDisuLCY5QV2cfY9xy2OVV9j0DHgx6McuQfxH4cXMqLw42OBvDPDuYSA7IQOt7/LDZj0YE+Jr9URsrmigUOWyoSepJkn+mJse4+OCAAWCoTVfY9jHmPRiVVfY+x9j7HLl4Rj6Me4+xy5eY8x6ceY5SuWXHBGJRiPHLl9jknHWIzjlK5Y44Pyx2ccVN8SpX/9k="/>
          <p:cNvSpPr>
            <a:spLocks noChangeAspect="1" noChangeArrowheads="1"/>
          </p:cNvSpPr>
          <p:nvPr/>
        </p:nvSpPr>
        <p:spPr bwMode="auto">
          <a:xfrm>
            <a:off x="63500" y="-771525"/>
            <a:ext cx="2000250" cy="1600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4" name="AutoShape 10" descr="data:image/jpg;base64,/9j/4AAQSkZJRgABAQAAAQABAAD/2wCEAAkGBhQSERUUExQUFRUWGR8YGBcYFxseGxwcFxgaHBsfHBkaHSYeHxojGhocIC8gJicpLCwtHh8xNTAqNyYrLCkBCQoKDgwOGg8PGi8kHyU0NCoqLCwvKSwsNCosLCwvKS8tLCwsKSwsLCosLCwsLywsLiwsLCosLCwqLCwsLCwsLf/AABEIAMkA+wMBIgACEQEDEQH/xAAcAAACAwEBAQEAAAAAAAAAAAAFBgMEBwIBAAj/xABDEAACAQIEBAQDBQYFAgUFAAABAhEDIQAEEjEFIkFRBhNhcTKBkSNCUqGxBxRywdHwM2KCkuGi8RVDU7LiFiQ0Y7P/xAAaAQACAwEBAAAAAAAAAAAAAAADBAECBQAG/8QAMREAAQMCBAMHBAIDAQAAAAAAAQACAxEhBBIxQVFh8BMicYGRscEFodHhMvEUIzMV/9oADAMBAAIRAxEAPwCoOHrl011OZ4kKbhfSLam/L9MBczxEuSdz0n+Q2HyGLOeNSuUUSSF22AXoT0F+uBddqVNtJfzHG4U8o9Cdz8sYzKVq67uvQL0r29m2gIa3rzKky4NRoALE/l7k7D3xbqVaNAfaHzX6ohhB/FU6+y/XAPNZqq7aFGlRBIFh3v3O2KtPKs7gbyd8H7Iu1NBy/P49Ui/FsYO5c8T+Ed4nxpqvILUw0hF5Ui8yBubC5k45y9MqgIIFSqDB6pSuJ93Ij+EeuK9PL6mAKsKYJ8yoNoC6mWdpI6b4YeF8ONekKtQ+WXutMLJC/dH+0DpticoaO6FnPlc4VcVQyXBtREX6bn+UkYcsjkKaKVr5igkdD8X5En8hhfq8CaebV/raP+gf0OOF4Iu2umPlU/ULiuQk1JQK1RDP1uHISP3kuw6Ktp/1af0wFrZnLsDohj+E6BP5xiY+D0Yz9k3yaf8AqTF2j4apKOZVPyH9MXyMU5qJdrZENQCqrUU83zLaTLFQOYSTAEx7nvhn4VnctksprLamtqQRqLGwAUxIF77bnArN8Np06mtV5YM0ySFMgiQblTN7W9MUxl6dZeVgrDdSQY9vT1wZjy2+qI2UK9lPEmXr1mQNpk8geBNriffvE++OMzl9GYdFsCA0e4v+eAo+wLITVQHcKSoJ7mN9u+OqJAYaG5QsDe1za/8A2xSQA6JrCEdocu4/aPcLzboagXuGi/3lv6bjrier4pIBDbT16EbH5H64C5TivkPqMlW0h43iTceo7dcU6+fZq7rUojlLiTeSkgTptvHXY4qwEjRExcJdNbcD2Wj8IzNOvTDgiNmg3pt/NDv7exxcq5bTYwDsOx+eMuyfiBsrWV1ACMIdBsR/UdDjR+DccSp9nqDWBQn7ynb5jb6d8R2jmXGiUlY6F2Ur5qQ9MVq+TBHf5Tgxn8kCpKi8dSRcd4xmmc43WWo1MMfMUMSovGhST17A9du+DtmzWARIxnBI2R/yGpmabFfTdT7qbfSMWKHiNAdNUBT3UyvzHxD8/fCVV8UV1VgGLlfjKwyiSACrg7SY9yIxUTjDA3BB9R633wYvc3RXayppfyWkUqgD8pBSoCwjbUI1fXf5HEr4S+F+INMvvTR4JPdw0D30gn5YZavHqSornVDGBAmYAJ+QkYJHINFVrC52VquilOOxk8dZOstRA6GVO3T0uD1nFqng1V1FUbJjFPMUMMH7mSMRtwid8SCoqkrO0cBMzRPbGiV+DjtgfW4OnU/lixoVQiqT8llTOGClkzA3wSoZNF2X64uioe2O0XUSHxrxQrKadFWCMYUggsx2JcbzdSOhB+gfJ8LIAYsIm5jZtyIN9XpiKvkBUBIYErsb3HSxvHr0tPTD3wfh61shRZuZjJYxfWHYEn1sJ+WMejIWUb14o+KlcbuuhLZFFALFr3mJ3PW+IswFp1lpr6Et3E3AHYgb+2GOvlAVgiREfywCbhxNRXqNYQQgXU7gWHL0B6sSPScQ1+ZZzDU3QqjUfy1RAzGqxfQN9K7/ACLiPZT3wxniFanRCpVVKhE1Kmgu99lRB8Kja8En5Ymp8HaqIRWpJEHTdmA2Ba0D0mMEsh4d8pYpqg6yWEz3ud8cSFxcEn1mqspJbNv/AJmpsB/tWm35tgOeKV6TXZzf8JA39gMO/F+I1acglT7NOE/iPGqj2iPXBA4KAanRGR4rCU6dVhK1J5YuCNxEiwM98dV/GVJ4g39ZB/MYH5bK0zTUZhSdzq+8NX62i1sd1/Ci0+akQZHKWupkWI7HqD9cd3V3dXubNSqNWoJ0ubkeg/7YCrkXVxFQEFhabn29emJkNR3FNwE6T0+nXBfN+DzSp61NTzllrGAbW0lbgjf1x2horNbeijTi6V5p1RpZfgqnadoYb/PEJpFamlhBj+/ywGz1YEU31MarAmpyaRIJAg9Ta9o/TBHhjh2EkyBBB6XtviHtyhPYSNwk8j7KxXy+pYa0CbejD9Tj3K5dKa6R8z6++CpymoEAbgge5Ej8xijmaJCrEaXEzF5Avf2IMYTD6nJVejDW5BLS9KfcoVxDJkgxeLj5Y78JZphmUSTeQt+u4H5fni0CEaNw2AmYJo1pUwVYMp7QZGGWmvdKyvqEQyiUeB+Fu+SragAeokeo/qMZx+0PghoVjXVSadaNTX5XAAggfiAkE/5h7seX8Rh6KVVsSFqAe8hh/uGGajVSqgkBqdVZgwRfcEG2BxPLDdY8bzG6qxfhmUDIVVUd2elAdmChAxZi4AjRygFiRpB9bV+LcFzIqaiEUOSyhKiMsb8ulm5b40fj/wCzqiwNTLk0G++oBKsv3oSbNF42PpvhGz+Rywop5NUFwWLk0mVnLMsAWgIqwQJkkt3gaDXB7bLRZJ2pzU9KhScO4W9LzadOqtQGmlVwrk6oD6+UqCGUC69u+IeG51aThTApVG/w7lgTpKsBFoPTrcdBiHJknbSDabiTq7RuPXtGPq7OVcmwBYEHtTgyD1tMEXtihFSQQnv8drYmuzb/AL1WiZKtSRhNQ6mUAyLXMqQRY26+sYYKOXvhA8OBqcrUYq9GCC0E+W5AYIVJ+ElRqmecwQcbHw7hFN0Wop1KwDKdhB2tv8sThh2bez4JPGXDZNzY+I8uCGUkxJ5BOwODwyyLsAPlgZxHiyLaQT2F/wBMM6pCqF18uesYD5vSMWc7xJm2H1wKaiSbnBAFIK98/tjg1TiYUgMeacSpWacMWSewtck9I6gH0/I4K8E49+7MUczRY9CCVJtqA3I2kbwB2wBymXrKzCnTdhe6qxF+hi2KNVHZiSCCN7EH2g4zCzNromp3tDMh1Wv0alN11BgQRIIMg/PAKlli1y536/8AGErgXEmpsRqKqfW0j8rj9MG8zx4BT9oZ7Kb4G2PISshzb2TEM61NgjVB3HNaMd5jihWRKkjcahI+ROFbgVWi7am1mqLw5n5r3wdegvxBVv1gT9d8cRe6qQAl7i/HludJMHpH6zjzhcVFDeW+omBIEfKP53xxxDhR1s4EIBJuLT88NvhXiAohdBAdTMMTorU3IVkINlcT0/leJHZG2Wx9PwTJgXnbbTrraqFNwip51OnUpnQ5gsJJUxJFupFx3kROGXiVBFUaI0gQB2AFhh24NwamaXnAHzFJBWZ0AFrL1JAM6tzJ2mMIvibwEi5lsyapShUuyyeVybhfRrFR6wNhgDHEjv66pfGRRhx7LRKue0EnYEXH/Hrgx4d8TGqfIqBQwHIbgsZ+ETadMwOpFt8cUuFgPoAFSizRMfahJtzXgeoAJv74O/8AhdNqWimgZkBIA3rUmMkE9aqsLNeGCnZoBwWmwK0MP9PY6MPzVDuWnnW1+qJf4nwNaryQD+uA9Phfl1CLEEWsAbXAJG+3XDNrZqtMUxq1/FAgaQJ8wDcSAQyzyuCOuGevkKNVCPK0P9xgNm+76xO/zwCabIMtdUKGGTDT0ebD2KRso4AiI67m8bTeP++Jszlw6MF2/wARPrLL+tvX0xIeGvVqBUTrB9DMQT0M2jHVbhr0SBIkiQB6EyL9R/Md8IvNaPGq9HEWhxicdUpZgnv7YpcSyFSqUKKWMQfkf+cMP7mC5sPQdvliarQKhie4+cb4ebOKiiRxURjieHcqeNR8VVDh61UVFcRAMXGxJkfIzhz8HcUlGoN8SEso7q1z9CT9RhZy9cHcSVOoDuOo/X/dhhyuXQsj0jJjUrD8J79x0IxxdXVealJNzurniTxG1GmdJ1PcR/M+lxjM6NJfJdmdQ8yiKrFmMRdrKqjebmcGK+bNWrUdrEGAOmnp74r8RqSKYWlTXTdm0yWg7HsI6Df6YYgcGktK3sPhRHCHAGu6r1uHt5Pmr5cyoYax5kCnTAGkwSsmJANwbjrToPU0tDIoKH4miewA6tIFsUK3EjqsF2MSq/eMmPlAHYbRizl6utTqBheZGAYyygwsKIv3Nh67YdIGqWbiCIyxG/CXB3fMaQTdHWGkA6kYrE7DWFN4xtXhrM1P3Wmo0DSCpKtrBIJ1EMLEEkkRa+M/8E5d/MSqy6KerlGqSVbzI9Y1IRDX23xonhXILSyqIpZrsTIgyzEkR0ANh6QcChkJe5rgl8VQDKDax87qXMUyfiZm/T6YHV8v2EYYTkGPSMQ1uHW3GG6pFKzZfviNqXbBmpkBN8SUsiuJLldABkCcTrwf0wxU8mMWBk8ULiozLHuFZg0iA9gTp+fbHHinIpTBqgW2Nu+1vfFvOZEtK/CRzT+EqZk+w/XBLgNHzabsSSdQIJ9Be3Yi0e2EWDNddiIGRkZT4rJc3mlJtP0/4xVWt6/L+7Y1ni+Ro1CxNOn9kCxJUXJXkBiCZLC3pgNwzw3JVgAukgggC0dvXBX0YhEtalPJVHplamkxNiRY9CD6HbB/geccvVerUK5aiSGJQa3IIAUSbMd5k7jfFbiXCqnmPQpElAutSTNjUj/+jAfnifjPNFBSLib7MxBH3RaFFp6m5G+IABF0ctaAOCGZ7OeeRKlE1HlmSRcCexHtht4RwSlXTLLQY0qvmaHLFmpkOGgxPxHQB6SMKGYoMtRqdTlqKSWB9+/Xv88MPg7PaGMGdEOPemwqW+Sv9cBlNG2Fl6LCYeMRDIbnr7LVfCPEHWmrG4ep5DjbS6/Cx33sseo7YT+N8aOYYo2pEXmFIEx8UXbqVk7i1xhr4MumtnqQ2FanmE9qhmf/AG4TvGXCnXMvpnSHYyAbLUios+nOR8sKHuNaeFevsUTCxQOndnHAjwsdPMBXOE5REq0mGljUSpptdalIahJO+sDT7Me2LbUwp1KyodRAdZ8lmHRhvRqe9j0IGJ+E8BApU6z1DTam/mAlNaSACJ0sGiN8DMlWJqFlheWCyjldRpC+ZTYlGkEbkfxKb4HO9haHaJrM2R7uzNQLacz5aU4+t1E2RdcwWJWmXmUeQqzBZlZQQQxUEkDc+oxxneIZigjuqNChmkEMv2bBSTcQAxA23wZSi2pFp0/MY6tA5vJpSbgAnWWm+kwBPbHfilAmUqU6lUPVqLpJEABQ6uyiOUfD02+mIYanvrzeJnLpy0DldI3B889RA9MkVVaD01gnUDO2pTMnsATG+Gg5etm0LCkafNctcBgYeLRBjqegxS8K8NpFFChQaiqoeohOmprbUKJFidFzq7Xm4xPGTQnzXqvOyAKWBEghiDpn4WkbkneL0lANwt2GBzKRk1I0OU18Nbjx4L0eGKcy+YQvFgGSZi06dVhvuu2AVTKOHNIqSRzLY7Hv/XDTls5TA+yyNQqbF6raRBsegXYnAihxAkBWLq9I+WSApLgbGRZg0AzO8+mKxk9fbZKfUWPNCa+dPYE0VfKeE6uqSCpFwTtHTbAvMcRq8Nr+XpVqZOpVO0MTsdwQZHyEjrhrXxT5ULoOnqCP6YF+L8oM1lmZBLISyd4Ea1PqVEjvp9cGY4hwz6FY4HEJaFdCx0LpAMhZJ5TEiTv1I7bYkqAf3+WBPD83IDrbTbefz7dfng3RqKREXNx6Azb32wWVtCvTwEBoLdD7Jeo5NGYholWN7x9AJPbbFytnWQL9oYidI5SYPw6gpgEdenyxBxvICC5MQQD3n0v2Fz0gd8C6lJG5EDsxI0szWC3kQB3vOrobXw80CQBxWfiHCFpjy34118vBOvhKtHwwAzWGpiADESTuRFyBv9BvHBcqtOhTUD7oYz3bmP5k4xrwn4dYQSrABdKEj4mqEICO/wARacblpAsNumLRtGYvosKZ5JXL1MDs3WxeqLgbnRhlDAQyrWvjulVxWrY8p1sSVeiM0HxdBwFo5nF1c1bFFQhY1n6tVlanILNz132AA+FPRR19YG8yz8EAy+XBcnU/NteI7dOg/wBo3nA9TTpqJGu8qn/qOPvN/kHTv7nFXiWfYioTLsBBPSY2UfhAMT7++Fs7WgBUa18gcRegqfBLTeKNQGXWmAz1DrebEs0SFjolrneTi9xbxNvTQxYxAmB3OAXhTg7V8wJsJN+xIP8AfuRg5U4G+XZ/NgFjykHVGw+L6e0Yo4tGqKxnaFoebBDshWrGqS7xTQBfVrFwttxqkz3Udjivn821LM6wdmIQWMiSDM2g7exxLwTh5GaRGMl6RdR0JKuqA+smb+uG3wt4ZoVM1mKtZl00iS6uOQKwVpaegtA6me12Qj9mXJa43QmkOQy0sC6kVReJc9iBG52m3WDw5m6dPMSNRXYyLkRzdfwlv64deOcRp5qqzqGo5YL5RqkDVUuILKRsGAMKJAM2iMKlLwwWzKJSnTUQOTqHKr7yehAnpaCcLvIIIW2MGYGNkbUEag9W6qm7hnjB2cVadImaAy5LNGvTYODBg8otfY3xJxPxM9cu1WkKJdUWJMNoJuDcRBveRA9sAM1Vdqgp5ZXFKiSoIUwzbMxtsRAAOygdZJachwTzaVI1D5bO5CIQZhFJdgTsOlwbkYzZA8HK01Cs2dn8nCh0362X3FeLeVkko63DsPtEIIB9b72AGKXh7Ov5jtRCM6pD02iKqkwQo/hj8vYnuIeDm0AlZWPiLT8z7/LCtxDJDLIjqKmm51gHlKmJVuojoe2FquLspBBCYws0RY5tdfTzTXk80mk1qJby9qiH46J7ON2p7gPuPaRibLeH0rU6kM0sCgqKF1qpFxaSB0mDIPScLHCuO+ZUWorKlbbzFjy6qk3FQGynvO/vGHTLZlVVUampAkqRyMJ/C62PtheaQRuAJy+Rp1v5a0SuOibbc+RNPnx33FRdDzfgbNZczTY1aQMgqSGB2JKgxqi1jJ7YpZfL5mkVrQFYgqaYLJUC6S2ogAEoQhOodoN8axTrT8Dh2/DUOip8nHK3znCjV4qfPcrSYrUYywYq2hQwsDIGljOqnFtQIk4fw7hL/OniNPtv7JnCYyV7SwitOr1QjhoetUXUrEk/dTU0AdHfYk6RJtfFfjfA6tCp5zurA6A0FvhdRpI6NG3Q264ZPD+Sr0GUOKxCQjwrHSpKsdJ6NCrHp6xhb8WZ5qjGnoCAGSiCFEACw6QBPuxwOFtCfMIeKkMkmUEZbIlT4M7UmaZZTp0bkmY6dfT0OPOG8RdD5bLzDrFzG3ztAHviHK8RrIzGrIlgp5R0WQbW1WJn3xUzlTUZBMncyB1J/XFWOLrOSDoHFJme4b+7ZuogWKVXnpnpBEwPUXX5DFvK2tO2G7L5+EZKlNao30GL9bdm7HCzwxgSDyrPVhMR0/lth5z87eeh+PVO4IODCwjS48Dr6L6vRLCQWU9GWxVhsQe+Oq/CsrRWkQ1StWJLVXeVEETGn36gk73uIIZfLax0giT6HaI/TFzi3BwKeir8f3GFzHUN9f7tgbMSYu7seq/lExEDZwKfzGnMcPwvKX7QKlEJUdEKU2BVbqCQraRMnYS3uBi3nP2lV3y6VmqvTqNLUkohRTMnZ9QLMVgjT1EmRbCLxfJVHVaYAgGWJYRqcwokx0U/U4s8By6U1RKpD09fmNT0Cx5gAHYmRB6jrsYnGvCS5tVgSBsThnHiFpTftnU3GWeAokF4YNF7aTy9j+mC3A/HOXzoIH2VSQAjsObVtoNtW20Tt3xl3F+GQ3mZek606myE6oI/CQDEfhkxMSeg3hldFq6HQMuljGrTMo2mGM3ViDFr27YvUg0KdbhoJI80fvX5WzZxCD1xSNSMXfC9T96yNJyQXVdD3BMpyyY2JADfOeuOMzkSpvOCA1Wc4ZSWnUKBc3GJBxLFWrR7fTFcqexxbKhoJk0SjVV2qAvsZEhekAe3XEHGgHWsQWINyQLkDeB2g46y/AajPrqLyqb33v8Api7xaGL7aSkcu3wbCw6dOkjHmpXHMCTuPdbmEgaKtA1BCX3ZBl4CeWhAMbMYki25EgXtufkGzmaZVJZiSVZVJMglQHPoDFsMObQ0wy1AYtq6khREax0kKdI2DfUHWyJq5WFgsCQiG+otIJT1BYX3nGiNUu9oy2CBZbMeXm0hDTZSqzqJhlWHYE9Gbm9JGNKr5RaqNWM6WZVqop3ZNWi3szKWOwUYzB8xFZPLc6RVbQlX7oZlA1ON5WJPTSfm98B4rysknnWCATJteCNiIJBHWMHmaSLJXDvc12ZuouvXrPURqqqxWmQiFFBRC1gqXEvJALAGJ270eEZutQrVKWgDzSqtbmAT4gZ9xPtvhp4Bwyhl6SJVdyNFSodTMEGll0ug28wTYLJkztBwDo50Gs+ZqLVamHHmVJlgGOlZb0HoJ26jFHxhzacV6MSds08Nfx91qnCM1QTQadRC1X41fZZUneLc1rm8jAfieX8vMt5fl1GYSoUCFJLHSDPKYBG+xwM4PxJ8rWqc4IKj7oKOu6sBIsymfnGKuf4yKSNUUnzOZyYAALG2kDa/8u2Mp5GUNpQg/pZDcM/tKDdNVTxaXoMgR0cymhgNesfEImDpEkmYHUjFLi3iScmKQRdLjR5uuF1rDSNS6WUweYEibExcobZysVDk3IAKFOUrq1Q07qxue95xa4txxmy9QmmpqaSK1VuaQ0hVSbU02AUX/XDtybm+i0n/AElrGAjx1358vX72p8L4NRema6F6boPtqSmGgffSfvCx0mx22Mhp8LcPq1ApIqVMqJd6lM6dekvp06isC3MFkiBJvYJ4f8E18xlP3li1EAQhI5mWDzN/+oMRffSWIsLz5DxJVymWpZU7gt5tNxK8tT4TeQDewseuK9wO/wBgXmnvlDSKpwzHCGArDVUQ1UBoUXJqEACHJYamB1EGJgCO/L7wp1CgigUpVU1InmKQNNqzgz9mdDC0wYvc4GcY4wx1ZhkRTTpXNIOA/mRCvMWF2juO1sKnDcxUqBqmgulIaqsVNCkFpIKwbsREAbgdcDa2Nr80QHkFqfTYZJonBxoK9bjenxqtY4LX1ZQ1NQdmJJYGZ0gICffTN++ELxtTQ52mDaEAc/5dJck+wbf0x5m+JV9Z/d0FIiEq0CwBDKvxCLaSIv323xa4RlGzWbqtUutKmKNQ7y7xqA7kBdPp8wDBBJNqClPf8hVfF2EmZ+5rTzB8NEC8VZ6kQwpVEcNVLdSIjlEC5/rgZSesqCp5Z8snRKswGoCY5vvR0xp5/ZvlgjwPKLaTPxFNJkaWb4T7bYXPGeTakhR/3h1qlqlRtQKhQAtPkO0EINRG03PTo4g3ulaGHxcTgI2Cvjr5IPlKDPLIwUaWJLFICghWJM7yYuBfAw0KesN5gUzcMCpbsQGAv6jfF3whSFNw1ZTWFRWWmFgjWdJIYkgAzYTBv7HBzj3CVfzTUpsKnlUtbOQSjFiJpn4TsSRabd8MHCgtsVEYLZCSSD5ceCpZbLJTUFIaTIM2BHcdb7Tirm80ADJ1Md+o+Z/pgbwzKFQaSsI1GCZIg7yJNgZEqLxti7+/yBTqrpYWBjf1J7+uMtzcjiK1TLWZr77jrZAc5T1GSJvI9PbFDM1msDGkGdv19ffBmsF36/p8/fFJiD0npb+hxpQTOZppwS2Lw0WI/wClncfzx91PT8Tu1AUSVKKxZS02LT2NhJJttcyMDc1VNTnIESqNMTJ1aTAAkchv133vjs8PkoUQQLFQSsyDuQdpImLkCMVcxW5VWSbqRJuFpqwUEG4s3oAFGNIStkFQsiDDzYWYMO/oR+FpX7I801TMVDBRPKGpUUBCVOkFotq3ggXv641GrlgemPzVwLitTL1ZR2Q/Erq0GN4J6yItBBjY42nwZ+0alnCKNT7PMR8JiHtMrGxO+n6TiwXYyF1e0Gn4RnNcLU9MDW4TfDOy4gNPFwVn1WbZji7aISQSy9p3kW7RH16bYr5h6hIFTT8PSOszMdT7Yifh9QKTpkncqbmfQdMX6mQdEUuEid/v3AYTfaLY8vKatNF6aAhsgQDN/agqoJJdm8t/iC+SGkqDYQCR/wAYFeIl/d0BXVGnUfxAPULiSPhIUoJHU4O08uDBYmkQ1RmqKIZvK5oY73puRPbQL7YC+KKTOtIMClR1llBGny9Sqswbk+WCRsekY1mmpb1skpKioCB5lwyq1REqqaasQCFZFpZjSyz1MSJF9Lg/dxzks4KKBUFVKiF1cssGzWgz8QUiR0jrOAdWzPyKAZOi40rqBGmTNxbrb64IcMyFSsStNiq6ywDDYgQsn+EnUegEnphw0AukYy8vBaLrQPDniym9M5XMU9dCZRvv0221Kfzjb5YK8O4e9NXo8lWjVDFa2k6SpABDKNnG+/Qx0xny5UKupJBFnEiJB+6dyOo64a/CvFaoAekbTDiRBgSbHc6b4BnpdajXObWgpvQ6V5cCrIyzpOSfUz0iGoVAslqTEnT1uBIHQEn8IxbXwz52WDrUUPULJoY2hUZ1ljEkkAathIxfzJFYioC1KoVAIN1jeB+GT7YMcO44KKrSYqqqGbzWUsAChGiBveLztHthJ2V7823Hr5VJMQRQs/lw6+FlQzbaGV9ZYKEQrtC3hlB67Tg14S4lTSu5NJb2NMrIKRzgT1IM27YMcM4hRrZsvVCqg5CAqlUNNFAZlggydU9pGGVOH0alFWSlTpNmBq86IVWUCwgmJ0k6bDfrbAZZi5pon5cfVmRzdfRFeH8fSnTalUOrQOQyOekw5CTMbWvhQOSXNVxWp0AzCadNi4IaNmYEASoESfU9sADk6j1WptrNNUMaIGtmCvp1HoAfyxa8O5k5Xd0JAWpTbVABezA25oNj7n5LGV7wA51uWtPHjRL/APnhrS9tzrRP9Pw7RVASpRhy1KgqMIYgE/CRaTHTEPF/D9A0HrrSps6025vhBEXLWMWEz03tgcniyiLwFIHOWcEMxjmjY9frgPx7xclSi60aVog1WJCXtCru7HaNhg8ThnqwW65U+a7pFvaxvFSa9c0CXibVK2ui1SrVekEBcKGDAKSwCiAqafiO8ek4Z/C3GDkKCmpR10ajMy16ZDMQBLVGWSQIg3ghYwj5XjJyxeiy6DWgPVIJfQR8AM8msW9BGNFqVUY0av7uuWauWcOpVwq+WoioghIqAgT85GHnUDc9eaFj5pJZaZabAcuuCP5nxJS8vzFdTFpPwoemqbluy9fzxmPHfEOaNQOAVpkgwxBaoGFmeOhEwoso9ZJ6zPC6uTbzTpdCQpgMoR1LaS8XEKRAnS3QmMVV4mrCiXgDzaUwAttNT8IHRlJPvhTtSSCLha/0/DsjZ2pFVRoUagaoqU6rq86qdMHlKs0AwpAI3gCw7YaeA+E6lRVaqrMWI0M9gv3jyTqaACt4AM22wy8J8T5cLTGsEgAaRaTB1BZgMepg4I53iiUwKnmABSNR3kEGNunKb4v22a2n46r6Ks+NmPcayh43SVxDwjUoZnUIak0xo3CiCDpktsdrn3xFVoUGpyT5hVZKIJflJmABIMDrGGXPeLqFQkNrQINQ1hla4AkNfeBE+15wO8PcQNZ6rE/4lNj2usRhHFFrHVF0Jrp8tX2IQZvAGqwrBahfRBuB9makWGuRsTEC5wCyXByykmCIJ1dLECx6wZ9LfTSvFOcmitRKlkcswVrlWp7WuCSSsjueuKfh3w4WpAyaehVBUNBPxFgT90TYGTcGfR5j8ze4Ek3FPz/7nW8N0lrwpg1gSNEidovvAtcbmfngdxXw8jViUmfvxG9ohpjp/ZkY0Ti60aSFHCeaBdb7kgLJsdcGdgtiY2wveUumZCnudrz1wIzGtW2PXXJa+GcHNq4VG3561SRxegKaAIgkH2J0jae/ocD8o6sFPMjKxC3ve4Ai8A3+eGTi9NKoH3WUyD0J/mMAc3kaipq0wgYqTuJKswAb5fLGhhZQ5tN0TERlrs7tNFuXgfxi2dVlalp8tFmprB1MR1WAVJgtF7YZ8YJ4I8Vtk6juGUowM02LgMbxdQYexhiCLkSJtueTzXmU0qQV1qGg7jUAYPrfD4K83ioRG+rRY6LLeG8dLWYNtEj+5wZz/EkemgUjptc9uY9I79bYTsowBDAHqd9yekdMEaTDSYswiVieskBvSMeckjBFluMjDX32KoeSwq1GpAawxVtclT5qNpAERJXUABaV3BxNxSg+YqrSpy+l9ADECCqkHTe68imcXKNYhjpDEhgwk8gaTcjoTtPQA2MnFbOPWyuaeoTqpqVprVk8hC3HYqYg9RpXbYtRSVDacPwgYhuV7hzRjwl+zugql6yrmMwohqdRQUCgQQg6sL3PoQB1q8e8Frl6RfLSKLH7Q3L01sdMbkTueoC9Bhg4VxlcyA6ELVW++/Yg9vXp7YL5rjyJRqVn5TTH2qESGG1gOpNo7kRvgYmc52V5v7+HyP2k2PdC/OB11v6rEs9W0CSIEfZqfw/ib3/PHfh7i7K2tImbgnf5dQY9MQceFXOVqhSk4YS9RFGooBYLyyAi2Ez9JgXaOQJRUJSQOUMNIaTJiptM9dsOktY2h3T7XDFONDp10U00fEoqsYAp1D629wMV89nWKmnQIJUSzzYdyTsT2X64WaxqUuUi4+5UEN7q2xHr+WIX4+zp5ZBVZuLXJ7xuPfAWw3zNKDLGW2TFw2q7AaWJLSCQIkG23qMHMvSqhTSSsNEgldJ06uwg7/LCZwridWnq5WbVaIM2HQgWkfLDXVqGkqu70qUrZGcSCfcgE/PCkzJs9KAjwH9q4EYaKmnmUPzeXPmuXYTYWDRICryweUwAD3xao5WPMKvo1wtkhG9CBIX6YHJxBaxFNGqVXnUdA1QJuZUwL94GK/jFa+XZCUrqCIVm0xPXmVmv6E4u1ryQ2wPgrHFMa2hJI8UVqcORYENJEyOYW9YgTj051aNQqjU6h5VDVD8DNc2usgbk7fIjHnhHLrXL6s0adTQOVGVWeq7FaSUydx8Oph1I6Xw0cY4S+gU/JVUjQ+uoWD1imqaYkwQR8UgydrYK+Pc7LPgxx7ahFj1qqVThFIUGUqarEanYCWJYSDN4dgdz8CE/fdiB3Bc55SBZ1gAqwmYAY7f5RO3Tfrgl/wCJCiAmYy1WgFsHpnWnvpqSB7qQce5/idJklKtNyZglW1DSNUFHBaTZRDlb7QMITjtm5SbL0AiOhbWu/wCxUeVUQpZkadg6kaQDcaWIBSoDvTv7jphaFFKVd1WnBLHSy1D9laDoJKhpERqIiOvXzK8d8pdJRhVqgaBq0qQQy6v90xFvURhpWnSpBifMIqchBXUGdLfGZAuTyi3KIwnE+XDXN+FUL/g4ila26p0fVAs3xA1VLgAimyyGBDKQwMhdbKNRFz1iOs4KcGoNmKjNVA8mmbGBNQk6gvaACJ9fc4I1OGUmRHsVK6Na2tpjTU326N0jttQ4TxIZWKNVWDA7wdLWkQdtua3ph1+KEoBpf25qJJRLHSId4e2/XNNOd4ItWlUeo2hmQprgGFJBKgEEQf7vjNcpUOWesNLfYiVWoBMeYFE9Jg7+k40xsy1VBUILqq6lRRdj0Jj+94vjM63ETmKtY1AwaqqDVoYrTUVNUuFuqhdOwtbDHZslaBS3E7lKYGTK1/bHuileV6U4qzn+JeVXFOqilE5mAiCKhVousTzAX6xth04XxoACpROui26dVPoD8LDsbH0N8LHF/DjOSzFq3m6BrCIA9MpJgL96VDKN4Ane4bw/lq+WZmDrpQoGmeZH+EsnaOsggkbjBGtZFZhpwSMwbjCDEDUa/n1TP43zlKoIp6WIUMu8rc2HpMjSdjtG2E+jwqo6GsOZVaCo+6bkSu/TtGDYyNajWd6gR2diBHwgqxEaSAdtJuTIK36YhrahU8zzAtQm52B6Xj+mE53lzyd1rYEujhEYsdePlyUlbhS5uhMKrqIECB7R+vS9vRXzHBag1IynaY3m/wDzbrh7pZ3ygPMUqepAkH1j+k4H5/M02qJUWpTIG9xqmQdjfabxgkGIa8BrrEdaq4MkZJAt6hZ9wvgTVKy0lNnMSZPygXn23kjGx8E4sUoIlXM0NdOaZIQwRTYqp+IbqB0wm8bp0yUqUnVKs/dImZifTvJw3cC8G5dsvTaopZ3Gskm51nVfa8HtjcgcSDVZX1N1cuXQ7cP0s34eSuoX5TBHW1wR6xi9la9iB97c/wAvr/LEdfJmnXWdqlvmv/GDP/04HE3HqMJOgNwNk524s873/P3VLh+aM6F0kE3kGIEXBUiCDcHvFiJxzxHMiqBQhhT5qlQMoGogGep1WUEHfvBGO+HcEqtmnp03QmnpchyV1AxF1B2n2wO4jXNR4r5dqVRhpp6xyFl5bEwPhkz1aD1vSKAtFSNPypxL2ulsdaH1CEcLavk3pwC6uSV030STb2MEwem3qYz3ihcwG89iU5kRUtLAQHb0Um0+uOc1VClklzTQjl0gNbefVTqEHub4BU8lTp1grlgjcygiSDJmQOpHN9e2DFoJrS6zcQxwZ3Vovg6sf3KmSiZejQ1fbUmBr+ZUbSCVZYCktcSZhegIxDkeF06eYag1I6FVNaVOZVrEHUVJ3VwocEfi26BLzvG3dgqErTQBQFtZTqAMfFzANeb4u+HvEU5lzVcszyzsTLStiTYQQwDAC2kiOuKStzsKSw2YPqD5p84h4YpVVNFlUAj7NojSYttcL/8AL0wkcD8M00r1DXLo1NogiYYEWEXb+KwiN5w+ZfxBTqqtyHmQCOQgG41eoPuMKXizP00zbMFbTUA0kkFrA77wJmPfCTTI1ha3yW1A8k5X9H9pi4dTy9RlpCpCtqDalVFAABEARedge2PPEnBcp5JYrTANPTS0KAKjoTLOFH3wOX2JmcL3Ds8ixU00SymdNZjBEG0RE9jinxHxI1amyoi6CzVWVNlJsGY/hUbKPnvhWJjibBMtw73vAaTTfRM3gxqNGmaKpo1GTN2Y7AM0C6mwsB9btOc4R5qVKDojjSCVY2g7X6MD1G2M1HETRzGiq3nozqWaILGwqBPukDpEXEYe6XiKh5IKlH01GSlSmKjLMDVuYi9xe3XDL4SHlzz9/wC0liYezcGsSJXqtkBVy+kVaOYCtGnmCowBCuo5X0jQTEQVYXEYrcT8UGrW8ylSKMQWVKWt1Dk3epqszabSAInc4dMxxUMjlqQIepBBIhZP3VkEuPpb3wE8VLqrJWliNI8tWCFuUzLgKFILEiDNvpiWYy2Vw/ajD4Nr5RUaqxwzxyGWGgd1b897HFqtkqVWDSRJdXXlECZQg6TEMAGuLYF1FSsiirUrPInyadONJ7cxCA/wqcDuLJSo5aqEoqnIYNSqWcGLQo0gGYjlOBDK80/fst4xiIFzKg/b70qj/H+E06zIaepDQTSFJpnUIvMGYA9/lipwvzUYFGR9PwgVVcR2Am3ywt8E8Ru2WpUdZZBAI0gsL7KT1npiy60fvVKins9AH8w2CCDMSJNtNApwkOaPvHXkSnwZw0ZqqpVW/wAWk4On3DRA/v2xHladLO1gArBKLSNTETIBgL0WZJbtpj4pCnwbSKgCMtWZGlEYMOUwYaxAME32wdzOXaij1yVQiqUAXYiA4+Q1H22G2KPwrYx2jboM+HbEaNPeOh0+2vmtHoABZNk77FvQdlwoeLaTqzZmifLqovOFEzSYgMCtp+6dwbTIxZTxdroIZBqEQu2myltQ3kkD5RgRn+EValGnmHQ6WZdVMltRLAKHEb6mIaAesd4MJRTu7dfb+7rBZhDU9qaVt49cUtN4mAJYKg1QNCgqkSIemAeVxHMOoPpctlWDlQTarTegxP4k5qbE+o0fnixW8DZd05amTQmSNdWqGBuPhLAhgehHTCxls7GlCVMGYYHSziUAEX2j8sVmqaOotX6ZG3K9rev6N0z5jjlN6Ky8OVUEwSA6jQZMRcCmx/hwL4KfOrKpAOsFTq3B3JB6ERiDMCXbLqjs73VbBdTbsAOgGwwV4lw4Zal5qqxNM6KkE8wABWoAb3WZE/0wu5xNK6rQPZRjKNXacuHkjPE62gM0s2yAMoKnodY77mThZ43wSwq+WoU7hZEe49cU6fiFEIcoXWAYLR7fptifPeNvMECkwDWljb6xfDDIQ7vaILI5YnAMFeKq8JylNq1OmSE1kDVMQCyqYM3Y6iAPn0xs4SLARjIuAZehVSq71AKtPmQrJKwxJJETHKnQgX7nD3luL6ERUzOVZVVQDUca7KPi51v8ge98beGjyRgLzf1B7nzkna10M8T8F8zLzTH2lMh0/wBO4+Y/TFXh/EfMpB17be24w0sP7/s4T62U/ds0U/8ALrS6dgfvL/PHTDK7MN+guw7s7TGdrj5Hz6qDL1ivEAw2q0ivuV5h+Qxe4pw4V1KVF1Ke/wCRB6H1wN4jS8qrRqdEqAmPwvY/rhvbJ9+mL4d1QQpxdsruVPToLNsxlWy7mjUadSxRqNsVBuhsYcdNh3sbR5rJBWp1CJZqc+ohj+elR9cPvEuGJXRqbix7bgjYg9CDhPFBqT6MwVDIpCtP+LqWAQTafS231BNHlNRobeFdUSCbOKHUX8eCBnJBSEQAKyiWIkhimowZtJ1D/tiPM5NARUCEMKZCEQSW1EknYAQTvJi18EjR00mmdQqAzFoCMN+8nbp88Q8RleS4IiLdTp3+R/ucCDqUPH5P4COWAgjh8D9qjX4qKSimlZH1/GppmF+Gx1jeCeZT06Y1vwmaj5VCtYADlkuFNtvXY4wXiFDnn/MB+eH/AMNceoDLgVnYOGICg3O1wNDGP+cJY+IuY0tr5GnsCh0zAtP5WlVsiG+OvSP8Vaf54zTxY9LJ52pNTWtemKg8uGXUCQyuvYkT8ziWt4ryg2Ws4780bE/+mO2FXxgUzJFRQUCU5AmZkk9bj298L4DDmOXMWkV4klEY98XeYa8rIjlMqeIOlKkXibqQAqPVMwigTpUBiSTsLY0TJeH6VFXzEuy0x5VENJkqB9p/m6kelsY/4SzqqtVTqJ0MVAJGlupMb8oHyGNOyPE4NJKC8lMrVqan+yCC/KJ+8F7DacaU4J2WTicTJI8u0XHHqJpmhQAhvicDo77D/SrfXAjjnD62azSrSUeXT5WYtCrAG53mSTAviR0q53NVHWqaa7+aFNmkyoJEEkMCBIiPTF7hVZ8unNUD/aBagsV5p2Ivqjed4MSL4S7AtJePJbuFilEbaaj5R0fs7daH/wCSXYTI0nSTvEFoI9SMU+F+LslT1U6+WRShI1LSUgwfwnYz/Yw48Bz2pSjGY5Z9PuH+XvjLf2i5NaWdIUiWXU6i+kkx9W3A/rizR/F7BbfxVsLIcS90GIPMEW9vlMvEv2jZMqUGXeop+6Qir9JJ/LGfrmqpdvKaoqTbVUMfwyYDMARsPXFjKcGHl+fW8xaGwcadRMx8BbUQD27HDn4SyaolNqTN5q1NKVXU+R5ZEmWiAXkkQdUlcHNfCqecY8C09nU8a3H65pPGeqppZzqUXNgRGxVmRdQkEiCeuCpytatlVoyoqHUwBszjUfgBsZIjeYUBQby1cb4PRrupam6tV1eewkIViNSTuA+lgYuLm+wCsWZWaHrUVMPSb/EpFOXVRcD4RA2t3HUUaQ6zjopZiRiQDShHvt87jZAfDuVfVoYkQYg/d/GfoB+eHbLcXK0wABDNCgTMDsdxzRDAWMkdQQGd4kfKLqyVSwha8wzLIlK1Pq4Gzb23Ixb4hw7M0aaVDRBkFVCVQ5ACliQqreFBJIJjCc+HkMmZiVx00QcGyG/DrS/GhsV7xDNDzzVZgAyV7kg30BRzQJksYEfzOAXE8olSlRFDS1WH1hLkk1OWR/D1x9lKtQOpeCQVqaWBZdJAIIUbrBHqZ98M9Skho1YClVfUcykaVZ+YFU+JVlgGAJ+d8SxlNVoVETWhprzGm4Hjr4nZX+CeAvJpo7ip5sajUTmAmLaQQYEbgmd8VfEdB6VI6W84VWCGmPiMgrGlhrU6ZG0d+mLPDvFCU6asa/lGBqViYnrE3OLNTxpRqVaLjRWNOTKmILdp6gXIPptGDiGKQ5nAgjfr8LAmfiI3F8gqOutUup4eejSZxSWq3JCoF0BkizKwJJmZvqP4RgGtQLmaTMWp6A5UKmrQdTkDQR8N9rEW26a8/E8tWpPWBhlXmIs/orA7jpBBHbCL4u8NPT/+4lTqSDTM/GwiBBnT0ibCMaYba2ithvqZNe34G/l6IBxHMUqtPdEYgOmgBiKjXK1KgClSSZi4F+0Ye+F+DqFajSqVVJqOiljqYXKjpNvbAnJ+EMq9EEeY2vSabtqkcnMdKyrBTJiARcTacWavGK9I+WmayuhAFXcWAESNLXj1OLNfS9PRK4rHR4loaLU4/qqaPI1AEbESD6bj8sCvEHBPOpaRAdTqpt2YfyOxxc8JZkvRNOoIqUGNJx7bfIjb0GC1Whg5o9tCs9ryx1Rss4zmXarTKsIMaWU7g/8ABwx8Nznm5amx30w/oycrf9QOLfE+ArUvs0RqHbsR1H9iMBKWVq5UuSrPTbmOgSQRaQDe43HoDhZtYn30O/54LQc5s8dB/IXp7062RTL0hgTxeijSHCkC/MBaOvp74p1/GLAE0svUf/MxVV+gJJwqcW8/MmaxtPwLYfnufU4K7ExjeqiPBSk1dZfZ3OqDoov5ihdAUiVHNqlSIn3+s4qZnNagC1NJU2Mt2iet8WKeV0jlX59fmcXMv4FzVcXHlqe+59h29cItLXvsFouj7NlXGg4lKjZ6KkIis2/KJjfqTtfF58xVRQA2mABC+nqN8aPwP9llOknMSSdziXiP7N6WkkErF5nD/ZspcLLfiamjSkQ/vFM0VfTU8wAqCII7AsLxN8cZnI0TVA1eVUTlamxEEkiykSCsE3Mflh5yPhYOaFRwWVpSzgOCs3kiBsTAvtgVxnw7TTzXby6h1MAhYsygLIYPaTb88I54z/Go9kdj3E0N/wC1nGa8O1VnQrWYhSPvKSRFux/U4n8QZzM+UCyqionlE010SIsHixusR398HMjwKq4pVFq6abkqAnO6gkxqpgzEzttuRgZxzglanqVmdkMspNgypbVpNxHY4OM1bph/04Ec0TTPs1Gm2ozq1G5vJQ37wDGCGwzg7ZhG+pqYh8L5LLVaC+fUqLptopoJPWS5tPS4JsO2G/IVqVKXoZeOprVWk+5q1OUH2g4SfM2pBt9+Wgut8zdm0ANJPoNQdT8VRHwhl6uZp+cSVuyFRyg6W6tzNc3gBYk3xH+0PJ06FOjWBpCvTqAooXcNZiVnW8WaZ6euPKPEVTLNVqZmotNnY6KEKXbVt5rc7TtK6RA3O5qV8tl81RKUcuQpIZnF3kdKleoQB6jU2LsdExvdFzdYbY39v2ps0Glham4JNPDQ+KB5ziqFSfNoM9JYRhTDGuayktqG6KqyDBkH5DEHhelmxQWmEPk128tZYAMQdoJ2H4o6bnDEvhFBTbkpoCPiEtttNVylPcfdDHHXhyrOWyA/Dmih+TnHPd2gobdUXY3FtjbSMV8f1zurT5SroYuxRwCmpiG1EbgReBvFhti7SoDL0VpqLiFA/wAwEgH0QHWx6scceNaWrKu6yDRrhj/CQAw9uvywN4HxlSQ7EVIkgarAC5Cz8ie+MXFRPiccpqDvw2qfD9bpSF5lizc9PZVOKcHGTzOXrU2gky6FZVSw0hiARvJkexHqX4Txqgz1AGp6qSM3mKmknzSxZApOynTeb8vqSEz1b95NV6hqNTU6qi07SpA59XVVuNFiAAb9A+c4McvSZlaorC1RW5lNMvycwkA6SPz+ethWyCIHbautNieZ1TUn08z3c/v9fr7L7LcINUrpGimiIGZiTLBQY6mBMwBbHuYybpJqCVnVUdFmRMBQCOuwkbkTh14VV1GFp0tLcsMbC0i67yBE9T74v8WoCoNTuJChYVYk6ocE9YOwwqA+pfsDp/dESPHmHLGRYADn19llmXywrVSr09xqAS4SWuTfUxCwOv54LcN8NrXrzrDadWtUXyzpHwFbXMnf5Yn4lwR6LQUqUtF/MAJJJBGmnFmmeZm36xtix4WzNWlUYFiXRUUKwgFFBEAH5Ge99r40n9xifxWIDoSWEXFKePr7pvy+Toqqwi6RcMbkH/Mdyp69sVvFjEAVJ+BSNO/OdOg+tjIPYYurVH+JTurfEvr1+Y6jEOSyCVHKkSuk2/heFIPQi8YHBI//AJkdfK8pIwUJCVcoGpmmmt1ZVL1WDEQpuRYwDAF97jEeXyFPSC1Iknm6mNRkAnqQDHywzZnwcSXiqCKjAuWTmKgyVsQIO2wthiyy6FCjYd/W5/PDYjdSiTaBW4QOrmfKr+aBZxpqf6Ryt9Lf3YkvESdhjkZNuuk/XC3Vz7ZKtoqowyzfC3xaD2kfd9Dt+rOh5IwobJkfNE9QMQPUTqZ9zi0mVVgCCCCJBGxB2g9sejhKdRiSVIICUOIUsvUcllOo9ULAn/bv85xDS8JtVPItRV/FUc/+0fzw9U+Houyj6YsAYXMEZNSE0MbK0UaSgfCPCtGhBjW/4mv9B0wZAx2RjnBWtDRQBKvkdIauNSpUXCB444zU84U0JCrBMdTvh+pNgfxXw3Tr3YQ3cYkqrCGmpS7w9ZRtGgiqra1YW5T0jaxBwN8R0mFBXdyx8vSOw+6wA7+uGfh/g8UmkVX9rRffcYI1/D9F6XlsuodzvczY++Mz/COg60/acbiWtcCsa4VnWpgHQNC1FcugAqry6QoPRTpiexPfEvG6DNTLVBB0tTQTJQoQ4BaeYupN9thh+P7M6cmKtRQ1iAAbTPUdxg5w7wtRpqQ32hIAJYDoCJgWmDE74bER0K23fV4QA4XPXl14rE/D2eNFGFx1HKhPyLggH1AJ9saRwPgw1U6uYpNVNUQjMxqc1rEseUbxAAtjnxNw/LZZkSnQTU5uxEwJ6Tg9wnProXXq0gkrEWJHpcRJ9L4Skja2S558vNLYjHGSMFgptz+yCcf8O5d6b+by5mYVhMCTyiQLrpImflhd8O8R8pDNV6Z2GlFLGbmGqEKl+u+HgZd6lEIRLLzAncsZIv7HC/wjwnnFEBUpmb1GbmM9tA1R6asLCN8rg5gt59fCLhsU1sL2Su3sDT7VBtyUNXNOSGWmJ6VcwxqN7rrGmf4EbFbheb0UmMh2pZs1gB94BA7EDcDVImOu2GU/s78xT52YqMSNlhVn16t8zgLkf2ZZqkwKZiklivwFjBMwZscPR4Vwu4rPx2Jiljys28flX+OcQqGm+lqcOgqOpAh4YWQkybA39u+BXivwOKFE16BdFsWpHpI7dCJjDnwPwkKIQ1Kz1mS4kKqgjblUXjpJMdMG81lhUUqwlSIIwwMO2l1mwTOhdUHxWE5HiACBmYFhUUGlstRUWwaPpMfrg7R8NVq+YK1gKVE/aClTblLAhRY9CfQdYAwV4n+yiagejU0gGQCJiDOG7gXh80uerUNWoQBJAAGmYgD3O+LiO1Ct9/1NjWVjPep1TbzVSvwl6U6F1auo7H0xZ4Vw5uXXJVbgN3knbvN5ODkY8jFf8dufMfRYTp3OFCuYwH4/4fXMKCOWot1cbz6+mDBxycHIBFChNcWmoSJksxUSp5bq61NmCidXYgbdL/3DZwzJFFlzLmJ+XT88Xox8cBjhDDUIj5S9Rlcc6cSkY4wwhKMPiLNZZKiFHAZTuDjxce45Sl6jkKuSb7J9dA/+W/3SezW0gnrETv3wz5errRWhl1CdLCCJ6Ed8V6nwt7YuU9sVFlYmq+IxyTjs45bEqq8xHUxIMRtjlK6pnFhDisuLCY5QV2cfY9xy2OVV9j0DHgx6McuQfxH4cXMqLw42OBvDPDuYSA7IQOt7/LDZj0YE+Jr9URsrmigUOWyoSepJkn+mJse4+OCAAWCoTVfY9jHmPRiVVfY+x9j7HLl4Rj6Me4+xy5eY8x6ceY5SuWXHBGJRiPHLl9jknHWIzjlK5Y44Pyx2ccVN8SpX/9k="/>
          <p:cNvSpPr>
            <a:spLocks noChangeAspect="1" noChangeArrowheads="1"/>
          </p:cNvSpPr>
          <p:nvPr/>
        </p:nvSpPr>
        <p:spPr bwMode="auto">
          <a:xfrm>
            <a:off x="63500" y="-771525"/>
            <a:ext cx="2000250" cy="1600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4" descr="data:image/jpg;base64,/9j/4AAQSkZJRgABAQAAAQABAAD/2wCEAAkGBhMSERUUExQWFRUWGBoXGBcYGBwdHhscGRkdFx4aHhsYHCYgFxojGhgWHy8gIycqLCwsGh4xNTAqNSYrLCkBCQoKDgwOGg8PGiwkHyQsLCwsLCwsLCwsLC8sLCwsLCwsLCwsLCwsLCwsLCwsLCwsLCwsLCwsLCwsLCwsLCwsLP/AABEIALcBEwMBIgACEQEDEQH/xAAbAAACAwEBAQAAAAAAAAAAAAADBAACBQEGB//EADoQAAECBQIEAwcDBAIBBQAAAAECEQADEiExBEEiUWFxBYGREzJCobHB8AbR4RQjUvEzYsIVgpKi0v/EABoBAAMBAQEBAAAAAAAAAAAAAAABAgMEBQb/xAAmEQACAwACAwACAgIDAAAAAAAAAQIRITFBAxJRYXEiMhOBBJGh/9oADAMBAAIRAxEAPwD1umQlYIOXzyMWUKCQS55wOWspQe4fyik2fUQ2P2j5Nv4ewWlqSUtcKO4xF5SVez4VbuYoElrhhsYvIPCQAD1ibsDsrVUkg3IEQLqIJsk4A3MEmMECkAKwSIDM0hVSk2YEk/Qw5XVAqLCVcg4fHKAKWXu/Yx1CjLFJLkm5J+hgy5wPEQxI/wDjsIVVyMslsMyms8KqnlCVFQu2f2gqV5KnYbwNU0TL3YXIaJsC2llqKMgg36wzPSAUgM5yIAmaopUBZhYQnKK5gqBYg3iv0grsdodSjgPiLImgZFsR2ZqWBIFnAb7xB7vG8DQjoQqrhVSOXSOTC1RF9rwmjVn2gYFsCDySXNbNkAQ3xgA5QSBln5QaWhNibnZ4JKkvkAjbpC85ZSWcFsCJsDusQGFQa9mi6uAAH3jiOLomjJcbcoQ1E8BrlxY3gZSGFCouSAXwINLSkElLZv0ismSaQBdnIMSTUbEM+YpYIr4jPcGgWcP1PSLywopKmazd2gCtVUv2bktyHzhhMokMPWJ50OBXTJpU5LWeCzlkMfhsXhZWimVAggjDcu8MVEgJUBUORt36QOuRnJiEElQ3gsnVhSqQB3gMpIKC+bhxAZGjMtqxS+/2h8oAw0xSS7XwIFNdOCRf1i033xTsD5mIZZpAV7z3D4HN4EARSK03LHJMBnAt/bJJs5PKHZaUEPWQNusCMixIGfWCq5F7FHJS1hvEVIWACQWODyiipRTSeQvAVatbXBKeUKk9H+i6pKibKtEhYTE/5KHTlHYWlabEyaA5fhG0TUJCkCx6AesJnShiElyou3KDTNQsFCGINrjnFbRn3gWcXl1KcAWcxNMqwOLevOL6pZqAYsDjbzhWbqUJDFNn90b9ofGhzgyuXXSS4BwObR3U6mhQvbF4JpwVIK1BgGbmekDlSUKIISWL5ODA0yU0A1qysoZNnxEmBaavdHSCTpak3Du9z+wgc2elRI+IDHWE5FIJLkGZLZVg9orqkUpCQwAt1gU6YRKu9/wYhtMtKvZ3uAyj5Z7wPUAKUikuDZrg5MBUpRU4DDpyg+q06kqYBwbv03geoS6eBTDpmBsYdK6pnukJSPwxaVIUVZuT8ooV8BvcDzik7UzOAlJAEH7EBoVLmsS7vccuRiwlcRULqLb455gyJgX7x978tEkpYsfeSfl23gAkuYShSnFrPzhaTJLhTEl/wxwgKJEtxV9vpBpUs5StwlOMkknEHreofAwtSEj2lrlvOF5+jQtzTVYF+cUl6oixFth13eG1TksCAwBuTiBv4LgUkJ4WNjhIG8cXIWA7sRmGJ+ploTUo8T2ti37QXTThQp0llF3Id/2gux6hJSwpIUksoWJ584NKkGn3r8oz5/ELAji2jVlzaZQK0kOOEbmFzwDBzZhZ0glGGGYX1XEAEpAJsTuekGlgpSpywJsesP8AhvhVBrU5UcdP5jXxRfklRLaiF0GkpSCpIB5Dbp3htSXsw6x1tt/pHFrADCPSjFQVIwbbEtV4bLdwGPT9ozZ8sJUU5NwSY11HfeMrXqBWU7m/yjj86ito1jYKhr8gGaAKnuoUu/SOz5jEAEuM/wAwY6kBIUlDEWBG/wDEcjtmnBzVTamSRfMKzWSL55xTxCYVCsWURYxU+HKKApSgzYBuYa+j6GQhH+APnEhWTolEApJbaOQ6YYaxRUwSGJIJ9YbntLBLVEG5ZrxlpnKSpmuA4+zQVU2YEkKLldu1smEpEtaEGpmKU5Ym5O47d4DrJXGFEBgLdN8d4p4dKN3PDjnfcwXWplkOgKLFipW78oP9j7OTCpTlRKRty6RfQlIXYkqVlwwDWgE3xQNbiY/nzgknVrIZrm+PL0g3sKHp83iKG967584Q08gha1KDBKmSq1yRDQNMtz/yEsAOTsO5gM2TwAXqBcva/wBDD1csRwLCSay5Ux6BoJIRcl7HHSF0yjuyj1+0NSpRSnIJ3EQn9GymqnpSgXYuz5PaBzJ1KVKSo22a3aFtaviSiiom5PIPD81KQKRbnaHaS0ASQiYzAgkZJg6gEpUFl2DDeEpJXMWWYAHfcNYd4alqdJJcNYeX1hfoKFkAhIURyYdR0iuomcQUXCgQ98iDf1CklISx/m2YV1umF34T7zvkuzdYcfyUFnzCFBgCkglw+PtHdDOSUkI2z5wTSS2fhawybFoMqWWsaScsOUU0iQOs0C2ewbIBzBZBSpLAuEn3ecWlyHSlCiS53yf4jh8MWm0pkjLvf/UJKguwshKXJsUkXtcdIMmYKVEJYYH56xWVJCUi9R+53gitQGIUQw+EZL4MUn0QJaRQLghmuTygmomum6rDBP3jiV3pZ0nyaG9FoGZSidmScON4PH43N0htpaX8P0AQkEl9w/17w6S3eOKOIrMmBNzHpwioKkYNtsi5gSOsASrc5+UA9pUXNhtAp2rANzCcr0tRDTJt4z9QpJmA+8+w6RX+sCiQLDnzflGTra5ahQSRe8cfmmp/xRtGNGjOTXUWpJ9G5d4DLmWZ7j3QD+NCyJigBcmou5giSkJU11HcRzLBhlzKpd2AwYHqZYKQAeEDhY7/ALwoyjTWSADdzERNBFi7fKG44FD0lVKQGx1iRmjWj/KOwfyCjeClLQkFIK1AkEdPpC6+EOVVzD8OwbmRDMxShNBZ3wQzXz8oRRrZap0xKHcM6gmzjYv2huKJQWbLUkJIa5Zss5/Mxedp1gEEkANxWznHSLSpg4qlVMHNmxgNC2pnqmKHsxws9RJAv9YlcjLaTw5IJWspKtnzm7CHjLclNIexfmM+sRUqySmxAZvrAZsoqWCFMoX8zZusO7wXJTw3UKUVKULgmnnbYcodlSgUbk1WfPaM+SVoUxGHc837Q1KmKCKUhhdqjnqObPA/yDXwpNQxS73LsBiKTFKmrTQ/I2b3e8V0+rUEkLU5+YhmSsLUpCTSABdja185LwJIeoFo5SRNrIL/AOPyi2qnAE3ZWb7DELTCmSoAkEA7Fz53tDGtedLUpLEswDfL9zBVh3YmyC4BLC9/tDokqpDVMxPf9oWQ60hCnsQCwYlvtGhp0qu4dIG2fSFLOAbMvT6JQDkElZsRte3bnB9RI+EFyCznH5eHJM9BFJdJzexgBYWcXe4AtbL9YeYO2GOnTQHJKx1Yf6g+pAMskByWI8o5pJAQQ4uBY99o6rUkLexOw8/ltD65IBokk0cXu5tkbQxq1l3HABbqe3lApesBWEpsr3mH3gHiUtZNyysMem4hfqx1uhDNqsgWsXBxCs8ipwGVzztDOimj2dJYbEDcc36wxI8MBIUXp2ffp2ilCU8QWkW0OncAqTYYffr2h4lrmI/p+WEQl7n0j0oQUFSMG7KE/EbRjajXe0Vb3Ac8zE8X1apnCksh+Ijfp2jzHjPj3s/7coBRT712bp1MZyleI3hClbNLxv8AUYkilAqXsn7/AMRk6hK1qC3OHuYJpJIS6m/5ACQpnfoYYneFKXwglIywNldOgjln5Lw0WFZM0qSQW5BumY6UKPMUgs4iml0brJRYcj9oeVJVZzhr/ZowuhuhO62HusL2s5hVBKFkkKYfGMRrzFpFmCvPECTpglJcO4ex+UONdk2L6TUicSCHSCwX3isySQaWpZTVJDg94FL8Q9kAGI5hrDzENabxErLJTfL9P9vGjzoKZWfJ4iygByiRRSS5uPSJBaA29X4iy3S66Qxi/slIBUoFl8Vhg9WzAfZJszKIuAMczbeD1KKgQFMDe/vPgB4zRACfp8rBdSr4N7MzchFpeppFSi5KQKBsQGYcoIUCjidJBYPl++IJ/RBRSVJd2PmIHbxBnYEKVwgXCQ553LkQMKSpZqBbpbF4LqlgzRUaUp94C3Z47PTKUhRCiCkcILkfLnhzCejQCdreMKSlnZiDs9NxHdfNme1QEmpZBb5BuQgennNSpSQgNYd7w5IQicpgopKdjwlnBY7w0mx4gPi85IA4XUkArOOjdb/SJ4ZMSSpqnUHN3tzHKLa5CAsKpKgCpJs9+R9YBp5yalKQBLBFD7kDkNhgQUrCsovO0KQAQLLLFWWL2+8N6eWpBpJSA7v9f9RNBNmB02ITgG7ht23zCWqVzcAvjvt2ht/gnnBzUapJAloSVEqawvzd9rQNGsWZipaeDhcFnOxb5+cA8I0rrKXKki74IfA6mNPVzZhpITVTi3LrtCzsbzBdOsBP92l03p3Lixza/KB6VZmrYS6UFLm+S/To8Vm6RU4bXdw2HwAXjc0nh/s0hUwgWuBufrGkYOWRE2kL6HTqqWlmSGF7kjl0aOq8NCFEqWGsyQL+sdn+JW4QwhMrOSY6IeCK50hyY6J6EuAnOTzjrod6Bhyc+V4Sli/5n8+8OBFo6FCPwmwyJ4GEgdhBpa6vL8b5wnLQ5/MY+f7w3ppVjyH3/wBRol8JCM99thGf4nOJFIs+T05RoAVR5j9dzFpkD2dhUEqIyAXZjs5s/WIlqHDk8/4946bSpNnsV5A6DmesKyPDDLlpNKSXdjvuS/WM+ShLJSpZSwG4B/3G1ppBBACypg4CuQzd7WaOScujqoLp0lSwDYpAt3/G8od1GvYkH3k52NvrAPCqX4yEzAWYmxGQPK/rDOtkBNnSCd2e+XeOVrdFegJbM/uB7dRm/MwbVkGWFC7G52eJp0LCQgh2DVFNj+WgetQQjG46Y3Ywq0dnESkvcBTixGbdIbnHg4u3T5QhpJIclFzl8/PYQbUqShPGrJ+fQHaFeiBHQl6kuu1wQwYcmN4uiUgXQpn2LFvvB1atQemzipP5tAp+mSWLOpgHHrfn3ir+iArkAHL9YkLL8TUk0lrd/wBo5F4PT0mllTCukCgAni6fcxXxHVhMyiksCOYsCzgjOYulC18SJiXHQn1bFh1giJYqKlgEKtdRLeRwDyievwZ9idDt7RVgTwg/FtkX7QRPiClzAmlRCXZXIEb9YZmSQUluAC74ZjsYnhOpTOe6U9z9RzeGkFgvEtAlMtDMSOI1b73PfaKyFIKSnieythm/P6wxrdWmpTX4WpDXIwej39Yy5E26UhAcs/PmARc7xNp/1HtaHTJJU5CWQUm5LuLjALpJvDGnkhc0O6iXqLm+58oZ/rFCW6ksXYJ3P3vHZc4lNTAPYEC3W/N4ft/0At4pqAAEDDsLfjQrIkmkqZSmwmwNsgc4tN0iVqcqUqlQsGZ/SGdWSxoN+lrY9YlNfRnNdJWGUhJS6SSA2QGYtANNo5l62SFEYNk7l7M/UR2ZrSSmWFFwl+pN87WzGdqJk2XVLUbEOFEuHwLPwnpFp2wV8Bv6/wBnNMtLlxc4c/m45Q/pdX7RBCz7pYJGb82uegjzMiZMJsXU5uQ7g2cR7bwrw8SJYVMvMzjfr1+kWvG5Ygk0i+i8NRJ/uLJf4UE2T16n6QLUagrurGwis2aZinOBANRMJ4R/qO2KUVSMdbtlFcR6DP7RwrfFmgcycwYYFotp+l/3/PtFIdDchG0OEsL/AJ0gEhENIb3jtGiRmyyZbW33g6bJYX+8Ulhg5yYLLTFIQRCLQl4toxNlrl/5Ah+RyPN2h8lh9IEu3eJkrGj45pQpc4JKLsRdjb/cPySt1JUyRUUpazEdb225XgGvqRq5tIN1rNxtXZukEAeWAWDkqciwY98/vHA1unZYz7NKhQsFwSLZOz9b7RdAWZyUFRUkdRZhyELJkKmEKBZNFxhVX+Qv5tD2k0YC0KAUWuXOXGWJ6u0YSikFjPierKAAkEgNUXbJioly5iDuRje4DtaBjUBapkskkkZswuw2YMY5KKUqQCWKQzgZB26xNUhDmi05lTUgFkqFtnJ2jviiUKUQsmwFgR3x5QvNQBMCluuWbPc0lwxUNhtElyEmatQHCGtsTu3pE9h+Rg6VIQ5WxPu49OuYSm6OYkkBRULMbOH5B/pBFacBYGRkWx+faKaCemhRSp1nBV/1LeVnik6Qh+XLYAGYkHkQRHYz5smaouJqWN7p/mJD9Bf7N3T6thUATUqzfDSSCCNjzikvVqUSnqci97GOajQEyqUGlbu4NvM9bwvp5BC2WpnyRsRcZvm/lE8urFg1qFTKSKnazUi4ewPVuUM6EpF1khQFg2H69omm19ySpwNyAmkD6m4i0pl0qqtEydYBxWmSHViovbbkfznAtNpAJlSLlWXwL59ADAtdqCCAUn2QyxvyGzeUNicVABVkKFliysNjzjSKrRHU6t5oZiH/AARcTiXTlIOH3N3+cecm+LCWibLlBS5gU7h9yxJPJgXh/RaUqQsKXx/FSGYEOLciN4lrhopoOtYSoimrmRgAvdUBmKUpNSMe6aRcGxFuRD36QjrZK5akpS6qwQSbg9DyIsY6fFEBKyUqKgfcTzGCdqbw/WxrCs+SuWksWUcB3be7Z/1GTqtSpylbl7uDtz/iK63x+ashQRlybYEen/TP6fDCfNSb8SJag3ZSgduQ8+UaQ8e28G5eqGP054KZUtMybdQvLScgHdT97A4+j8+YVnpvHZuqqUQTUeY26escUghJL3Ay2elzGz8ySqCMab1gmew9IWmTAm3xK3i4mIDrBLguQ7hhkG2YniCwpAUEWLEg2N/reI/zsr1ECk1YsPvzhzSBKQ5Iv1hWVqWtTu/nuI5qKVEkmkA8Q5ti+/aBeeS6Kcbw2UzQ7QdBBxcDHeMebOSkAXIIJztz7RNDqFKJCMDnF+P/AJV/2Ifjw9AgP2gomADt+MITkaxLEOzZhmQkllbbDvuesdyd6jKhgPuL/SM/xfXJky1KJakO55/jRoTFsI+XfrT9Qp1E32Acy5RdRBYFXfcD69hC8kqQ4K2LyxU5KlBw7m+bu4LiFfDl+0ExNmBJck3/AHx5dY5rdOaAxYfEpNi3J0sDtmFdLMCSAlSwlVht7pZ+ojhrDpfJr6YrMwLQQpEwFS+2LP7p29Yc/rVqmAM5ALgOM7EgNyMBkTuFZRLdrgJbcMAT5fWOeEapRUStJ3B5pPV9oyk70QtL0oC1qBcBwqq5d3DA9Qb9o1tMg8JpC0+85axHJoypciaic5IUL3cjJ5JF35Q5qhVICi9Vdikm4c2+XyhtWBoaQgpWqxdyLmxHQ2ZoOma4QErVgqKQAQDjO5yLRjf+qIlMAlT8IJJbNn5nflHNZ/ZUChypjUAHpNiH5De8Z+oUM6lBJrB+H7m3Qv8AWEkaUyize8bEfQvG1JngoSaRUWNx5vCP9SFFAKSSnJ5vyA5YhoLJ7FYxMSBy5dIkWOmQm3H6c77iJFUBoy5XCTWsoTkmyielmpvBpUhlGbcpYMlSsvdlfzDWplKlAdeLhuSWYW6tANDqlLSCoMoG6SDvYH5PGX9drSeRrxDRzJhFICAxqACdjY4vCczwtKGKuIgtVuHNJHKzqjSmSgFl5qkhg7NZ232Bz55jElzkGeUKUTUGSlrVHsLYL9xBKTk85CPA34loEOkArpupZFxyCicku2DtE1sxJQWVUb3Yb9Oxgmj06yFe0sk4cjmLcwP5i2u0iEpHukWxkDcdR+8Jp1YJ7QnOKEBKAoVBgoXuD7xcb3z0g0mV/dKiukUpSH+LIy+wa0dnpFQULVISC5uGNh0EFEmWoJKlPSXChZzuOgf6Q7GJztOpNSTcbHoeXI5jP8L0E1ZWuUEi5QS/+PQuz26x6WdNClJGRguX8+pMNKHs02GVdPi+kNNRWB7MzfDfAUpmOpmDEgfETdjb3Qdt/rrTpxBK7lr/AGhfUTAgAuyiC7s7ecdRO4VKDtkl8nNvX52hS8mU+ia7KarV1sySSACSAOeH5wjL8U9oopsClgTso8o4qYhQExDgBKxSQWc5fnj0vGXpdAyUEy2SLkqIDlzcvyc+ght3qKSSQSdqwZ1KSwcAkPcl7/I9bw/rJqibpKwAN+rBusWkFpKlUChJckfFfhY89vOAeKpJpYASzYs7469h5mG3g+WN6VKDLYh6nbY8mfYv9YW183ZIpUBc8iemD+c4W0mkNYNRKgSQSGAGwI6c+sVIIUqYpZzQcZ5sM46RCbCi06e7C5F6tuzdr7wzLJCQUMRkgHbkN3aAzkGdKQHouSwawvnNm+0dlezppEwgswY29CGhtdgd03iQmThLCWNWHfGX+sexBADmMjwXRhKAMtlQ384zP1r+rU6aXSkgzFYH/keQ/wBR6Xg/jCzGdN0hL9c/q72f9mUXmqF/+qf/ANHb15R4jw/VggOhSyXe3/kA4GOcBk6z2qVrJHtg5JIuRb+fSG9NpiA610hQYeedomcvppFUc1M9SAQCSj4XDFv8SfiZ4elmXNCEAlJUyg78jg9cPvFJKEBYSUkhmfIAIsdxyik5CDMAalKA+9i1qbMQ4+kZNJjs0vD5IQSQopLGrBwd077YgciZUorCgApkqUqxJ2SnZV+WMPCiVTJS6wQXSzEjHI3y8a2ml1qSsqpBHusCCTc39Mcoh5oCGuWFuiWVe2Sxd8+ZtBTLmJkAqclIcpcfZr9YCvw1pxmIVkUYcObjysPOOz1r90uTclVVju3e1hCfVDRQTXAVsFDhF7gv5G2+Y29fJLguP7g2LPbm94yD4MaqyVDhuE2JLeuzQ/pVMilRdwQC5ts6ahcu3X0iW/gF5etEsDKhZKiQ+H+LbGezxWWhCpiVOX2uwYPn9+8LpWQobgBlJGXa4IwR06CGlNX7XiIYU4pvYhhc/SB/BcDqnN/oB+8SLI1CiHFIfbHy2iRNInQ1daRNC7AsxOQMi+LvFdXPZH9tBByVJ6M4GR1glKjSWCCkilLEJpNi5IFLBiIHNnEpIJBAJf6Hvj5REuMRSRoyVJCQlVwoe8o7HJPLHzgcjWS0LIVYlgDjHMjtvlozKZkyVTSoMlhyPIE5a8MjwgoTxKqH/cXUDkF/eOWPaK6sVLs5qdTQHCCodCWNs7WfcAx1Ehc1HtWCSA5Dm3w5uME2+kaEg0JPbgcOW2FvhtFNbMIQAVUhhUlItzOdyYVUgsy5fhqlq9p7YviihkU7O6nc5h/T+FpAcurBU7AXLcgSHceRjnh8onBBBchnIKbNbYu/0h3RqW7LKSQGwAGvfkGG3+4TqwbZ1MtIUFUgcj0+0V1OvShiSblgft0hPVa1FNKaiP8AO7MLbZhXWLQWf+43FSN2Fsb9+8ZtybwaX0PK1bKUpQJTt2Iz6iK0KnJWUmwIYBhUrcdmB7P0hPSVqSkAMGU4UeIAuzEu7fSDLnplAp91IFqQVEEFiLdT6xVPsr9BZGqBLAFKclkszfCT8O2OUDMwqspSVJTkkWGS7dsQTR6wCUSSFJSq5KWxfAJ5j5QjOUsrM0UykqDqCjlNuIbEhlerRpFN8kmrP8QAkJFRZqhazBztsA31hLT+KJmIHEFFNRpCWYOGuckjf6RTUa1M0pRJZaQCLHDWe/Rx/uBTNWoJ/uJUBi4sfMWH40KwoOJ3GFPdbvuLAeQhXUrFTlQ4feBDguCwCQzq2eBf+sppIUkgpc4LHkAkBmDgPBJaZagDQCCQXbc7PvdvURSVaVRnHxETkuFUrxSXa/Wzlo3/AAPSqmk1EUuKiAbtsHgCfD0KPFZRAJHNI4X7mwHbpDn6h/VUnRyUgJAUrhQgb9TyA3P1Mb+KKkyZyzBn9TfqWXpJTOKiGSjn6YA/Mx8in60z55XMVxLso9MWGwgPi3ikzUTq1h1EkDtyHIR3TpmS1KVTcCkgjFsed47apGKDKSEKsSQzN+zZjRWpcyURcEBw4z+5b6wDSArUFtSUkFh1v5xqJ09a3QpLpZV+H0tj94wm1ZouAekBUE1FNkixLY6+Z9d4PM0iVIUQVXuDkJa9yCM+UOyNOtgFCm7lhje7O0XOrXxJCUrSSw5kEZOzMc9Iwb0oTlyJSpYBVZnISNuTkWPeD+G6BCEOSSly1rlrOwOOkNaVEsuAgApZyQx53fNrQ3qJ8pL+zIJJ5DI7YDRM2CFZXhcxKrTBd8i4F9hvj1gkrRABkkE5FTE2fBOIFMmr9o7gWcjkObbCx25wzNUkoSQisuxUwZyLOGx+bwtQMPpdZSpKVEObEOHBF4DqgpfBgPwqxSXwPn+WgU3XpUEqQkulYBSUEOSzg2yOfaCz0rJAqSpjU4DFwAfQRP5QFVSqE0r6ux2xl87xTX1MDKulKLBLMM8sFvtANbpk1BcwrLikkFwNnZ7j5Wi0tJQlIBUzkKJDBmBdh8Tne1oa+jCaITBLS6pb9ZigexAjkQa6QnhqKm3bPpEgtio2tVqJctNIDBIe5ve5Dm584D4fOE1DJSUXfiDEbkEnaF9d4SZsxLuhAJUtILuACznKb/KHEyGASkpKC+SxALlm5fuzWjNd2J10RM5SZyAboFlFwEsObsb47wzr9UCCwJCma2MD/wBrneBLkASwUqpDji6i7dLgGEJviClLVx4LAMXW/JrAZv2iN6HyXVPLiWpT0sSRliQyW2s94006d3QvJF73Zxuem8Lq1KHehlIS4DA993JxtApPia1JUoCoJAc8r46kuP4h+uhpYyqAVLUobIb/AK5S4O14bEoMA5vlT9z23z2jJVrZlN0KPGkpCgwuGe+X6Ro+H6BUlKqpmb0kOO4NmO0NRT1iZNbpQqWlSAGSywUqGGx/25xnawSilK0ITwOtIBYgk7n/ACLPflEmj2rJB4EGwSkDJIa1iRHZ+mbhfhUbkJJ3DqazMCPwRSXaHwaOk0oUxILFLOzO9yTyb52hbV6xlLSA6VMATY43AGBHZ+r/ALSlpLm4yz2z2JOL4jF089SyJZBZb3GQSGDkYfmYhxcmNcWzurBUVtWEApQW3ZD1MAd+YawieEn+8ETFIEssqokpVSxNJGAk2ftGnI1pUo0MkkkcQI3ZR6tfvaEJ3hjThWHQMKBsrdsuLnPSNYukK7wv4ZqkgrCEBLkl1KqNINuosecU/q6FEBYWkkBSTcf9mLO7eUZmrTKWSsH2ZpVcVOVEk/8At29Yd0ckLlqmKKDW4VLsMFgXJBJsDfryg9eymV8V1iWQmSg0NUHSWqJw5xnEOSpJXJSaiVEjOxIxY+6GNsxWaUzQlMtYKh7wYsBjbIz0xAfFvHpWlSZctlTjdtpb5UUjc5aNYw9ibpDvjvjadJKt/cnkBgdhipXJI+fqY+aa3UTJ0wzFqKzkmxbbG3aHdKpZUqatal1qZSlPv/G3LENy9JLQwTSqq2OXeOtSUMM6bE5UtU0HhCbNbr3a/aHpSUlAO7MxcgsGzsQRvsYOnQFIY5Jftmzb3aIvw4MkFjcs3UYbye3KMpTTLSDyE+yTxJ3qcDnta4P7QxLCaagQLYOT0JDt6QOXplrFAcuxF7A5GT9bRpiSE0vSmkCzXt1xGEmMDK1KgoFaTcNb4mzYM3nDgnIWoUiotgNYYNntuPKFJ0oVpJNKCCSske8dtgIv/RJJE5C6mNOebZI6t8onFoHDPUVlQTS6mw4DBgSQXN3236xNRImmWHQAlN6hg3YXyygXb9oPNcFaFKSHSCmzE5d/MQTQ62X7EJIAUQbFZcqvgdxiFaGLK06lAKFyxbZsc8hh6mGJkxUsCUE1VgF+bYNx2gMvXygSkrYhJG5N7vve4gmn09SV1Lehhw7G/XteJ60RzQGkKQupLKqDpJt2D8X1hfT1VKVX/wAirizEObDlsD2MWkTCV1hQNIs+xbl5n94aTovaAKSEpJJJPV7q6nMU2gEf6eYVKZmBJFnezjOTfmIv/VLrMqgMoBySbO4yAfwiGZ6zLNmUhO7uQSfnn6wBKBNUGcKBBySwzjGz+UC/IDAkpVcyVueQU3cMMRIGqa1gtwLPf9okZuRVGi4Ukolg1jIxYWHTH1isiQlCUpVVUllKBJuMlLiwDGzRZFUqQJjgLU5Ndt2CcWPq/aE5Gu9oo1mlAKlEAAqV0dyw+bWaH60QtRoo8VSm7JCVWNQcpAB6sc3hbUrIpWgBVJWCMDGz+7zHMP0jK0+oClkhyoEk9ibWdt2h0LqQkzUkTQ6buHpOSnAG9xuYVVyOjs9ClKK5QVWSylFyOtvdALnH2gXiEtbp42QGdgwJGSTyy3eGh4g0sqP/ACKBITkgAkPbA3ftGfpwFadphptSEpJAxU/XLOTyiueATZtavXBEpNBqUkpBJfl2hHV+KLWEKmslGVciHBDsbP5/OKI0q1JQlN5KClfE4KhslXO1VseTQbVShNUzJTUGvuAOnTpiFW6CpCOq1KpqwUmlAFQIpDmzB+v2g8+fqKVBEscIqap3tjZ8Fu8ZSSmUkSyFJIIFLh8uN8AbxqzQuuiUTLDAkqFRpfYYe/lyjRxzAsipUxcpKlC5Y0AlhvgDt6QoNamSlyoXd0pSA4c4Nnzk2HaNZaGJZQKAh3HvEFx5BnuCD1jO8OEmaCooSpLqANiEsBbcXBOOghRX0LMaXqfbzwlJAL2c2DBzYdAcX+sbEzWLmpUuYyPZmmlOH2ABszNliM9Iyz7PT6hRloUErcJW4ZktUbl2JIbPnGjK05TLVLWoH3ixLkFyXd7m7RU18GnZm6tF6RSAkOk86msDaxOewhyRLlpBRMUCghy/zuMdA8A1enV7In3iATyYDbt/MC8C05mJNNmOFOxe+IaVoLO639RypUky9MS5eqYxLDAAJ3As/SMPSaeokqBUcElgXIe5Jd+cei1HhKDZgCxSVC3S3ygCNKgCoLUlIbzPY3+cbLyKqRPr2Z+lmsfZJDpUKnOez7m0PaPTJUrJpazev3islcqY4A4i9KkubgOQAM88bxoyNKQHUmyQKjQ4vjmwz/EZyl8KKzJYKgDUv4X8i9TWLBrneDLlhU0FyycUsz2bt1aCyZyAhSQVMkMGDWaxtYD9oBptIiYAsGgkO4xcsCwN3LxHsIH4gu5moVwuQoKNqsMz54VDvBZ0uatRRYgUlwCSxGUvuQGvcXhuV4fKMshTJUHUqk7pLvex/mLI1ZrCZYKnvUMW2cnblCbAHppXsis0DiAYLDn/ABLPtYWjiNQeITEhCD/9utsBrMYZ1CyEKKiE1FixL8mOO1oyNQDUmxISQamLXs+SW2ywha8CjcTOQn/jlppW7kZIxt3hVPhaaw4J6KILDGR7wYC55dIaOpQkpDgB2vnFsYH8whLmKHEldrhsv6+V4ngQJPgqpJcAFBYMGwCeIjO/ygsjSFKFpOGUbn4XJY88bw/P9xAqFTh1sC4OcZ/MRla/VLSF3pUgFyPdJcMWL2yfSKpsLBaVSirgTkgKAZLPZ9g7coZ1ctSVS6qgCaSXDMMuE23587QDTGYEkywJgtclrjJGX7BosmeqcKVIDE2S7F/uTfkIH/4MZ8O4NPzdKqS71skkbdh5QDwuYVYSEcIUCe17OXGDt9oPqNW1MokihhxDkMNttCHhmply1FKFpBCWAckFI6mz3NuUHN0FHdT4QSompd/8FEJ8htEjSTOS3/DV/wBsv5i0SK9WHsc8X8QVM4UKBlgG7FySXuC1mbDwtppTS0qADpJTMNw2CSP8rFNrRIkTFLR8Ib0gBX7VOU1Ja97Ndy1/lB9fLKCg6jiJdIKdic8nDMH6dbdiQRVr9EP+1FNMpKZaykWf4rkvfPJyewEc1Un2qeMJImAAON1As+R/iXbaJEhSbVDoHJlBKFUlTpDEublCX9NruYV0ujTMKncKSwSQSCAQ9j5fI9IkSJhJybsfBzSaMBKJiHMyYHrUok0n4j1bbn8m9PqZiDxKZJUEkM5bD5tfYc4kSNWrbsQHRyJS0zSkqFKyBnlcXNneCSZQVLnykgJoSW2BUogklugbuekSJFVSA81ok+3so00KAB3AawtY+68MJ1JllaysrSQwcWpzYWY9miRItoDR0qjSSTcqalrBLBjn3swtq9R7KaKXDgBtr9sGJEjmi7nQ+gukXNVMlkgBCjZ873cHLBsQ3rNIgKATgnfI6WsXdokSKcmmNAZukFSkpAqSQElgOoNsC5t6xNJ4vUCkNyuM+n3jkSKlq0EiukSpQCjwAjiFnHw2I2cXH0jQT4WlCSo2SAWblztghVxHYkD4YmIz10FKXoKlUkm9ujbnF+cDXqVImFSSApJDsDxBnuxvbH8R2JBEBs6dYCioA0cRYvuCGdnL8/nAwla6lKChMlqa5BZwH3a4LHyiRIUklTQlKxaaC2SS7cLBsg+9tt5Q+nTtpXWXZJOLsDa5s7fSJEiZcFGevxAzE1pYSxSwa5axDOWODBRpBMUSskE+dseUSJFSdBRfTy/ZzUy5ZJrLMcBVi79A/wAoPKlJTqDWKlqBZnZwAT+WjkSEuBPky9UkrWtV6iX6hzkF2d2hrT+G8CFp4KgSoADjtzcsOnyESJBdRCTNFPhkwABExISMBQJPqDziRIkZf5GRZ//Z"/>
          <p:cNvSpPr>
            <a:spLocks noChangeAspect="1" noChangeArrowheads="1"/>
          </p:cNvSpPr>
          <p:nvPr/>
        </p:nvSpPr>
        <p:spPr bwMode="auto">
          <a:xfrm>
            <a:off x="63500" y="-839788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6" descr="data:image/jpg;base64,/9j/4AAQSkZJRgABAQAAAQABAAD/2wCEAAkGBhMSERUUExQWFRUWGBoXGBcYGBwdHhscGRkdFx4aHhsYHCYgFxojGhgWHy8gIycqLCwsGh4xNTAqNSYrLCkBCQoKDgwOGg8PGiwkHyQsLCwsLCwsLCwsLC8sLCwsLCwsLCwsLCwsLCwsLCwsLCwsLCwsLCwsLCwsLCwsLCwsLP/AABEIALcBEwMBIgACEQEDEQH/xAAbAAACAwEBAQAAAAAAAAAAAAADBAACBQEGB//EADoQAAECBQIEAwcDBAIBBQAAAAECEQADEiExBEEiUWFxBYGREzJCobHB8AbR4RQjUvEzYsIVgpKi0v/EABoBAAMBAQEBAAAAAAAAAAAAAAABAgMEBQb/xAAmEQACAwACAwACAgIDAAAAAAAAAQIRITFBAxJRYXEiMhOBBJGh/9oADAMBAAIRAxEAPwD1umQlYIOXzyMWUKCQS55wOWspQe4fyik2fUQ2P2j5Nv4ewWlqSUtcKO4xF5SVez4VbuYoElrhhsYvIPCQAD1ibsDsrVUkg3IEQLqIJsk4A3MEmMECkAKwSIDM0hVSk2YEk/Qw5XVAqLCVcg4fHKAKWXu/Yx1CjLFJLkm5J+hgy5wPEQxI/wDjsIVVyMslsMyms8KqnlCVFQu2f2gqV5KnYbwNU0TL3YXIaJsC2llqKMgg36wzPSAUgM5yIAmaopUBZhYQnKK5gqBYg3iv0grsdodSjgPiLImgZFsR2ZqWBIFnAb7xB7vG8DQjoQqrhVSOXSOTC1RF9rwmjVn2gYFsCDySXNbNkAQ3xgA5QSBln5QaWhNibnZ4JKkvkAjbpC85ZSWcFsCJsDusQGFQa9mi6uAAH3jiOLomjJcbcoQ1E8BrlxY3gZSGFCouSAXwINLSkElLZv0ismSaQBdnIMSTUbEM+YpYIr4jPcGgWcP1PSLywopKmazd2gCtVUv2bktyHzhhMokMPWJ50OBXTJpU5LWeCzlkMfhsXhZWimVAggjDcu8MVEgJUBUORt36QOuRnJiEElQ3gsnVhSqQB3gMpIKC+bhxAZGjMtqxS+/2h8oAw0xSS7XwIFNdOCRf1i033xTsD5mIZZpAV7z3D4HN4EARSK03LHJMBnAt/bJJs5PKHZaUEPWQNusCMixIGfWCq5F7FHJS1hvEVIWACQWODyiipRTSeQvAVatbXBKeUKk9H+i6pKibKtEhYTE/5KHTlHYWlabEyaA5fhG0TUJCkCx6AesJnShiElyou3KDTNQsFCGINrjnFbRn3gWcXl1KcAWcxNMqwOLevOL6pZqAYsDjbzhWbqUJDFNn90b9ofGhzgyuXXSS4BwObR3U6mhQvbF4JpwVIK1BgGbmekDlSUKIISWL5ODA0yU0A1qysoZNnxEmBaavdHSCTpak3Du9z+wgc2elRI+IDHWE5FIJLkGZLZVg9orqkUpCQwAt1gU6YRKu9/wYhtMtKvZ3uAyj5Z7wPUAKUikuDZrg5MBUpRU4DDpyg+q06kqYBwbv03geoS6eBTDpmBsYdK6pnukJSPwxaVIUVZuT8ooV8BvcDzik7UzOAlJAEH7EBoVLmsS7vccuRiwlcRULqLb455gyJgX7x978tEkpYsfeSfl23gAkuYShSnFrPzhaTJLhTEl/wxwgKJEtxV9vpBpUs5StwlOMkknEHreofAwtSEj2lrlvOF5+jQtzTVYF+cUl6oixFth13eG1TksCAwBuTiBv4LgUkJ4WNjhIG8cXIWA7sRmGJ+ploTUo8T2ti37QXTThQp0llF3Id/2gux6hJSwpIUksoWJ584NKkGn3r8oz5/ELAji2jVlzaZQK0kOOEbmFzwDBzZhZ0glGGGYX1XEAEpAJsTuekGlgpSpywJsesP8AhvhVBrU5UcdP5jXxRfklRLaiF0GkpSCpIB5Dbp3htSXsw6x1tt/pHFrADCPSjFQVIwbbEtV4bLdwGPT9ozZ8sJUU5NwSY11HfeMrXqBWU7m/yjj86ito1jYKhr8gGaAKnuoUu/SOz5jEAEuM/wAwY6kBIUlDEWBG/wDEcjtmnBzVTamSRfMKzWSL55xTxCYVCsWURYxU+HKKApSgzYBuYa+j6GQhH+APnEhWTolEApJbaOQ6YYaxRUwSGJIJ9YbntLBLVEG5ZrxlpnKSpmuA4+zQVU2YEkKLldu1smEpEtaEGpmKU5Ym5O47d4DrJXGFEBgLdN8d4p4dKN3PDjnfcwXWplkOgKLFipW78oP9j7OTCpTlRKRty6RfQlIXYkqVlwwDWgE3xQNbiY/nzgknVrIZrm+PL0g3sKHp83iKG967584Q08gha1KDBKmSq1yRDQNMtz/yEsAOTsO5gM2TwAXqBcva/wBDD1csRwLCSay5Ux6BoJIRcl7HHSF0yjuyj1+0NSpRSnIJ3EQn9GymqnpSgXYuz5PaBzJ1KVKSo22a3aFtaviSiiom5PIPD81KQKRbnaHaS0ASQiYzAgkZJg6gEpUFl2DDeEpJXMWWYAHfcNYd4alqdJJcNYeX1hfoKFkAhIURyYdR0iuomcQUXCgQ98iDf1CklISx/m2YV1umF34T7zvkuzdYcfyUFnzCFBgCkglw+PtHdDOSUkI2z5wTSS2fhawybFoMqWWsaScsOUU0iQOs0C2ewbIBzBZBSpLAuEn3ecWlyHSlCiS53yf4jh8MWm0pkjLvf/UJKguwshKXJsUkXtcdIMmYKVEJYYH56xWVJCUi9R+53gitQGIUQw+EZL4MUn0QJaRQLghmuTygmomum6rDBP3jiV3pZ0nyaG9FoGZSidmScON4PH43N0htpaX8P0AQkEl9w/17w6S3eOKOIrMmBNzHpwioKkYNtsi5gSOsASrc5+UA9pUXNhtAp2rANzCcr0tRDTJt4z9QpJmA+8+w6RX+sCiQLDnzflGTra5ahQSRe8cfmmp/xRtGNGjOTXUWpJ9G5d4DLmWZ7j3QD+NCyJigBcmou5giSkJU11HcRzLBhlzKpd2AwYHqZYKQAeEDhY7/ALwoyjTWSADdzERNBFi7fKG44FD0lVKQGx1iRmjWj/KOwfyCjeClLQkFIK1AkEdPpC6+EOVVzD8OwbmRDMxShNBZ3wQzXz8oRRrZap0xKHcM6gmzjYv2huKJQWbLUkJIa5Zss5/Mxedp1gEEkANxWznHSLSpg4qlVMHNmxgNC2pnqmKHsxws9RJAv9YlcjLaTw5IJWspKtnzm7CHjLclNIexfmM+sRUqySmxAZvrAZsoqWCFMoX8zZusO7wXJTw3UKUVKULgmnnbYcodlSgUbk1WfPaM+SVoUxGHc837Q1KmKCKUhhdqjnqObPA/yDXwpNQxS73LsBiKTFKmrTQ/I2b3e8V0+rUEkLU5+YhmSsLUpCTSABdja185LwJIeoFo5SRNrIL/AOPyi2qnAE3ZWb7DELTCmSoAkEA7Fz53tDGtedLUpLEswDfL9zBVh3YmyC4BLC9/tDokqpDVMxPf9oWQ60hCnsQCwYlvtGhp0qu4dIG2fSFLOAbMvT6JQDkElZsRte3bnB9RI+EFyCznH5eHJM9BFJdJzexgBYWcXe4AtbL9YeYO2GOnTQHJKx1Yf6g+pAMskByWI8o5pJAQQ4uBY99o6rUkLexOw8/ltD65IBokk0cXu5tkbQxq1l3HABbqe3lApesBWEpsr3mH3gHiUtZNyysMem4hfqx1uhDNqsgWsXBxCs8ipwGVzztDOimj2dJYbEDcc36wxI8MBIUXp2ffp2ilCU8QWkW0OncAqTYYffr2h4lrmI/p+WEQl7n0j0oQUFSMG7KE/EbRjajXe0Vb3Ac8zE8X1apnCksh+Ijfp2jzHjPj3s/7coBRT712bp1MZyleI3hClbNLxv8AUYkilAqXsn7/AMRk6hK1qC3OHuYJpJIS6m/5ACQpnfoYYneFKXwglIywNldOgjln5Lw0WFZM0qSQW5BumY6UKPMUgs4iml0brJRYcj9oeVJVZzhr/ZowuhuhO62HusL2s5hVBKFkkKYfGMRrzFpFmCvPECTpglJcO4ex+UONdk2L6TUicSCHSCwX3isySQaWpZTVJDg94FL8Q9kAGI5hrDzENabxErLJTfL9P9vGjzoKZWfJ4iygByiRRSS5uPSJBaA29X4iy3S66Qxi/slIBUoFl8Vhg9WzAfZJszKIuAMczbeD1KKgQFMDe/vPgB4zRACfp8rBdSr4N7MzchFpeppFSi5KQKBsQGYcoIUCjidJBYPl++IJ/RBRSVJd2PmIHbxBnYEKVwgXCQ553LkQMKSpZqBbpbF4LqlgzRUaUp94C3Z47PTKUhRCiCkcILkfLnhzCejQCdreMKSlnZiDs9NxHdfNme1QEmpZBb5BuQgennNSpSQgNYd7w5IQicpgopKdjwlnBY7w0mx4gPi85IA4XUkArOOjdb/SJ4ZMSSpqnUHN3tzHKLa5CAsKpKgCpJs9+R9YBp5yalKQBLBFD7kDkNhgQUrCsovO0KQAQLLLFWWL2+8N6eWpBpJSA7v9f9RNBNmB02ITgG7ht23zCWqVzcAvjvt2ht/gnnBzUapJAloSVEqawvzd9rQNGsWZipaeDhcFnOxb5+cA8I0rrKXKki74IfA6mNPVzZhpITVTi3LrtCzsbzBdOsBP92l03p3Lixza/KB6VZmrYS6UFLm+S/To8Vm6RU4bXdw2HwAXjc0nh/s0hUwgWuBufrGkYOWRE2kL6HTqqWlmSGF7kjl0aOq8NCFEqWGsyQL+sdn+JW4QwhMrOSY6IeCK50hyY6J6EuAnOTzjrod6Bhyc+V4Sli/5n8+8OBFo6FCPwmwyJ4GEgdhBpa6vL8b5wnLQ5/MY+f7w3ppVjyH3/wBRol8JCM99thGf4nOJFIs+T05RoAVR5j9dzFpkD2dhUEqIyAXZjs5s/WIlqHDk8/4946bSpNnsV5A6DmesKyPDDLlpNKSXdjvuS/WM+ShLJSpZSwG4B/3G1ppBBACypg4CuQzd7WaOScujqoLp0lSwDYpAt3/G8od1GvYkH3k52NvrAPCqX4yEzAWYmxGQPK/rDOtkBNnSCd2e+XeOVrdFegJbM/uB7dRm/MwbVkGWFC7G52eJp0LCQgh2DVFNj+WgetQQjG46Y3Ywq0dnESkvcBTixGbdIbnHg4u3T5QhpJIclFzl8/PYQbUqShPGrJ+fQHaFeiBHQl6kuu1wQwYcmN4uiUgXQpn2LFvvB1atQemzipP5tAp+mSWLOpgHHrfn3ir+iArkAHL9YkLL8TUk0lrd/wBo5F4PT0mllTCukCgAni6fcxXxHVhMyiksCOYsCzgjOYulC18SJiXHQn1bFh1giJYqKlgEKtdRLeRwDyievwZ9idDt7RVgTwg/FtkX7QRPiClzAmlRCXZXIEb9YZmSQUluAC74ZjsYnhOpTOe6U9z9RzeGkFgvEtAlMtDMSOI1b73PfaKyFIKSnieythm/P6wxrdWmpTX4WpDXIwej39Yy5E26UhAcs/PmARc7xNp/1HtaHTJJU5CWQUm5LuLjALpJvDGnkhc0O6iXqLm+58oZ/rFCW6ksXYJ3P3vHZc4lNTAPYEC3W/N4ft/0At4pqAAEDDsLfjQrIkmkqZSmwmwNsgc4tN0iVqcqUqlQsGZ/SGdWSxoN+lrY9YlNfRnNdJWGUhJS6SSA2QGYtANNo5l62SFEYNk7l7M/UR2ZrSSmWFFwl+pN87WzGdqJk2XVLUbEOFEuHwLPwnpFp2wV8Bv6/wBnNMtLlxc4c/m45Q/pdX7RBCz7pYJGb82uegjzMiZMJsXU5uQ7g2cR7bwrw8SJYVMvMzjfr1+kWvG5Ygk0i+i8NRJ/uLJf4UE2T16n6QLUagrurGwis2aZinOBANRMJ4R/qO2KUVSMdbtlFcR6DP7RwrfFmgcycwYYFotp+l/3/PtFIdDchG0OEsL/AJ0gEhENIb3jtGiRmyyZbW33g6bJYX+8Ulhg5yYLLTFIQRCLQl4toxNlrl/5Ah+RyPN2h8lh9IEu3eJkrGj45pQpc4JKLsRdjb/cPySt1JUyRUUpazEdb225XgGvqRq5tIN1rNxtXZukEAeWAWDkqciwY98/vHA1unZYz7NKhQsFwSLZOz9b7RdAWZyUFRUkdRZhyELJkKmEKBZNFxhVX+Qv5tD2k0YC0KAUWuXOXGWJ6u0YSikFjPierKAAkEgNUXbJioly5iDuRje4DtaBjUBapkskkkZswuw2YMY5KKUqQCWKQzgZB26xNUhDmi05lTUgFkqFtnJ2jviiUKUQsmwFgR3x5QvNQBMCluuWbPc0lwxUNhtElyEmatQHCGtsTu3pE9h+Rg6VIQ5WxPu49OuYSm6OYkkBRULMbOH5B/pBFacBYGRkWx+faKaCemhRSp1nBV/1LeVnik6Qh+XLYAGYkHkQRHYz5smaouJqWN7p/mJD9Bf7N3T6thUATUqzfDSSCCNjzikvVqUSnqci97GOajQEyqUGlbu4NvM9bwvp5BC2WpnyRsRcZvm/lE8urFg1qFTKSKnazUi4ewPVuUM6EpF1khQFg2H69omm19ySpwNyAmkD6m4i0pl0qqtEydYBxWmSHViovbbkfznAtNpAJlSLlWXwL59ADAtdqCCAUn2QyxvyGzeUNicVABVkKFliysNjzjSKrRHU6t5oZiH/AARcTiXTlIOH3N3+cecm+LCWibLlBS5gU7h9yxJPJgXh/RaUqQsKXx/FSGYEOLciN4lrhopoOtYSoimrmRgAvdUBmKUpNSMe6aRcGxFuRD36QjrZK5akpS6qwQSbg9DyIsY6fFEBKyUqKgfcTzGCdqbw/WxrCs+SuWksWUcB3be7Z/1GTqtSpylbl7uDtz/iK63x+ashQRlybYEen/TP6fDCfNSb8SJag3ZSgduQ8+UaQ8e28G5eqGP054KZUtMybdQvLScgHdT97A4+j8+YVnpvHZuqqUQTUeY26escUghJL3Ay2elzGz8ySqCMab1gmew9IWmTAm3xK3i4mIDrBLguQ7hhkG2YniCwpAUEWLEg2N/reI/zsr1ECk1YsPvzhzSBKQ5Iv1hWVqWtTu/nuI5qKVEkmkA8Q5ti+/aBeeS6Kcbw2UzQ7QdBBxcDHeMebOSkAXIIJztz7RNDqFKJCMDnF+P/AJV/2Ifjw9AgP2gomADt+MITkaxLEOzZhmQkllbbDvuesdyd6jKhgPuL/SM/xfXJky1KJakO55/jRoTFsI+XfrT9Qp1E32Acy5RdRBYFXfcD69hC8kqQ4K2LyxU5KlBw7m+bu4LiFfDl+0ExNmBJck3/AHx5dY5rdOaAxYfEpNi3J0sDtmFdLMCSAlSwlVht7pZ+ojhrDpfJr6YrMwLQQpEwFS+2LP7p29Yc/rVqmAM5ALgOM7EgNyMBkTuFZRLdrgJbcMAT5fWOeEapRUStJ3B5pPV9oyk70QtL0oC1qBcBwqq5d3DA9Qb9o1tMg8JpC0+85axHJoypciaic5IUL3cjJ5JF35Q5qhVICi9Vdikm4c2+XyhtWBoaQgpWqxdyLmxHQ2ZoOma4QErVgqKQAQDjO5yLRjf+qIlMAlT8IJJbNn5nflHNZ/ZUChypjUAHpNiH5De8Z+oUM6lBJrB+H7m3Qv8AWEkaUyize8bEfQvG1JngoSaRUWNx5vCP9SFFAKSSnJ5vyA5YhoLJ7FYxMSBy5dIkWOmQm3H6c77iJFUBoy5XCTWsoTkmyielmpvBpUhlGbcpYMlSsvdlfzDWplKlAdeLhuSWYW6tANDqlLSCoMoG6SDvYH5PGX9drSeRrxDRzJhFICAxqACdjY4vCczwtKGKuIgtVuHNJHKzqjSmSgFl5qkhg7NZ232Bz55jElzkGeUKUTUGSlrVHsLYL9xBKTk85CPA34loEOkArpupZFxyCicku2DtE1sxJQWVUb3Yb9Oxgmj06yFe0sk4cjmLcwP5i2u0iEpHukWxkDcdR+8Jp1YJ7QnOKEBKAoVBgoXuD7xcb3z0g0mV/dKiukUpSH+LIy+wa0dnpFQULVISC5uGNh0EFEmWoJKlPSXChZzuOgf6Q7GJztOpNSTcbHoeXI5jP8L0E1ZWuUEi5QS/+PQuz26x6WdNClJGRguX8+pMNKHs02GVdPi+kNNRWB7MzfDfAUpmOpmDEgfETdjb3Qdt/rrTpxBK7lr/AGhfUTAgAuyiC7s7ecdRO4VKDtkl8nNvX52hS8mU+ia7KarV1sySSACSAOeH5wjL8U9oopsClgTso8o4qYhQExDgBKxSQWc5fnj0vGXpdAyUEy2SLkqIDlzcvyc+ght3qKSSQSdqwZ1KSwcAkPcl7/I9bw/rJqibpKwAN+rBusWkFpKlUChJckfFfhY89vOAeKpJpYASzYs7469h5mG3g+WN6VKDLYh6nbY8mfYv9YW183ZIpUBc8iemD+c4W0mkNYNRKgSQSGAGwI6c+sVIIUqYpZzQcZ5sM46RCbCi06e7C5F6tuzdr7wzLJCQUMRkgHbkN3aAzkGdKQHouSwawvnNm+0dlezppEwgswY29CGhtdgd03iQmThLCWNWHfGX+sexBADmMjwXRhKAMtlQ384zP1r+rU6aXSkgzFYH/keQ/wBR6Xg/jCzGdN0hL9c/q72f9mUXmqF/+qf/ANHb15R4jw/VggOhSyXe3/kA4GOcBk6z2qVrJHtg5JIuRb+fSG9NpiA610hQYeedomcvppFUc1M9SAQCSj4XDFv8SfiZ4elmXNCEAlJUyg78jg9cPvFJKEBYSUkhmfIAIsdxyik5CDMAalKA+9i1qbMQ4+kZNJjs0vD5IQSQopLGrBwd077YgciZUorCgApkqUqxJ2SnZV+WMPCiVTJS6wQXSzEjHI3y8a2ml1qSsqpBHusCCTc39Mcoh5oCGuWFuiWVe2Sxd8+ZtBTLmJkAqclIcpcfZr9YCvw1pxmIVkUYcObjysPOOz1r90uTclVVju3e1hCfVDRQTXAVsFDhF7gv5G2+Y29fJLguP7g2LPbm94yD4MaqyVDhuE2JLeuzQ/pVMilRdwQC5ts6ahcu3X0iW/gF5etEsDKhZKiQ+H+LbGezxWWhCpiVOX2uwYPn9+8LpWQobgBlJGXa4IwR06CGlNX7XiIYU4pvYhhc/SB/BcDqnN/oB+8SLI1CiHFIfbHy2iRNInQ1daRNC7AsxOQMi+LvFdXPZH9tBByVJ6M4GR1glKjSWCCkilLEJpNi5IFLBiIHNnEpIJBAJf6Hvj5REuMRSRoyVJCQlVwoe8o7HJPLHzgcjWS0LIVYlgDjHMjtvlozKZkyVTSoMlhyPIE5a8MjwgoTxKqH/cXUDkF/eOWPaK6sVLs5qdTQHCCodCWNs7WfcAx1Ehc1HtWCSA5Dm3w5uME2+kaEg0JPbgcOW2FvhtFNbMIQAVUhhUlItzOdyYVUgsy5fhqlq9p7YviihkU7O6nc5h/T+FpAcurBU7AXLcgSHceRjnh8onBBBchnIKbNbYu/0h3RqW7LKSQGwAGvfkGG3+4TqwbZ1MtIUFUgcj0+0V1OvShiSblgft0hPVa1FNKaiP8AO7MLbZhXWLQWf+43FSN2Fsb9+8ZtybwaX0PK1bKUpQJTt2Iz6iK0KnJWUmwIYBhUrcdmB7P0hPSVqSkAMGU4UeIAuzEu7fSDLnplAp91IFqQVEEFiLdT6xVPsr9BZGqBLAFKclkszfCT8O2OUDMwqspSVJTkkWGS7dsQTR6wCUSSFJSq5KWxfAJ5j5QjOUsrM0UykqDqCjlNuIbEhlerRpFN8kmrP8QAkJFRZqhazBztsA31hLT+KJmIHEFFNRpCWYOGuckjf6RTUa1M0pRJZaQCLHDWe/Rx/uBTNWoJ/uJUBi4sfMWH40KwoOJ3GFPdbvuLAeQhXUrFTlQ4feBDguCwCQzq2eBf+sppIUkgpc4LHkAkBmDgPBJaZagDQCCQXbc7PvdvURSVaVRnHxETkuFUrxSXa/Wzlo3/AAPSqmk1EUuKiAbtsHgCfD0KPFZRAJHNI4X7mwHbpDn6h/VUnRyUgJAUrhQgb9TyA3P1Mb+KKkyZyzBn9TfqWXpJTOKiGSjn6YA/Mx8in60z55XMVxLso9MWGwgPi3ikzUTq1h1EkDtyHIR3TpmS1KVTcCkgjFsed47apGKDKSEKsSQzN+zZjRWpcyURcEBw4z+5b6wDSArUFtSUkFh1v5xqJ09a3QpLpZV+H0tj94wm1ZouAekBUE1FNkixLY6+Z9d4PM0iVIUQVXuDkJa9yCM+UOyNOtgFCm7lhje7O0XOrXxJCUrSSw5kEZOzMc9Iwb0oTlyJSpYBVZnISNuTkWPeD+G6BCEOSSly1rlrOwOOkNaVEsuAgApZyQx53fNrQ3qJ8pL+zIJJ5DI7YDRM2CFZXhcxKrTBd8i4F9hvj1gkrRABkkE5FTE2fBOIFMmr9o7gWcjkObbCx25wzNUkoSQisuxUwZyLOGx+bwtQMPpdZSpKVEObEOHBF4DqgpfBgPwqxSXwPn+WgU3XpUEqQkulYBSUEOSzg2yOfaCz0rJAqSpjU4DFwAfQRP5QFVSqE0r6ux2xl87xTX1MDKulKLBLMM8sFvtANbpk1BcwrLikkFwNnZ7j5Wi0tJQlIBUzkKJDBmBdh8Tne1oa+jCaITBLS6pb9ZigexAjkQa6QnhqKm3bPpEgtio2tVqJctNIDBIe5ve5Dm584D4fOE1DJSUXfiDEbkEnaF9d4SZsxLuhAJUtILuACznKb/KHEyGASkpKC+SxALlm5fuzWjNd2J10RM5SZyAboFlFwEsObsb47wzr9UCCwJCma2MD/wBrneBLkASwUqpDji6i7dLgGEJviClLVx4LAMXW/JrAZv2iN6HyXVPLiWpT0sSRliQyW2s94006d3QvJF73Zxuem8Lq1KHehlIS4DA993JxtApPia1JUoCoJAc8r46kuP4h+uhpYyqAVLUobIb/AK5S4O14bEoMA5vlT9z23z2jJVrZlN0KPGkpCgwuGe+X6Ro+H6BUlKqpmb0kOO4NmO0NRT1iZNbpQqWlSAGSywUqGGx/25xnawSilK0ITwOtIBYgk7n/ACLPflEmj2rJB4EGwSkDJIa1iRHZ+mbhfhUbkJJ3DqazMCPwRSXaHwaOk0oUxILFLOzO9yTyb52hbV6xlLSA6VMATY43AGBHZ+r/ALSlpLm4yz2z2JOL4jF089SyJZBZb3GQSGDkYfmYhxcmNcWzurBUVtWEApQW3ZD1MAd+YawieEn+8ETFIEssqokpVSxNJGAk2ftGnI1pUo0MkkkcQI3ZR6tfvaEJ3hjThWHQMKBsrdsuLnPSNYukK7wv4ZqkgrCEBLkl1KqNINuosecU/q6FEBYWkkBSTcf9mLO7eUZmrTKWSsH2ZpVcVOVEk/8At29Yd0ckLlqmKKDW4VLsMFgXJBJsDfryg9eymV8V1iWQmSg0NUHSWqJw5xnEOSpJXJSaiVEjOxIxY+6GNsxWaUzQlMtYKh7wYsBjbIz0xAfFvHpWlSZctlTjdtpb5UUjc5aNYw9ibpDvjvjadJKt/cnkBgdhipXJI+fqY+aa3UTJ0wzFqKzkmxbbG3aHdKpZUqatal1qZSlPv/G3LENy9JLQwTSqq2OXeOtSUMM6bE5UtU0HhCbNbr3a/aHpSUlAO7MxcgsGzsQRvsYOnQFIY5Jftmzb3aIvw4MkFjcs3UYbye3KMpTTLSDyE+yTxJ3qcDnta4P7QxLCaagQLYOT0JDt6QOXplrFAcuxF7A5GT9bRpiSE0vSmkCzXt1xGEmMDK1KgoFaTcNb4mzYM3nDgnIWoUiotgNYYNntuPKFJ0oVpJNKCCSske8dtgIv/RJJE5C6mNOebZI6t8onFoHDPUVlQTS6mw4DBgSQXN3236xNRImmWHQAlN6hg3YXyygXb9oPNcFaFKSHSCmzE5d/MQTQ62X7EJIAUQbFZcqvgdxiFaGLK06lAKFyxbZsc8hh6mGJkxUsCUE1VgF+bYNx2gMvXygSkrYhJG5N7vve4gmn09SV1Lehhw7G/XteJ60RzQGkKQupLKqDpJt2D8X1hfT1VKVX/wAirizEObDlsD2MWkTCV1hQNIs+xbl5n94aTovaAKSEpJJJPV7q6nMU2gEf6eYVKZmBJFnezjOTfmIv/VLrMqgMoBySbO4yAfwiGZ6zLNmUhO7uQSfnn6wBKBNUGcKBBySwzjGz+UC/IDAkpVcyVueQU3cMMRIGqa1gtwLPf9okZuRVGi4Ukolg1jIxYWHTH1isiQlCUpVVUllKBJuMlLiwDGzRZFUqQJjgLU5Ndt2CcWPq/aE5Gu9oo1mlAKlEAAqV0dyw+bWaH60QtRoo8VSm7JCVWNQcpAB6sc3hbUrIpWgBVJWCMDGz+7zHMP0jK0+oClkhyoEk9ibWdt2h0LqQkzUkTQ6buHpOSnAG9xuYVVyOjs9ClKK5QVWSylFyOtvdALnH2gXiEtbp42QGdgwJGSTyy3eGh4g0sqP/ACKBITkgAkPbA3ftGfpwFadphptSEpJAxU/XLOTyiueATZtavXBEpNBqUkpBJfl2hHV+KLWEKmslGVciHBDsbP5/OKI0q1JQlN5KClfE4KhslXO1VseTQbVShNUzJTUGvuAOnTpiFW6CpCOq1KpqwUmlAFQIpDmzB+v2g8+fqKVBEscIqap3tjZ8Fu8ZSSmUkSyFJIIFLh8uN8AbxqzQuuiUTLDAkqFRpfYYe/lyjRxzAsipUxcpKlC5Y0AlhvgDt6QoNamSlyoXd0pSA4c4Nnzk2HaNZaGJZQKAh3HvEFx5BnuCD1jO8OEmaCooSpLqANiEsBbcXBOOghRX0LMaXqfbzwlJAL2c2DBzYdAcX+sbEzWLmpUuYyPZmmlOH2ABszNliM9Iyz7PT6hRloUErcJW4ZktUbl2JIbPnGjK05TLVLWoH3ixLkFyXd7m7RU18GnZm6tF6RSAkOk86msDaxOewhyRLlpBRMUCghy/zuMdA8A1enV7In3iATyYDbt/MC8C05mJNNmOFOxe+IaVoLO639RypUky9MS5eqYxLDAAJ3As/SMPSaeokqBUcElgXIe5Jd+cei1HhKDZgCxSVC3S3ygCNKgCoLUlIbzPY3+cbLyKqRPr2Z+lmsfZJDpUKnOez7m0PaPTJUrJpazev3islcqY4A4i9KkubgOQAM88bxoyNKQHUmyQKjQ4vjmwz/EZyl8KKzJYKgDUv4X8i9TWLBrneDLlhU0FyycUsz2bt1aCyZyAhSQVMkMGDWaxtYD9oBptIiYAsGgkO4xcsCwN3LxHsIH4gu5moVwuQoKNqsMz54VDvBZ0uatRRYgUlwCSxGUvuQGvcXhuV4fKMshTJUHUqk7pLvex/mLI1ZrCZYKnvUMW2cnblCbAHppXsis0DiAYLDn/ABLPtYWjiNQeITEhCD/9utsBrMYZ1CyEKKiE1FixL8mOO1oyNQDUmxISQamLXs+SW2ywha8CjcTOQn/jlppW7kZIxt3hVPhaaw4J6KILDGR7wYC55dIaOpQkpDgB2vnFsYH8whLmKHEldrhsv6+V4ngQJPgqpJcAFBYMGwCeIjO/ygsjSFKFpOGUbn4XJY88bw/P9xAqFTh1sC4OcZ/MRla/VLSF3pUgFyPdJcMWL2yfSKpsLBaVSirgTkgKAZLPZ9g7coZ1ctSVS6qgCaSXDMMuE23587QDTGYEkywJgtclrjJGX7BosmeqcKVIDE2S7F/uTfkIH/4MZ8O4NPzdKqS71skkbdh5QDwuYVYSEcIUCe17OXGDt9oPqNW1MokihhxDkMNttCHhmply1FKFpBCWAckFI6mz3NuUHN0FHdT4QSompd/8FEJ8htEjSTOS3/DV/wBsv5i0SK9WHsc8X8QVM4UKBlgG7FySXuC1mbDwtppTS0qADpJTMNw2CSP8rFNrRIkTFLR8Ib0gBX7VOU1Ja97Ndy1/lB9fLKCg6jiJdIKdic8nDMH6dbdiQRVr9EP+1FNMpKZaykWf4rkvfPJyewEc1Un2qeMJImAAON1As+R/iXbaJEhSbVDoHJlBKFUlTpDEublCX9NruYV0ujTMKncKSwSQSCAQ9j5fI9IkSJhJybsfBzSaMBKJiHMyYHrUok0n4j1bbn8m9PqZiDxKZJUEkM5bD5tfYc4kSNWrbsQHRyJS0zSkqFKyBnlcXNneCSZQVLnykgJoSW2BUogklugbuekSJFVSA81ok+3so00KAB3AawtY+68MJ1JllaysrSQwcWpzYWY9miRItoDR0qjSSTcqalrBLBjn3swtq9R7KaKXDgBtr9sGJEjmi7nQ+gukXNVMlkgBCjZ873cHLBsQ3rNIgKATgnfI6WsXdokSKcmmNAZukFSkpAqSQElgOoNsC5t6xNJ4vUCkNyuM+n3jkSKlq0EiukSpQCjwAjiFnHw2I2cXH0jQT4WlCSo2SAWblztghVxHYkD4YmIz10FKXoKlUkm9ujbnF+cDXqVImFSSApJDsDxBnuxvbH8R2JBEBs6dYCioA0cRYvuCGdnL8/nAwla6lKChMlqa5BZwH3a4LHyiRIUklTQlKxaaC2SS7cLBsg+9tt5Q+nTtpXWXZJOLsDa5s7fSJEiZcFGevxAzE1pYSxSwa5axDOWODBRpBMUSskE+dseUSJFSdBRfTy/ZzUy5ZJrLMcBVi79A/wAoPKlJTqDWKlqBZnZwAT+WjkSEuBPky9UkrWtV6iX6hzkF2d2hrT+G8CFp4KgSoADjtzcsOnyESJBdRCTNFPhkwABExISMBQJPqDziRIkZf5GRZ//Z"/>
          <p:cNvSpPr>
            <a:spLocks noChangeAspect="1" noChangeArrowheads="1"/>
          </p:cNvSpPr>
          <p:nvPr/>
        </p:nvSpPr>
        <p:spPr bwMode="auto">
          <a:xfrm>
            <a:off x="63500" y="-839788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8" descr="data:image/jpg;base64,/9j/4AAQSkZJRgABAQAAAQABAAD/2wCEAAkGBhMSERUUExQWFRUWGBoXGBcYGBwdHhscGRkdFx4aHhsYHCYgFxojGhgWHy8gIycqLCwsGh4xNTAqNSYrLCkBCQoKDgwOGg8PGiwkHyQsLCwsLCwsLCwsLC8sLCwsLCwsLCwsLCwsLCwsLCwsLCwsLCwsLCwsLCwsLCwsLCwsLP/AABEIALcBEwMBIgACEQEDEQH/xAAbAAACAwEBAQAAAAAAAAAAAAADBAACBQEGB//EADoQAAECBQIEAwcDBAIBBQAAAAECEQADEiExBEEiUWFxBYGREzJCobHB8AbR4RQjUvEzYsIVgpKi0v/EABoBAAMBAQEBAAAAAAAAAAAAAAABAgMEBQb/xAAmEQACAwACAwACAgIDAAAAAAAAAQIRITFBAxJRYXEiMhOBBJGh/9oADAMBAAIRAxEAPwD1umQlYIOXzyMWUKCQS55wOWspQe4fyik2fUQ2P2j5Nv4ewWlqSUtcKO4xF5SVez4VbuYoElrhhsYvIPCQAD1ibsDsrVUkg3IEQLqIJsk4A3MEmMECkAKwSIDM0hVSk2YEk/Qw5XVAqLCVcg4fHKAKWXu/Yx1CjLFJLkm5J+hgy5wPEQxI/wDjsIVVyMslsMyms8KqnlCVFQu2f2gqV5KnYbwNU0TL3YXIaJsC2llqKMgg36wzPSAUgM5yIAmaopUBZhYQnKK5gqBYg3iv0grsdodSjgPiLImgZFsR2ZqWBIFnAb7xB7vG8DQjoQqrhVSOXSOTC1RF9rwmjVn2gYFsCDySXNbNkAQ3xgA5QSBln5QaWhNibnZ4JKkvkAjbpC85ZSWcFsCJsDusQGFQa9mi6uAAH3jiOLomjJcbcoQ1E8BrlxY3gZSGFCouSAXwINLSkElLZv0ismSaQBdnIMSTUbEM+YpYIr4jPcGgWcP1PSLywopKmazd2gCtVUv2bktyHzhhMokMPWJ50OBXTJpU5LWeCzlkMfhsXhZWimVAggjDcu8MVEgJUBUORt36QOuRnJiEElQ3gsnVhSqQB3gMpIKC+bhxAZGjMtqxS+/2h8oAw0xSS7XwIFNdOCRf1i033xTsD5mIZZpAV7z3D4HN4EARSK03LHJMBnAt/bJJs5PKHZaUEPWQNusCMixIGfWCq5F7FHJS1hvEVIWACQWODyiipRTSeQvAVatbXBKeUKk9H+i6pKibKtEhYTE/5KHTlHYWlabEyaA5fhG0TUJCkCx6AesJnShiElyou3KDTNQsFCGINrjnFbRn3gWcXl1KcAWcxNMqwOLevOL6pZqAYsDjbzhWbqUJDFNn90b9ofGhzgyuXXSS4BwObR3U6mhQvbF4JpwVIK1BgGbmekDlSUKIISWL5ODA0yU0A1qysoZNnxEmBaavdHSCTpak3Du9z+wgc2elRI+IDHWE5FIJLkGZLZVg9orqkUpCQwAt1gU6YRKu9/wYhtMtKvZ3uAyj5Z7wPUAKUikuDZrg5MBUpRU4DDpyg+q06kqYBwbv03geoS6eBTDpmBsYdK6pnukJSPwxaVIUVZuT8ooV8BvcDzik7UzOAlJAEH7EBoVLmsS7vccuRiwlcRULqLb455gyJgX7x978tEkpYsfeSfl23gAkuYShSnFrPzhaTJLhTEl/wxwgKJEtxV9vpBpUs5StwlOMkknEHreofAwtSEj2lrlvOF5+jQtzTVYF+cUl6oixFth13eG1TksCAwBuTiBv4LgUkJ4WNjhIG8cXIWA7sRmGJ+ploTUo8T2ti37QXTThQp0llF3Id/2gux6hJSwpIUksoWJ584NKkGn3r8oz5/ELAji2jVlzaZQK0kOOEbmFzwDBzZhZ0glGGGYX1XEAEpAJsTuekGlgpSpywJsesP8AhvhVBrU5UcdP5jXxRfklRLaiF0GkpSCpIB5Dbp3htSXsw6x1tt/pHFrADCPSjFQVIwbbEtV4bLdwGPT9ozZ8sJUU5NwSY11HfeMrXqBWU7m/yjj86ito1jYKhr8gGaAKnuoUu/SOz5jEAEuM/wAwY6kBIUlDEWBG/wDEcjtmnBzVTamSRfMKzWSL55xTxCYVCsWURYxU+HKKApSgzYBuYa+j6GQhH+APnEhWTolEApJbaOQ6YYaxRUwSGJIJ9YbntLBLVEG5ZrxlpnKSpmuA4+zQVU2YEkKLldu1smEpEtaEGpmKU5Ym5O47d4DrJXGFEBgLdN8d4p4dKN3PDjnfcwXWplkOgKLFipW78oP9j7OTCpTlRKRty6RfQlIXYkqVlwwDWgE3xQNbiY/nzgknVrIZrm+PL0g3sKHp83iKG967584Q08gha1KDBKmSq1yRDQNMtz/yEsAOTsO5gM2TwAXqBcva/wBDD1csRwLCSay5Ux6BoJIRcl7HHSF0yjuyj1+0NSpRSnIJ3EQn9GymqnpSgXYuz5PaBzJ1KVKSo22a3aFtaviSiiom5PIPD81KQKRbnaHaS0ASQiYzAgkZJg6gEpUFl2DDeEpJXMWWYAHfcNYd4alqdJJcNYeX1hfoKFkAhIURyYdR0iuomcQUXCgQ98iDf1CklISx/m2YV1umF34T7zvkuzdYcfyUFnzCFBgCkglw+PtHdDOSUkI2z5wTSS2fhawybFoMqWWsaScsOUU0iQOs0C2ewbIBzBZBSpLAuEn3ecWlyHSlCiS53yf4jh8MWm0pkjLvf/UJKguwshKXJsUkXtcdIMmYKVEJYYH56xWVJCUi9R+53gitQGIUQw+EZL4MUn0QJaRQLghmuTygmomum6rDBP3jiV3pZ0nyaG9FoGZSidmScON4PH43N0htpaX8P0AQkEl9w/17w6S3eOKOIrMmBNzHpwioKkYNtsi5gSOsASrc5+UA9pUXNhtAp2rANzCcr0tRDTJt4z9QpJmA+8+w6RX+sCiQLDnzflGTra5ahQSRe8cfmmp/xRtGNGjOTXUWpJ9G5d4DLmWZ7j3QD+NCyJigBcmou5giSkJU11HcRzLBhlzKpd2AwYHqZYKQAeEDhY7/ALwoyjTWSADdzERNBFi7fKG44FD0lVKQGx1iRmjWj/KOwfyCjeClLQkFIK1AkEdPpC6+EOVVzD8OwbmRDMxShNBZ3wQzXz8oRRrZap0xKHcM6gmzjYv2huKJQWbLUkJIa5Zss5/Mxedp1gEEkANxWznHSLSpg4qlVMHNmxgNC2pnqmKHsxws9RJAv9YlcjLaTw5IJWspKtnzm7CHjLclNIexfmM+sRUqySmxAZvrAZsoqWCFMoX8zZusO7wXJTw3UKUVKULgmnnbYcodlSgUbk1WfPaM+SVoUxGHc837Q1KmKCKUhhdqjnqObPA/yDXwpNQxS73LsBiKTFKmrTQ/I2b3e8V0+rUEkLU5+YhmSsLUpCTSABdja185LwJIeoFo5SRNrIL/AOPyi2qnAE3ZWb7DELTCmSoAkEA7Fz53tDGtedLUpLEswDfL9zBVh3YmyC4BLC9/tDokqpDVMxPf9oWQ60hCnsQCwYlvtGhp0qu4dIG2fSFLOAbMvT6JQDkElZsRte3bnB9RI+EFyCznH5eHJM9BFJdJzexgBYWcXe4AtbL9YeYO2GOnTQHJKx1Yf6g+pAMskByWI8o5pJAQQ4uBY99o6rUkLexOw8/ltD65IBokk0cXu5tkbQxq1l3HABbqe3lApesBWEpsr3mH3gHiUtZNyysMem4hfqx1uhDNqsgWsXBxCs8ipwGVzztDOimj2dJYbEDcc36wxI8MBIUXp2ffp2ilCU8QWkW0OncAqTYYffr2h4lrmI/p+WEQl7n0j0oQUFSMG7KE/EbRjajXe0Vb3Ac8zE8X1apnCksh+Ijfp2jzHjPj3s/7coBRT712bp1MZyleI3hClbNLxv8AUYkilAqXsn7/AMRk6hK1qC3OHuYJpJIS6m/5ACQpnfoYYneFKXwglIywNldOgjln5Lw0WFZM0qSQW5BumY6UKPMUgs4iml0brJRYcj9oeVJVZzhr/ZowuhuhO62HusL2s5hVBKFkkKYfGMRrzFpFmCvPECTpglJcO4ex+UONdk2L6TUicSCHSCwX3isySQaWpZTVJDg94FL8Q9kAGI5hrDzENabxErLJTfL9P9vGjzoKZWfJ4iygByiRRSS5uPSJBaA29X4iy3S66Qxi/slIBUoFl8Vhg9WzAfZJszKIuAMczbeD1KKgQFMDe/vPgB4zRACfp8rBdSr4N7MzchFpeppFSi5KQKBsQGYcoIUCjidJBYPl++IJ/RBRSVJd2PmIHbxBnYEKVwgXCQ553LkQMKSpZqBbpbF4LqlgzRUaUp94C3Z47PTKUhRCiCkcILkfLnhzCejQCdreMKSlnZiDs9NxHdfNme1QEmpZBb5BuQgennNSpSQgNYd7w5IQicpgopKdjwlnBY7w0mx4gPi85IA4XUkArOOjdb/SJ4ZMSSpqnUHN3tzHKLa5CAsKpKgCpJs9+R9YBp5yalKQBLBFD7kDkNhgQUrCsovO0KQAQLLLFWWL2+8N6eWpBpJSA7v9f9RNBNmB02ITgG7ht23zCWqVzcAvjvt2ht/gnnBzUapJAloSVEqawvzd9rQNGsWZipaeDhcFnOxb5+cA8I0rrKXKki74IfA6mNPVzZhpITVTi3LrtCzsbzBdOsBP92l03p3Lixza/KB6VZmrYS6UFLm+S/To8Vm6RU4bXdw2HwAXjc0nh/s0hUwgWuBufrGkYOWRE2kL6HTqqWlmSGF7kjl0aOq8NCFEqWGsyQL+sdn+JW4QwhMrOSY6IeCK50hyY6J6EuAnOTzjrod6Bhyc+V4Sli/5n8+8OBFo6FCPwmwyJ4GEgdhBpa6vL8b5wnLQ5/MY+f7w3ppVjyH3/wBRol8JCM99thGf4nOJFIs+T05RoAVR5j9dzFpkD2dhUEqIyAXZjs5s/WIlqHDk8/4946bSpNnsV5A6DmesKyPDDLlpNKSXdjvuS/WM+ShLJSpZSwG4B/3G1ppBBACypg4CuQzd7WaOScujqoLp0lSwDYpAt3/G8od1GvYkH3k52NvrAPCqX4yEzAWYmxGQPK/rDOtkBNnSCd2e+XeOVrdFegJbM/uB7dRm/MwbVkGWFC7G52eJp0LCQgh2DVFNj+WgetQQjG46Y3Ywq0dnESkvcBTixGbdIbnHg4u3T5QhpJIclFzl8/PYQbUqShPGrJ+fQHaFeiBHQl6kuu1wQwYcmN4uiUgXQpn2LFvvB1atQemzipP5tAp+mSWLOpgHHrfn3ir+iArkAHL9YkLL8TUk0lrd/wBo5F4PT0mllTCukCgAni6fcxXxHVhMyiksCOYsCzgjOYulC18SJiXHQn1bFh1giJYqKlgEKtdRLeRwDyievwZ9idDt7RVgTwg/FtkX7QRPiClzAmlRCXZXIEb9YZmSQUluAC74ZjsYnhOpTOe6U9z9RzeGkFgvEtAlMtDMSOI1b73PfaKyFIKSnieythm/P6wxrdWmpTX4WpDXIwej39Yy5E26UhAcs/PmARc7xNp/1HtaHTJJU5CWQUm5LuLjALpJvDGnkhc0O6iXqLm+58oZ/rFCW6ksXYJ3P3vHZc4lNTAPYEC3W/N4ft/0At4pqAAEDDsLfjQrIkmkqZSmwmwNsgc4tN0iVqcqUqlQsGZ/SGdWSxoN+lrY9YlNfRnNdJWGUhJS6SSA2QGYtANNo5l62SFEYNk7l7M/UR2ZrSSmWFFwl+pN87WzGdqJk2XVLUbEOFEuHwLPwnpFp2wV8Bv6/wBnNMtLlxc4c/m45Q/pdX7RBCz7pYJGb82uegjzMiZMJsXU5uQ7g2cR7bwrw8SJYVMvMzjfr1+kWvG5Ygk0i+i8NRJ/uLJf4UE2T16n6QLUagrurGwis2aZinOBANRMJ4R/qO2KUVSMdbtlFcR6DP7RwrfFmgcycwYYFotp+l/3/PtFIdDchG0OEsL/AJ0gEhENIb3jtGiRmyyZbW33g6bJYX+8Ulhg5yYLLTFIQRCLQl4toxNlrl/5Ah+RyPN2h8lh9IEu3eJkrGj45pQpc4JKLsRdjb/cPySt1JUyRUUpazEdb225XgGvqRq5tIN1rNxtXZukEAeWAWDkqciwY98/vHA1unZYz7NKhQsFwSLZOz9b7RdAWZyUFRUkdRZhyELJkKmEKBZNFxhVX+Qv5tD2k0YC0KAUWuXOXGWJ6u0YSikFjPierKAAkEgNUXbJioly5iDuRje4DtaBjUBapkskkkZswuw2YMY5KKUqQCWKQzgZB26xNUhDmi05lTUgFkqFtnJ2jviiUKUQsmwFgR3x5QvNQBMCluuWbPc0lwxUNhtElyEmatQHCGtsTu3pE9h+Rg6VIQ5WxPu49OuYSm6OYkkBRULMbOH5B/pBFacBYGRkWx+faKaCemhRSp1nBV/1LeVnik6Qh+XLYAGYkHkQRHYz5smaouJqWN7p/mJD9Bf7N3T6thUATUqzfDSSCCNjzikvVqUSnqci97GOajQEyqUGlbu4NvM9bwvp5BC2WpnyRsRcZvm/lE8urFg1qFTKSKnazUi4ewPVuUM6EpF1khQFg2H69omm19ySpwNyAmkD6m4i0pl0qqtEydYBxWmSHViovbbkfznAtNpAJlSLlWXwL59ADAtdqCCAUn2QyxvyGzeUNicVABVkKFliysNjzjSKrRHU6t5oZiH/AARcTiXTlIOH3N3+cecm+LCWibLlBS5gU7h9yxJPJgXh/RaUqQsKXx/FSGYEOLciN4lrhopoOtYSoimrmRgAvdUBmKUpNSMe6aRcGxFuRD36QjrZK5akpS6qwQSbg9DyIsY6fFEBKyUqKgfcTzGCdqbw/WxrCs+SuWksWUcB3be7Z/1GTqtSpylbl7uDtz/iK63x+ashQRlybYEen/TP6fDCfNSb8SJag3ZSgduQ8+UaQ8e28G5eqGP054KZUtMybdQvLScgHdT97A4+j8+YVnpvHZuqqUQTUeY26escUghJL3Ay2elzGz8ySqCMab1gmew9IWmTAm3xK3i4mIDrBLguQ7hhkG2YniCwpAUEWLEg2N/reI/zsr1ECk1YsPvzhzSBKQ5Iv1hWVqWtTu/nuI5qKVEkmkA8Q5ti+/aBeeS6Kcbw2UzQ7QdBBxcDHeMebOSkAXIIJztz7RNDqFKJCMDnF+P/AJV/2Ifjw9AgP2gomADt+MITkaxLEOzZhmQkllbbDvuesdyd6jKhgPuL/SM/xfXJky1KJakO55/jRoTFsI+XfrT9Qp1E32Acy5RdRBYFXfcD69hC8kqQ4K2LyxU5KlBw7m+bu4LiFfDl+0ExNmBJck3/AHx5dY5rdOaAxYfEpNi3J0sDtmFdLMCSAlSwlVht7pZ+ojhrDpfJr6YrMwLQQpEwFS+2LP7p29Yc/rVqmAM5ALgOM7EgNyMBkTuFZRLdrgJbcMAT5fWOeEapRUStJ3B5pPV9oyk70QtL0oC1qBcBwqq5d3DA9Qb9o1tMg8JpC0+85axHJoypciaic5IUL3cjJ5JF35Q5qhVICi9Vdikm4c2+XyhtWBoaQgpWqxdyLmxHQ2ZoOma4QErVgqKQAQDjO5yLRjf+qIlMAlT8IJJbNn5nflHNZ/ZUChypjUAHpNiH5De8Z+oUM6lBJrB+H7m3Qv8AWEkaUyize8bEfQvG1JngoSaRUWNx5vCP9SFFAKSSnJ5vyA5YhoLJ7FYxMSBy5dIkWOmQm3H6c77iJFUBoy5XCTWsoTkmyielmpvBpUhlGbcpYMlSsvdlfzDWplKlAdeLhuSWYW6tANDqlLSCoMoG6SDvYH5PGX9drSeRrxDRzJhFICAxqACdjY4vCczwtKGKuIgtVuHNJHKzqjSmSgFl5qkhg7NZ232Bz55jElzkGeUKUTUGSlrVHsLYL9xBKTk85CPA34loEOkArpupZFxyCicku2DtE1sxJQWVUb3Yb9Oxgmj06yFe0sk4cjmLcwP5i2u0iEpHukWxkDcdR+8Jp1YJ7QnOKEBKAoVBgoXuD7xcb3z0g0mV/dKiukUpSH+LIy+wa0dnpFQULVISC5uGNh0EFEmWoJKlPSXChZzuOgf6Q7GJztOpNSTcbHoeXI5jP8L0E1ZWuUEi5QS/+PQuz26x6WdNClJGRguX8+pMNKHs02GVdPi+kNNRWB7MzfDfAUpmOpmDEgfETdjb3Qdt/rrTpxBK7lr/AGhfUTAgAuyiC7s7ecdRO4VKDtkl8nNvX52hS8mU+ia7KarV1sySSACSAOeH5wjL8U9oopsClgTso8o4qYhQExDgBKxSQWc5fnj0vGXpdAyUEy2SLkqIDlzcvyc+ght3qKSSQSdqwZ1KSwcAkPcl7/I9bw/rJqibpKwAN+rBusWkFpKlUChJckfFfhY89vOAeKpJpYASzYs7469h5mG3g+WN6VKDLYh6nbY8mfYv9YW183ZIpUBc8iemD+c4W0mkNYNRKgSQSGAGwI6c+sVIIUqYpZzQcZ5sM46RCbCi06e7C5F6tuzdr7wzLJCQUMRkgHbkN3aAzkGdKQHouSwawvnNm+0dlezppEwgswY29CGhtdgd03iQmThLCWNWHfGX+sexBADmMjwXRhKAMtlQ384zP1r+rU6aXSkgzFYH/keQ/wBR6Xg/jCzGdN0hL9c/q72f9mUXmqF/+qf/ANHb15R4jw/VggOhSyXe3/kA4GOcBk6z2qVrJHtg5JIuRb+fSG9NpiA610hQYeedomcvppFUc1M9SAQCSj4XDFv8SfiZ4elmXNCEAlJUyg78jg9cPvFJKEBYSUkhmfIAIsdxyik5CDMAalKA+9i1qbMQ4+kZNJjs0vD5IQSQopLGrBwd077YgciZUorCgApkqUqxJ2SnZV+WMPCiVTJS6wQXSzEjHI3y8a2ml1qSsqpBHusCCTc39Mcoh5oCGuWFuiWVe2Sxd8+ZtBTLmJkAqclIcpcfZr9YCvw1pxmIVkUYcObjysPOOz1r90uTclVVju3e1hCfVDRQTXAVsFDhF7gv5G2+Y29fJLguP7g2LPbm94yD4MaqyVDhuE2JLeuzQ/pVMilRdwQC5ts6ahcu3X0iW/gF5etEsDKhZKiQ+H+LbGezxWWhCpiVOX2uwYPn9+8LpWQobgBlJGXa4IwR06CGlNX7XiIYU4pvYhhc/SB/BcDqnN/oB+8SLI1CiHFIfbHy2iRNInQ1daRNC7AsxOQMi+LvFdXPZH9tBByVJ6M4GR1glKjSWCCkilLEJpNi5IFLBiIHNnEpIJBAJf6Hvj5REuMRSRoyVJCQlVwoe8o7HJPLHzgcjWS0LIVYlgDjHMjtvlozKZkyVTSoMlhyPIE5a8MjwgoTxKqH/cXUDkF/eOWPaK6sVLs5qdTQHCCodCWNs7WfcAx1Ehc1HtWCSA5Dm3w5uME2+kaEg0JPbgcOW2FvhtFNbMIQAVUhhUlItzOdyYVUgsy5fhqlq9p7YviihkU7O6nc5h/T+FpAcurBU7AXLcgSHceRjnh8onBBBchnIKbNbYu/0h3RqW7LKSQGwAGvfkGG3+4TqwbZ1MtIUFUgcj0+0V1OvShiSblgft0hPVa1FNKaiP8AO7MLbZhXWLQWf+43FSN2Fsb9+8ZtybwaX0PK1bKUpQJTt2Iz6iK0KnJWUmwIYBhUrcdmB7P0hPSVqSkAMGU4UeIAuzEu7fSDLnplAp91IFqQVEEFiLdT6xVPsr9BZGqBLAFKclkszfCT8O2OUDMwqspSVJTkkWGS7dsQTR6wCUSSFJSq5KWxfAJ5j5QjOUsrM0UykqDqCjlNuIbEhlerRpFN8kmrP8QAkJFRZqhazBztsA31hLT+KJmIHEFFNRpCWYOGuckjf6RTUa1M0pRJZaQCLHDWe/Rx/uBTNWoJ/uJUBi4sfMWH40KwoOJ3GFPdbvuLAeQhXUrFTlQ4feBDguCwCQzq2eBf+sppIUkgpc4LHkAkBmDgPBJaZagDQCCQXbc7PvdvURSVaVRnHxETkuFUrxSXa/Wzlo3/AAPSqmk1EUuKiAbtsHgCfD0KPFZRAJHNI4X7mwHbpDn6h/VUnRyUgJAUrhQgb9TyA3P1Mb+KKkyZyzBn9TfqWXpJTOKiGSjn6YA/Mx8in60z55XMVxLso9MWGwgPi3ikzUTq1h1EkDtyHIR3TpmS1KVTcCkgjFsed47apGKDKSEKsSQzN+zZjRWpcyURcEBw4z+5b6wDSArUFtSUkFh1v5xqJ09a3QpLpZV+H0tj94wm1ZouAekBUE1FNkixLY6+Z9d4PM0iVIUQVXuDkJa9yCM+UOyNOtgFCm7lhje7O0XOrXxJCUrSSw5kEZOzMc9Iwb0oTlyJSpYBVZnISNuTkWPeD+G6BCEOSSly1rlrOwOOkNaVEsuAgApZyQx53fNrQ3qJ8pL+zIJJ5DI7YDRM2CFZXhcxKrTBd8i4F9hvj1gkrRABkkE5FTE2fBOIFMmr9o7gWcjkObbCx25wzNUkoSQisuxUwZyLOGx+bwtQMPpdZSpKVEObEOHBF4DqgpfBgPwqxSXwPn+WgU3XpUEqQkulYBSUEOSzg2yOfaCz0rJAqSpjU4DFwAfQRP5QFVSqE0r6ux2xl87xTX1MDKulKLBLMM8sFvtANbpk1BcwrLikkFwNnZ7j5Wi0tJQlIBUzkKJDBmBdh8Tne1oa+jCaITBLS6pb9ZigexAjkQa6QnhqKm3bPpEgtio2tVqJctNIDBIe5ve5Dm584D4fOE1DJSUXfiDEbkEnaF9d4SZsxLuhAJUtILuACznKb/KHEyGASkpKC+SxALlm5fuzWjNd2J10RM5SZyAboFlFwEsObsb47wzr9UCCwJCma2MD/wBrneBLkASwUqpDji6i7dLgGEJviClLVx4LAMXW/JrAZv2iN6HyXVPLiWpT0sSRliQyW2s94006d3QvJF73Zxuem8Lq1KHehlIS4DA993JxtApPia1JUoCoJAc8r46kuP4h+uhpYyqAVLUobIb/AK5S4O14bEoMA5vlT9z23z2jJVrZlN0KPGkpCgwuGe+X6Ro+H6BUlKqpmb0kOO4NmO0NRT1iZNbpQqWlSAGSywUqGGx/25xnawSilK0ITwOtIBYgk7n/ACLPflEmj2rJB4EGwSkDJIa1iRHZ+mbhfhUbkJJ3DqazMCPwRSXaHwaOk0oUxILFLOzO9yTyb52hbV6xlLSA6VMATY43AGBHZ+r/ALSlpLm4yz2z2JOL4jF089SyJZBZb3GQSGDkYfmYhxcmNcWzurBUVtWEApQW3ZD1MAd+YawieEn+8ETFIEssqokpVSxNJGAk2ftGnI1pUo0MkkkcQI3ZR6tfvaEJ3hjThWHQMKBsrdsuLnPSNYukK7wv4ZqkgrCEBLkl1KqNINuosecU/q6FEBYWkkBSTcf9mLO7eUZmrTKWSsH2ZpVcVOVEk/8At29Yd0ckLlqmKKDW4VLsMFgXJBJsDfryg9eymV8V1iWQmSg0NUHSWqJw5xnEOSpJXJSaiVEjOxIxY+6GNsxWaUzQlMtYKh7wYsBjbIz0xAfFvHpWlSZctlTjdtpb5UUjc5aNYw9ibpDvjvjadJKt/cnkBgdhipXJI+fqY+aa3UTJ0wzFqKzkmxbbG3aHdKpZUqatal1qZSlPv/G3LENy9JLQwTSqq2OXeOtSUMM6bE5UtU0HhCbNbr3a/aHpSUlAO7MxcgsGzsQRvsYOnQFIY5Jftmzb3aIvw4MkFjcs3UYbye3KMpTTLSDyE+yTxJ3qcDnta4P7QxLCaagQLYOT0JDt6QOXplrFAcuxF7A5GT9bRpiSE0vSmkCzXt1xGEmMDK1KgoFaTcNb4mzYM3nDgnIWoUiotgNYYNntuPKFJ0oVpJNKCCSske8dtgIv/RJJE5C6mNOebZI6t8onFoHDPUVlQTS6mw4DBgSQXN3236xNRImmWHQAlN6hg3YXyygXb9oPNcFaFKSHSCmzE5d/MQTQ62X7EJIAUQbFZcqvgdxiFaGLK06lAKFyxbZsc8hh6mGJkxUsCUE1VgF+bYNx2gMvXygSkrYhJG5N7vve4gmn09SV1Lehhw7G/XteJ60RzQGkKQupLKqDpJt2D8X1hfT1VKVX/wAirizEObDlsD2MWkTCV1hQNIs+xbl5n94aTovaAKSEpJJJPV7q6nMU2gEf6eYVKZmBJFnezjOTfmIv/VLrMqgMoBySbO4yAfwiGZ6zLNmUhO7uQSfnn6wBKBNUGcKBBySwzjGz+UC/IDAkpVcyVueQU3cMMRIGqa1gtwLPf9okZuRVGi4Ukolg1jIxYWHTH1isiQlCUpVVUllKBJuMlLiwDGzRZFUqQJjgLU5Ndt2CcWPq/aE5Gu9oo1mlAKlEAAqV0dyw+bWaH60QtRoo8VSm7JCVWNQcpAB6sc3hbUrIpWgBVJWCMDGz+7zHMP0jK0+oClkhyoEk9ibWdt2h0LqQkzUkTQ6buHpOSnAG9xuYVVyOjs9ClKK5QVWSylFyOtvdALnH2gXiEtbp42QGdgwJGSTyy3eGh4g0sqP/ACKBITkgAkPbA3ftGfpwFadphptSEpJAxU/XLOTyiueATZtavXBEpNBqUkpBJfl2hHV+KLWEKmslGVciHBDsbP5/OKI0q1JQlN5KClfE4KhslXO1VseTQbVShNUzJTUGvuAOnTpiFW6CpCOq1KpqwUmlAFQIpDmzB+v2g8+fqKVBEscIqap3tjZ8Fu8ZSSmUkSyFJIIFLh8uN8AbxqzQuuiUTLDAkqFRpfYYe/lyjRxzAsipUxcpKlC5Y0AlhvgDt6QoNamSlyoXd0pSA4c4Nnzk2HaNZaGJZQKAh3HvEFx5BnuCD1jO8OEmaCooSpLqANiEsBbcXBOOghRX0LMaXqfbzwlJAL2c2DBzYdAcX+sbEzWLmpUuYyPZmmlOH2ABszNliM9Iyz7PT6hRloUErcJW4ZktUbl2JIbPnGjK05TLVLWoH3ixLkFyXd7m7RU18GnZm6tF6RSAkOk86msDaxOewhyRLlpBRMUCghy/zuMdA8A1enV7In3iATyYDbt/MC8C05mJNNmOFOxe+IaVoLO639RypUky9MS5eqYxLDAAJ3As/SMPSaeokqBUcElgXIe5Jd+cei1HhKDZgCxSVC3S3ygCNKgCoLUlIbzPY3+cbLyKqRPr2Z+lmsfZJDpUKnOez7m0PaPTJUrJpazev3islcqY4A4i9KkubgOQAM88bxoyNKQHUmyQKjQ4vjmwz/EZyl8KKzJYKgDUv4X8i9TWLBrneDLlhU0FyycUsz2bt1aCyZyAhSQVMkMGDWaxtYD9oBptIiYAsGgkO4xcsCwN3LxHsIH4gu5moVwuQoKNqsMz54VDvBZ0uatRRYgUlwCSxGUvuQGvcXhuV4fKMshTJUHUqk7pLvex/mLI1ZrCZYKnvUMW2cnblCbAHppXsis0DiAYLDn/ABLPtYWjiNQeITEhCD/9utsBrMYZ1CyEKKiE1FixL8mOO1oyNQDUmxISQamLXs+SW2ywha8CjcTOQn/jlppW7kZIxt3hVPhaaw4J6KILDGR7wYC55dIaOpQkpDgB2vnFsYH8whLmKHEldrhsv6+V4ngQJPgqpJcAFBYMGwCeIjO/ygsjSFKFpOGUbn4XJY88bw/P9xAqFTh1sC4OcZ/MRla/VLSF3pUgFyPdJcMWL2yfSKpsLBaVSirgTkgKAZLPZ9g7coZ1ctSVS6qgCaSXDMMuE23587QDTGYEkywJgtclrjJGX7BosmeqcKVIDE2S7F/uTfkIH/4MZ8O4NPzdKqS71skkbdh5QDwuYVYSEcIUCe17OXGDt9oPqNW1MokihhxDkMNttCHhmply1FKFpBCWAckFI6mz3NuUHN0FHdT4QSompd/8FEJ8htEjSTOS3/DV/wBsv5i0SK9WHsc8X8QVM4UKBlgG7FySXuC1mbDwtppTS0qADpJTMNw2CSP8rFNrRIkTFLR8Ib0gBX7VOU1Ja97Ndy1/lB9fLKCg6jiJdIKdic8nDMH6dbdiQRVr9EP+1FNMpKZaykWf4rkvfPJyewEc1Un2qeMJImAAON1As+R/iXbaJEhSbVDoHJlBKFUlTpDEublCX9NruYV0ujTMKncKSwSQSCAQ9j5fI9IkSJhJybsfBzSaMBKJiHMyYHrUok0n4j1bbn8m9PqZiDxKZJUEkM5bD5tfYc4kSNWrbsQHRyJS0zSkqFKyBnlcXNneCSZQVLnykgJoSW2BUogklugbuekSJFVSA81ok+3so00KAB3AawtY+68MJ1JllaysrSQwcWpzYWY9miRItoDR0qjSSTcqalrBLBjn3swtq9R7KaKXDgBtr9sGJEjmi7nQ+gukXNVMlkgBCjZ873cHLBsQ3rNIgKATgnfI6WsXdokSKcmmNAZukFSkpAqSQElgOoNsC5t6xNJ4vUCkNyuM+n3jkSKlq0EiukSpQCjwAjiFnHw2I2cXH0jQT4WlCSo2SAWblztghVxHYkD4YmIz10FKXoKlUkm9ujbnF+cDXqVImFSSApJDsDxBnuxvbH8R2JBEBs6dYCioA0cRYvuCGdnL8/nAwla6lKChMlqa5BZwH3a4LHyiRIUklTQlKxaaC2SS7cLBsg+9tt5Q+nTtpXWXZJOLsDa5s7fSJEiZcFGevxAzE1pYSxSwa5axDOWODBRpBMUSskE+dseUSJFSdBRfTy/ZzUy5ZJrLMcBVi79A/wAoPKlJTqDWKlqBZnZwAT+WjkSEuBPky9UkrWtV6iX6hzkF2d2hrT+G8CFp4KgSoADjtzcsOnyESJBdRCTNFPhkwABExISMBQJPqDziRIkZf5GRZ//Z"/>
          <p:cNvSpPr>
            <a:spLocks noChangeAspect="1" noChangeArrowheads="1"/>
          </p:cNvSpPr>
          <p:nvPr/>
        </p:nvSpPr>
        <p:spPr bwMode="auto">
          <a:xfrm>
            <a:off x="63500" y="-839788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Alt Başlık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ŞEKER KULLANIMI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latin typeface="Comic Sans MS" pitchFamily="66" charset="0"/>
              </a:rPr>
              <a:t>Koruyucu olarak </a:t>
            </a:r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dirty="0" smtClean="0">
                <a:latin typeface="Comic Sans MS" pitchFamily="66" charset="0"/>
              </a:rPr>
              <a:t>Reçel </a:t>
            </a:r>
            <a:r>
              <a:rPr lang="tr-TR" sz="2400" b="1" dirty="0" smtClean="0">
                <a:latin typeface="Comic Sans MS" pitchFamily="66" charset="0"/>
              </a:rPr>
              <a:t>ve şuruplarda molekül sayısını arttırmak için limon </a:t>
            </a:r>
            <a:r>
              <a:rPr lang="tr-TR" sz="2400" b="1" dirty="0" smtClean="0">
                <a:latin typeface="Comic Sans MS" pitchFamily="66" charset="0"/>
              </a:rPr>
              <a:t>eklenerek </a:t>
            </a:r>
            <a:r>
              <a:rPr lang="tr-TR" sz="2400" b="1" dirty="0" err="1" smtClean="0">
                <a:latin typeface="Comic Sans MS" pitchFamily="66" charset="0"/>
              </a:rPr>
              <a:t>sükrozun</a:t>
            </a:r>
            <a:r>
              <a:rPr lang="tr-TR" sz="2400" b="1" dirty="0" smtClean="0">
                <a:latin typeface="Comic Sans MS" pitchFamily="66" charset="0"/>
              </a:rPr>
              <a:t> </a:t>
            </a:r>
            <a:r>
              <a:rPr lang="tr-TR" sz="2400" b="1" dirty="0" smtClean="0">
                <a:latin typeface="Comic Sans MS" pitchFamily="66" charset="0"/>
              </a:rPr>
              <a:t>hidrolizi </a:t>
            </a:r>
            <a:r>
              <a:rPr lang="tr-TR" sz="2400" b="1" dirty="0" smtClean="0">
                <a:latin typeface="Comic Sans MS" pitchFamily="66" charset="0"/>
              </a:rPr>
              <a:t>sağlanır. 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ŞEKER KULLANIMI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dirty="0" smtClean="0">
                <a:latin typeface="Comic Sans MS" pitchFamily="66" charset="0"/>
              </a:rPr>
              <a:t>Pektin içeriği yüksek olan meyve sularında limonla beraber şeker – jöle oluşumuna yardımcı olur.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764704"/>
            <a:ext cx="8075240" cy="1224136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Şeker Kullanımı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16832"/>
            <a:ext cx="820891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600" b="1" dirty="0" smtClean="0">
                <a:solidFill>
                  <a:srgbClr val="FF0000"/>
                </a:solidFill>
                <a:latin typeface="Comic Sans MS" pitchFamily="66" charset="0"/>
              </a:rPr>
              <a:t>Günümüzde, mısırdan elde edilen nişasta bazlı şeker (NBŞ) – Mısır şurubu da besin sanayide yaygın kullanılmaktadır.</a:t>
            </a:r>
            <a:endParaRPr lang="tr-TR" sz="2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tr-TR" sz="2800" b="1" u="sng" dirty="0" smtClean="0">
                <a:latin typeface="Comic Sans MS" pitchFamily="66" charset="0"/>
              </a:rPr>
              <a:t>En yaygın kullanılan formları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 NBŞ -55 </a:t>
            </a:r>
            <a:r>
              <a:rPr lang="tr-TR" sz="2000" dirty="0" smtClean="0">
                <a:latin typeface="Comic Sans MS" pitchFamily="66" charset="0"/>
              </a:rPr>
              <a:t>(%55 </a:t>
            </a:r>
            <a:r>
              <a:rPr lang="tr-TR" sz="2000" dirty="0" err="1" smtClean="0">
                <a:latin typeface="Comic Sans MS" pitchFamily="66" charset="0"/>
              </a:rPr>
              <a:t>fruktoz</a:t>
            </a:r>
            <a:r>
              <a:rPr lang="tr-TR" sz="2000" dirty="0" smtClean="0">
                <a:latin typeface="Comic Sans MS" pitchFamily="66" charset="0"/>
              </a:rPr>
              <a:t>, %41 glikoz, %4 glikoz polimerleri)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 NBŞ -42 </a:t>
            </a:r>
            <a:r>
              <a:rPr lang="tr-TR" sz="2000" dirty="0" smtClean="0">
                <a:latin typeface="Comic Sans MS" pitchFamily="66" charset="0"/>
              </a:rPr>
              <a:t>(%42 </a:t>
            </a:r>
            <a:r>
              <a:rPr lang="tr-TR" sz="2000" dirty="0" err="1" smtClean="0">
                <a:latin typeface="Comic Sans MS" pitchFamily="66" charset="0"/>
              </a:rPr>
              <a:t>fruktoz</a:t>
            </a:r>
            <a:r>
              <a:rPr lang="tr-TR" sz="2000" dirty="0" smtClean="0">
                <a:latin typeface="Comic Sans MS" pitchFamily="66" charset="0"/>
              </a:rPr>
              <a:t>, %53 glikoz, %5 glikoz polimerleri)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86808" cy="6340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                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BAL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dirty="0" smtClean="0"/>
              <a:t>      </a:t>
            </a:r>
          </a:p>
          <a:p>
            <a:pPr>
              <a:buNone/>
            </a:pPr>
            <a:r>
              <a:rPr lang="tr-TR" sz="5000" b="1" dirty="0" smtClean="0">
                <a:latin typeface="Comic Sans MS" pitchFamily="66" charset="0"/>
              </a:rPr>
              <a:t>   </a:t>
            </a:r>
            <a:r>
              <a:rPr lang="tr-TR" sz="4400" b="1" dirty="0" smtClean="0">
                <a:solidFill>
                  <a:srgbClr val="002060"/>
                </a:solidFill>
                <a:latin typeface="Comic Sans MS" pitchFamily="66" charset="0"/>
              </a:rPr>
              <a:t>Arılar tarafından çiçeklerden ve meyve tomurcuklarından  alınarak  yutulan nektarın arıların bal midesi denilen organlarında </a:t>
            </a:r>
            <a:r>
              <a:rPr lang="tr-TR" sz="4400" b="1" dirty="0" err="1" smtClean="0">
                <a:solidFill>
                  <a:srgbClr val="002060"/>
                </a:solidFill>
                <a:latin typeface="Comic Sans MS" pitchFamily="66" charset="0"/>
              </a:rPr>
              <a:t>invertaz</a:t>
            </a:r>
            <a:r>
              <a:rPr lang="tr-TR" sz="4400" b="1" dirty="0" smtClean="0">
                <a:solidFill>
                  <a:srgbClr val="002060"/>
                </a:solidFill>
                <a:latin typeface="Comic Sans MS" pitchFamily="66" charset="0"/>
              </a:rPr>
              <a:t> enzimi sayesinde kimyasal değişime uğramasıyla oluşan ve kovandaki petek hücrelerine yerleştirilen çok faydalı bir besindir. </a:t>
            </a:r>
          </a:p>
          <a:p>
            <a:pPr>
              <a:buNone/>
            </a:pPr>
            <a:endParaRPr lang="tr-TR" sz="44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4400" b="1" dirty="0" smtClean="0">
                <a:solidFill>
                  <a:srgbClr val="002060"/>
                </a:solidFill>
                <a:latin typeface="Comic Sans MS" pitchFamily="66" charset="0"/>
              </a:rPr>
              <a:t>	</a:t>
            </a:r>
            <a:endParaRPr lang="tr-TR" sz="50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5000" dirty="0" smtClean="0">
              <a:latin typeface="Comic Sans MS" pitchFamily="66" charset="0"/>
            </a:endParaRPr>
          </a:p>
          <a:p>
            <a:endParaRPr lang="tr-TR" dirty="0"/>
          </a:p>
        </p:txBody>
      </p:sp>
      <p:sp>
        <p:nvSpPr>
          <p:cNvPr id="30722" name="AutoShape 2" descr="data:image/jpg;base64,/9j/4AAQSkZJRgABAQAAAQABAAD/2wCEAAkGBhQSERUTExQWFRUWGBgYFxUYGBQYFxgXFxYVFxcWFxgYHCYeFxwkGhQVHy8gIycpLCwsFR8xNTAqNSYrLCkBCQoKDgwOGg8PGiwkHyQsLCwsLCwsLCwsLCksKSwsLCwsKSwsLCwsLCwsLCwsLCwsLCwpLCwsLCwsLCwsLCwsLP/AABEIAOEA4QMBIgACEQEDEQH/xAAbAAABBQEBAAAAAAAAAAAAAAADAAIEBQYBB//EAEIQAAEDAgQEAwUGAwYFBQAAAAEAAhEDIQQSMUEFUWFxIoGRBhMyobFCUsHR4fAUI2IVY3KCkvEWM5OisgeDo8LS/8QAGwEAAgMBAQEAAAAAAAAAAAAAAgMAAQQGBQf/xAAsEQACAQMDAgUEAwEBAAAAAAAAAQIDESEEEjEyQRNRYXGxIjORoRQj8IFS/9oADAMBAAIRAxEAPwDSvwznOMJOwFQXyk9kd3tK2icraTXOGrnE69AEfB+2T3GCyn2AP5rx9PGn4Ubvsj0W5XwisDoUvD4pw0cVZ4mjTxDZA93U+R6KpwmEcTBtBTXBp4IpJrJbYXirtHeL6q4ZSa4QPPz2HZVeEwoB6q0osyNJWqnF9xM2uw3J4fdgfCDHfn1UnDUYY1sd+vUppYAGgXkmfJOrV4Ajf/xGv4eqckJbHwASB5/komNovBc8SQxrnNBOtQiPQAfNEp1pd4bkAuN9TsJTOKY006UgB0WcDuCPF3ifkqbSi2Wk9yRSezeD9473lSXQC4zoXHnzhWdTEkS4+EfeP4Ktw+NFJpdlDQfiyvzQ3bKNgg4zihe6dTG0ANHQmzB1u4rF40KcL3NjpynPgnvxoFw2SftPOUeUyT5BcPGHDf0b/wDao4D5KhqYxpJyue47imI9ahkn1QHu392wdXuLj+KwVNdJdI+OlvyXlbj8fbj/ANyk36NKF/xF/ef/ADM/Fio34uPtUh2b+ZQ/7Q/rpn/KP/0s/wDMqvuO/ix8jS0/aBx0cT/0X/8AiWlPfxNj7VWMd3BY7yD7ejllHVQ77FJ3lB+UpzcQG6B7P8Lszf8ASU2Oun3BekXYu+IcHY9pNJ0ECfd1ZFhfwuOnqQqXhrgHPpnM1wbnZEai8tO+m2sqQ3iHhiz27wP/ACp/i0gqJh6DWOaGAOYZinJkTJOV/wB0yRe+y0RrxnlAeHKOGU3/AKij+KYK9/eU6cm32WmCO956LznD19jrv+a9f4jQA/l5CM4gvc4OOTZoaNJMCTqvGnsLXFh1Bg85FiCtVGTkncXVio2sXuA4m1oFjmLrnYD7yvKmLIbMAydbCVi6SvK1Z1Wk07NMEC10U4gxZe0MSHizSCDcH5QUGsTJ5qjbjXMuDH17Kxw/FKb4AMHlcQUpwaCuEfMGx76LmEpkVGf4h9Uf3g0iRp+zsu0KIzt1+IfVBN/SyHoMJLsJLhrhlRjqM1Hd0zD0SHAyi410Pd3TaBJIAuTou406/qj7IS2aXCHQqWWSZCi4dmRoB13UmnU3W5CWSKB1PkE6ramXl/iEww6XMAd0J9SG2t35pjoy3vFx32+qYnYW1ckDFzUYOQP5fMk+iWJxYi2/hb2Bg+pn0QqOH+0D4iPQDT81Fo1AXW+Fgt5Wb66qOWC4xuyfhXgNInxZpMdP90n4oODqcjNm31gNmfnp1UDCPyyXakkn1Vb7QeHLXa67x4hyy2n0SKtRwhddh1Kmpysxj+HZneE+OfhJy/6DpB5FVuPc6i7LUpuAF4fPuyY1lpgfRTn8XpPy5mxaDqbjnvfmh4zE1WDwPDmbB/iEf4uSwuVOa/3wbVGcXn/f9Kr+2DUsHQPutED5aqFVxbdw4nz/ABRsdjqrDL6Ay6yyMvWLWUnF+1OCcwD+HqNdppP/AHTdJWmjLKZoVWUeYlW/F/3f0QnYv+6+iVTjOHOgcO7f1TW8Yw++b/SVXgW7DvGXkxn8Wzem4dv0KnYNj33pGp2IJHzTsLx3CxEOm+wHY3RT7TDLlDzHJu/+lDOm7YQPi37BXFzRmqWI0LZlAfxRt5vI2Im51EaIVXiBdAy6/fJ+TQpGFoMpAOc0NPKIJnkNu5VwjsFyvIl8Gwb601asMYyIbym2Zx1JibLy/wBs6QGOruYLe8JG2t7L03H8QDsuQFrQPhmxcN46c+awPttgTSxEC7nMY4zqC4fktemmnO0eLGbUU2o3fJRUaua51VjhcUWRFxIkFVtAQL6hSZ9FteTJEtKdH3hcbTqQJACjFpmwQsLXLXg+vbkpvFTcOBsRYckGU7DOQGI4pUa2BH6I/CuKl9enmJiR9VVVvEbLvDpFamNszfqFU4rY/YBuzPcJSQl1cAPuXGL9n2V2AtOWoBrs7uPxVBw3COZiHMeIc1pMH0kc1e8Ox+VxEwryphmVQCQJGjhqJ27dF3+mipUYP0XwYXJxbM6XpGroOZA9UTH4Y0yQVUYqoYBGsyjeA1k0GNbkDZNpj/dIvI6gEX/JA4LXbUaTVGYggAczGsc1YucHSYsAZ/xJiAIv8ZaqdDGUdJMfRBwbQG2PicZHZsifqpApADPbXQ7wP1RK1NpY6qBBALQBpqdPVS1ycFTnkuPc/gFBxOMyNdTe3O13iZeC2fun8EfiGLbRwtSq79TGg8yYUCDWABsQyQCY6w3rdYNS2krG3TpNu5V1qY1abHTkeyFSxlRkhpPYifVp1Tqktkbcj+7FRTiXNtqOR/crzFe568VjzRM/tgEQ+mR1puj/ALSodanSfcVi3pUp/i1PbiGO/VNNEH/dOVVrlE8KL4wR3cJZtUwx/wAxb9QgngYOr8N/1FNOCH7hN/gW/uPzRrUIp0fUBT4RSbc1qI/wh7z9EenTog2NWoeTQGN/NFo4QDb6fkpbaTo1AHoEEtSivBS7gaTntnKxlEHf4n+bjp5QuU8IXGbuPMz+yie+pA6l55NE/M2C7iOJvIytaKYPK7j3O/YWWadScuEGoqPAfB4inSfLmioQNDoDt37LB+3LnnECq43e2fnotlh8ESHOMANEkk/uSsb7Y4oPqsBsclhtE2W3Rt70uxk1SWxvuZs1eqK2sNN9kB5v1XWwvXPJuSde4RW15AB6weUoBqZbBFokdt5QsO46IJRMBTirT5Zh9Vx7dN0bh/8AzGD+pv1S59D9iz2FdXUlwA4DVaRUJCnYPijmKHVf4iutXe6X7MPZfBkkrs0wxdPEMykw7YqoxmC90Id67KIyxlXnC3GsDTeA5gG5uO2609QHSLgPDJaXjwiRB6hWNfBTZkCZl31Klw1jA1tgLAJgna6ptJ7QLt5KV1E0y5r9zbaZ3Ce8nLkGxI8t1a1sI2pBd9k/QzCBW4bJOUkTz08laC3IzntBxDCOe2hWGZjG+8qgcx/y2eZuqXF5TdoLTJgHUA6fKys+JexdQ13VjlLTBIGvhAgdlX8Voud4jZxuZkGfPYrDrL7co3aS27DKnF4l29yN+n4oNKs12oj6fonCoZIcJjZNbRadCQdo/cFeXg9hKw2pgmm4+V/1UY4Q7OI9R9U99B40I+n6If8AE1Bt6g/USjV+zGIcaNQaPPqE33dX75/7UncQcNWD1/MJo4l/dj1Cu0vJfoptErDU3E+OrlbudfkNVMrU6TbEPqE6Enbq0WVQ7EF5JjwgxH1PVTqD2i9RxmNhoPNPjFLlZMU5uWVwTKjg1s5Rk5AZTHOdCOq4HMuWCc3wOdpPJ3I/JSmmA0ZszGt8I28Wv1NkF2EI94wDQZmT2kfJDUgnwgIVLcsguL3WftqNvTkqni3s+MVTc4fED4T++q0eJo+8pgzeATHk1w7SQfNdo0wGwNBv9UVBbZ4Krz3UzyDFYdzH5Hghwt3XX0SIsvQ+K4Sk92ZzQS3cqHUDTbLbsvQ8U89QMOZKNTbC0lXhVJ5yiQ46EAkT1Kpa+FdTcWO1Hp0IRqaeCbbFlkDmNeezoHJQ8EAazcv3xF7xO6HSxBsDpoVZNwLW1abm3Bc0/MRCVPEWvRhWuerQkueSS4Kw0h4iv/MPdEpV1W8RkVXd0NlYrvNN9mHsvgyvkvcyvfZc+J3YBZOhWJW44PhPd0R959z22C0XtkCXFic90lICNEzROa5ZlLOeSreQV5kJge5dFxZKETbvcoe2qqH2yqs/h4c2XPMNd92DueX5q7dUgXVRxzg1XEBgZlhpM5jrPRSblKDissOltjNOWEed1IOo09R57hRnUupHUX9QtefYKuDqw8rmfWFAxfsdWp+LbpcfovN/jVVzE9uOrpPG4zpqvG2YdD+CF/abR8TS09vyVpVwHMfJCrcNLTBkHkb9d0G3zQ9VYvuQjxSmftfVcbxGlI8aPU4fO7T3aEL+yz/T/pCiUV5ludw9Sg1pygzMu/EqO+mZEAmYtroXD00Ur3L4G5b8xyRsGHHwtacwuPxvsj3LkyuL48iVg8C8Ma14g3JB29d0x2LPvRAnwlun9OUfmrKjjnsp5qwBBBDWk3J59hzTcEzKaZ1qOM5bDKzryJPoAmylZfSI2vuV9BrmtyFps1wPOXwB9JVA0VLgOcDe3T8FsuL4unSY6CDUeTEbAyASNoGndYx+FD3AF7hO/XZLoOpJvdguco2tYPhsOZBcRmBsHi3mOSn5jUY4uDWgDxBggR95pVPjaHussvcQQDN4vrvsUWo/IxzGmA5pGYmwB+1O9pstdjMTOF4c0XPYTmtnafvMESD1Egyq7G4BlVxB5GHbjcfVPwuIIOef5TKRZndvmAbbnpPmm1SGt11Fud/9lXDuglxZmQ9wQXsPxNcbdrWVrwlriWggxmb5XVXUxIdXJdZ2l943Vzhx/Npwdx5iQn1n9D9hUT1JJLN1SXAjbFyfZdtVoduQoNT2JcNCCtVw4fym9lKhfRNNFeDD2XwebKTUmZThXsoW1A6pBaLxzO3ktC6CeS7VqbIbq4Ahw80NSS4DV+TrRe+26a9k3nT5pv8AFNFhpuhvxUC3osknFYuMSYdtSNCk6sSoRryhuq7pEq9sINUyc12ZwafNSatVjbF3zWU4nxM04yuhx1E3iFUv4xUPxZfNbNNVtC75YM6V2bSrx2kDEknkJQqWMFYkNa6NyZAjzOqpuG8MLf5jy0ukFoEkA6gzF+yvm4jLcukRzi+8DYJqqyfUVKEI9IJ/BqGaTTHS5ueolR+N8D98JaGtdFyRrEQJ2hTS/WLGRYEm3MlKo+2pbfUgabCJ5qpJO6aKUpJ3uY2p7M1W0n1HCMh01Lhu4dFVNcOn4r0djjcEkxbQC6i1eC4eq/x0yXa5tJ/xEarNLTKXT+zVHVNdRh2v6KRTxZjLDYPS/kdVacQ9kvG73DrNEnMZlx0a09lnKjn0zlqU3AjmFknRcepGqNSM+llq+q0kOLYcIGaxsLCAbBRK3EKzARSY1s61ZzvPqLJtDFA2mO6u8K5uSCGyYIN56idEynSvwwZVNvKMRxOqA7KCTHxOOpJ1UFtbedFvOL8EpuF2gHYj8VkOIcCcy7bj5+iels+liJNy+oCKucBrtpg99kSjgWgfGwA7EX9FAAKk4cTYhRlBMFhWvqzXqGpSaZDW+EHlqE+piAXO8IEzEC4HJIs2RKLYV3KM7xLgramggqtwVCvSrUwfE0OGvKVs65nYIFCmM7e4+quVS0Gn5AOObm3znkuIsJLhrocbbhg/lN7IlevGiiYAk023hsa7nso2NePhm2y7+FTZp428l8HnKF5sT6hNovzQcUS2PHHISFxlcNBMztJ2UCpiMzpjTdYZzxnk1RjklipqS4fIIJrco+ajV8QRAi26huxAGkBY5SHqJanF7aFL3mZwGn6qDw3C1H6XHObKwfwQOBY9z7QSW200AOpRU6NSb4wVKUYlFiWuq4oNy5RmkuaCSA3S8+EW1j7S02HEEeEeTR6lxuUHBcLpYdgAAnfNlzOJv5AIznnUEuJPhyxHUmIsOpXrKO0yuW4K+uGyDIOUgNAkjryuo4Hwy2zR4QWmcx5z4ZMojX5XESRJEauc7+qNgutDoN418TyZAm5Ddu6vkoTqukAv+9OhdyIgZo6Idao4Cct3GZcXASNg0G6Ra17RpIIjxGw3cSPhnqn+73DnW+0HT2a2dZ5qndkwjpqOv/TIJJyxMaQEwiSM1iBJ8XgBGnUnRPDnRnMtBMAFw9Yi/YpWDiBlJtJLYHdx0KKxCtq0/uvu4TEO16WugYmia1MUhBJkEOAkGZkHYq5ZMOIDnFxu7byzHTsguwwbBAuDJefCABaOvkl7LB7jL432OdSaXAkhokkkAdm3kqtoYp9PS4+6VrsRV9/mJDssWjNPTou43gwj+ac5aAGNbZw6OI1QKmm90Bniu1pGdpcUa8W8LtwZv0/VNe8H8kbjfs8KRBBzNO+7TsJ37qsFVzCA7yd+BUle9mFFrlAsXgmuuBB5hVzqUWV86nLczdBqOX6KvxVOVOSMglyXvE17UMhUQI5y7hvjb3CAXI2FHjb3CCfSyG5XUoSXEhl/QxmWjJ7DsFAdWJM6hCe4mL20hKkATBsF18KjnTh7IUopBjTm7hATKz2gEg9hv6INbHWjUKPScajg0auMDcJUnd2QxLuzhadZUnh/C3Pl1QQwaQYzHoSrPD8Kpg+KTEagBpcdhzTqzA6TYNaN942vYCQtNPSWd5/gVKtfERCuaZAZTd/SABAAtqE7EVXCCA4SY2uTqQTo1Np0SSHOqO7RYW+aeQS52UyYBLnaAbCLALZZ2E9xlJpg9dXuAEAawbSU5rIaC0NaI+I3hvTqV1tQGSYfoAPCSTsABtunhpcHNADjq64AnYRJ0hEkuxTGj4tHjQkkgugaCNQSuPb4nSAbiXOFujWhupT3t3E2My65J6XFggnx5Mrnt8RkxlBvrt6q2QMyoTmaMhPyF7A2hBykjxDR0Nu253cJmOnZDc6M18x+zJBAH2neGY5Lryc7bMpty6yA6O02nmqbLsOqWygF7gD4TEid3ERz0SawkjMbukwWNMD7x1E2Qw/NAD37+FhMBoNjIF5RMQ4gAS7LAMTL3Hl0EbFV6kCuwoLfhDjtlMDLsNbeSB/DRMlrdAGUwCexP1T6bIzWbmAgfZcXH7wFhaLJe7DGsBAaQZcZA8UaTv8AqiaTyUmNLwXgPPwCzQbl21hYQg1adMulwAiZIqCSevVThTLWuIMG8facTzQP4cgXJkmfha0tHMjeeqGUWWmQsfSY9rnAOG0Gw5acln8Vw8hgzAEO0utTxHFtENk6AuiJJ68lUY6oXy6LbXsOSz1JpOw6CdjOUqjqL4dpp3G7Sn4qmNtDp+SJxCl7xhI+JtyO2qjYSpmbHJS9sjCFiKShwrOq1QatNG8oHgGAN9U7DDxt7hNIRMIPG3uEmfSyzcJLiS4kYONa5CVbFeGI1QXG5v3QajwCulpS/rj7Etk6STor7g+FIpTlgkk5rZi0c52VDTYHaOvyWkaCKbS8wyAA0HxafCLXBPNbNJFbmxVZ4sFOIkkBzQQJbcQSNrIWHrF4zBmY2zAHQDQGdfJOxXu3eGBIF2jwgE6aCSn4bDZJaSBNhoLRfQyV6GXIz8I4KrnkyHNI+zIA6aCQE4hu5zEm4DTDjsI1cAuMc0GPGDeGM5feJ3K7Spy0kuLWjafGBO5vc9FaVyhnvoIMCQLfCGgm0m8jtdPqzIacni0aLebiUV1SADYA38UAxsALR3UcDO0mxknO6bgH7LSBdE8E9Qfv/GWAQBrkD5gbTFk73wa0+9dkBBinEujmSZuU5rsrT7tppg3c919DEATqV11IhxiXRcuJAJJG02bHZBZhYO1MQAymLNBALtAA0XAM3UXEYpr/ABZWZv6pynkM0I1E6uDG2sXOIe4nYDzTqmb4bOcbn/lhoO1jJVu7KwhPc6LHI0AF7wAGk7BvRPw1QEOcCXZj8ZkAu/pB1AQ8UxzmmS0gAQ6bEiJsEeo1piXua0aAHKBba0lGr3BfAwFwzeJziJ1ES47gaZQN0P3RA0a46gtGbxTLiQ7yTaVFokgkExDnOBdB1yjaVD4hxkMLm0ySW2zG/eCkzqRgryDjFydkTZa3K5zwDJd9qRJ2Dt1W4ziodma0fFbNFyBpdVNeoXQXOzHvK42reF51TVOWFhGqNFLLDgnzUgU5YIMEm/IKJRdB5pxrkH8FljK2RrRFq08pJ0k69f3Hqo9CmM1hB+ogyrXGUQ+i4mGkXLvlFvJV3BmZqjB1/BenB3svMT5shYll+6hVWq2xlGwPUhV9ViOPALyV5alhJ94OUhFe1dwo8be4+qXUxFhGzypJJLi9oQ0kBxkKJVF5SxWJhxvMbKC/F3tZdDTX9cfYNGlwfAnOu7K1trgySLHTsr1zg1mZgDtgNrd91C4LWFShYjOGwQOYsCn4pzWZWmDEa6E7kwvZpqMIXX5MUm5Sswfui5uUQxwlxjM4XPTddwlIAABuQumSTLso+6dpRqOIBYZ5kBrAACOV+u6VJz2ACATo2m0gANjUz8RRxthlO/ABtaPidbeX5tNGaSi4WsdYLmk28JAJ2ILjGUInvHMp5nNbmM+G4A6WF0OqYLPelptlDQfDmJ9bDdGsMHk5UeSYBY9wMkkgADYQJmEwtcZ+FwEQARd3QmbJ/v6bXPAEZt2iBlA1LjZGw1J03bkbls0ReRdzo3781aVyXAuqDKD4pY7wgC2bUk6Zk9z3PjLFra6u3Jyjn1TaLxESAD4aYIDj1dN5XKVHOCC6xgNA8JIHxG/XcKEH1j8JzDWGiG3fuQb/AETTTk/CBmsCIzAbuOb93XHNGYHMxoYQA0AOMdCNJO65iOJtpyXXdoGAiG7zp9VTlFJuTwWk3hBm4HKWgeFvmDGpJuACVFxvGA0eDK51xbRsbmblU2L41UfPigGfDOndV4eQJWCrrUsU/wAmmGnfMibiqxe7OTDncpudI6KE0XPmk83BTg03K86c9xqjGwgfD+S7Rp5nQDsn0CInTmEIvANpHLsgLDUzYg+EjeLrrK86mdlF96TMpjHwJ5I48gtYLHH1f5LhzIUDhBioDyk+gKY/H5mlu3NScFRhrYMudYdBufT6r04vdJW7CH9MWGrYf+W3q78JVbjsPCv8Q5vgYDcST52VdxGmtzirGaLM5WbEpmGPjb3Cl42lY+SjYb429x9Viq8P2NETYykuykuNCMVx7iL6dZxi0kDr5KNS48CBsd5uFWe1FU/xNQXs6yrRUsuwoUU6Ub+SA32PYPY7itJ+HcAR7xp8cTNyckHcWUuvWLnZj5BZX/0yZHviXDM8BrBaNy51t4WwDGkACLyDzBF9FeobUEo8IGPU2QnYoxl5fVFw2NyXaAHGxeZcY6CVGxHhtzvKjufFl5sKsoO6NLgpI0YxEsE1CBsREz2AsO6j0/5Yj4SSIc4Z3PJ5NB8IVIMS5plri2eRU7AYqJLqs92kvvrDtl6FPUqdm8MzypOJcPqgMy5ZLvsiGmAfiIGiG/MHGc7MwzGoCXBrRt4ouVEqcSZ7sspsJDbuJmddyLlRamKc4g1MxdOYtmGMb9kOEHVa5Vl2FKDLI1ARm94QInxAwGzsAIcSnOxrRVJMNAaRDmHNBEAk7NUGhxBrQRUJe6c2nhkaAA7BVdfilR8y8wZkfh2SKmpjCwcaTkWNXijGMc2k0Fx+J8RPWJtqqwVL85EFRybd0/PcLzalaVTk1xpqPAgdUzNZPDCZIvzC4x4IOYX2P5pAwJRp5hfyK4XZXSDP0QPeQI/2Q5mVdyJD3VOW6aXXTJskXTpqrSbLeBxqQVErPMwm18REyII3n8FGp1M1xfmnwhYW2GY+FdYH+Wz3rjFiGD6n1UPheADznectNup5nZreZTcfjC93IDQcgNAt1ONvqM83fCJGExcPzHfVTMS7MqZhVhh32WuEuwlogcUFgOZJ9LfmoOHHib3H1UniNXM+2gEemvzKj4dvjHcLNWymNjwbCF1KElxdw7Hl/tQw/wATU/xKl96RIN45n9ytr7ScLzVHvbrN1l8Tw0x1HzC7XSVFKlH2QqcWgvs9xg0TOQueT4XBxBbYg2310W+wePLsrsxmAQdLwvPeGVXUqragaDeIPWxha2jxVuc/ZaRy3BHyRamG6JKbyXz8QTcnefNNc+NVE94Qd4TiTtfp+K8ZwybEwr3JCpyUdj7SUYadFW1rgLBIw+Kc0FrSRJlOxeKLonleLT35oDXw0kITKskApqlLblg7VfgNUPiF9pQc+qTbE8knUS0/OUoMIzxCE+mQDDh0KE8giQb79CuVK5JuoTkKXhpJafzQH1JCZuV0aIScHZ0XM4CY+qAFGr4i1zA7XTI07guQZ1cCbiOu6rMVjoEDU7oNXFk6CBz3QaOFc90AFa4U1HLBY+mwvNyVc4DA5r3DAYkXLj91g3cfkrTg/s5LdLb7ep2+qkcS4oykMtEDNEZxsN20+XdaY07rdLC7epnnUztjyQ8dVDBEAPAgNBkUxyHN53d5KqBTXPJN0+lTJ09Ud8gpWCMKfWxWVvU6IToH4qJWfmMq72Ltke0SiYb4h3CisBlSqDYe2+4S59LCNbCSUpLiSykx0F7t7qkrUW+8IAvy6fktfxP2P97/ADKLstQi7Toe23qs8TUw9T+dSMi2YfFHItOo7LsaVBwpxku6QvxU8MhMwNN5DSADI877nmncW4WGOIDu3KPyVoypSqGaZB5g2M9jdOxnDw9pOhHz6dExVcbZLJNndFFhuMuaWsIBaLE7q7rHxDa8DmVlcSyCRHmhMxrmkeI+HTeOiCdFSyhsZWNk91oKk06jPdwddfPl6KmZiDU8RIiNdgjNxFunNY0nAdiRa1AMoj9fNAbAugMfI6JzXWiPPZS6kVaxxr/EiOxByxNv3qgApuyUxiHufYLsJgHyQ8RiQAL3Oyii5EbsHLgDfdR6uMyScwA2P5qHiMeMxvMDT8FVmk6obySTZo/JaqdHzFORNxXE8zYYZJ1MaIDqznCCZV5wf2CxFSC5opMP2nmPRupWywvsXhcO3PVIeR9p5ys8m6lboaaVuMeoiVeEfVmA4fwt9YWaepiy0mB4ZSoNmo6T0/P8kXjHHGTFO42AEMHZup81nsRii4ySiShDjL/QDc584RZ8U9oS8ZGDKzTKN+/5Kkc+SuAE2CnYfBBozP2Qttu7LSSVkDw2EJubBPrYgfC3zKZicbNm2HNQKtbYKiztatNgmMddCTgZ3ULCOKLhHeNvcKPqi4R0VG9whn0shtZXV2UlxIRe4VwLACjV8O17ctRoqN66jsVV0asKXTxa+i6X7MPZfB58lllNj/YKk+9F+Q/dff0OoVXifZ/FUG6F/MRnbHfVbduIB1RmOI+F3kUcqMJEU5I8nxlAEHOwjsDPodfVUj8A0E5XgTs4Ob817biqDXj+ZSa7tErNcU9n6GrQ5nSJCQ6G3gcqrZ5zhaVRp0DhyDgfxVuHOc1vhI2g6yrCrwNk2LD3EJrMDl/RyyzhF8jlOREbVcDAnqjtxgIgKQBHP1GiRd0+iV4EP/X6C8WXkR2O5AlGbRcbBjz2aSpFDiBbz8iPxlFZx17TIJ83fkAotPR7yf4Ldap2QCnwHFkeCi++pdlYI8zdOPsdXMGrUpMPQ5jHLYBFq+01U7j5n6lQK3GHnV58oH0Toxox4TYtyqvlpEn/AIWoMu95ceZsPQR9VKw2Ko0fgkf4A1s/5tfmqB+KJ/d0m101VbdKSBcL9TbNZ/xK/SkwM5uMvef8zvwVXjK76hzVHlx6lQKeLJ0T8jnamFJTv1O5SjbhEaudgnUMAXa2HzRjWYzv81Fr49xGuVvPT5pTY1Ex9VlIQLnkq7GY7d5gbBV1fizRZniP3jp5D8VFoYrMfESTz5q9rLSJVXFmRsOXXYkp8oLtAPmnsqTbkVCNBE2EkiVZR3Mn4Vxzt5SPqhI2F+NvcfVBU6WQ3Urq5KS4kMm00UpJL6Fpvsw9l8GGXIakptNJJaUAw6h47QpJK5cFIyHEdT3UAJJLDU5NMRhXHJJJIYJyE5JJUGDcmJJKiHF0JJKEJ+G0T62iSShCscoXHfsfvZJJXHkhUj4j++S79k+SSScEiyofCgjVJJLXJbJa6dPJJJQA4jYb429wkkgn0shuUkklw4Z//9k="/>
          <p:cNvSpPr>
            <a:spLocks noChangeAspect="1" noChangeArrowheads="1"/>
          </p:cNvSpPr>
          <p:nvPr/>
        </p:nvSpPr>
        <p:spPr bwMode="auto">
          <a:xfrm>
            <a:off x="63500" y="-763588"/>
            <a:ext cx="15716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BAL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Balın rengi, şeker dengesi </a:t>
            </a:r>
          </a:p>
          <a:p>
            <a:pPr>
              <a:buNone/>
            </a:pP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ve tadındaki farklılık tamamen toplanan nektarlardan kaynaklanmaktadır. </a:t>
            </a:r>
          </a:p>
          <a:p>
            <a:endParaRPr lang="tr-TR" sz="2800" b="1" dirty="0" smtClean="0">
              <a:latin typeface="Comic Sans MS" pitchFamily="66" charset="0"/>
            </a:endParaRPr>
          </a:p>
          <a:p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BAL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763688" y="1124744"/>
          <a:ext cx="6192688" cy="31245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4376"/>
                <a:gridCol w="2808312"/>
              </a:tblGrid>
              <a:tr h="40441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</a:t>
                      </a:r>
                      <a:endParaRPr lang="tr-TR" dirty="0"/>
                    </a:p>
                  </a:txBody>
                  <a:tcPr/>
                </a:tc>
              </a:tr>
              <a:tr h="404419">
                <a:tc>
                  <a:txBody>
                    <a:bodyPr/>
                    <a:lstStyle/>
                    <a:p>
                      <a:r>
                        <a:rPr lang="tr-TR" dirty="0" smtClean="0"/>
                        <a:t>Glikoz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41</a:t>
                      </a:r>
                      <a:endParaRPr lang="tr-TR" dirty="0"/>
                    </a:p>
                  </a:txBody>
                  <a:tcPr/>
                </a:tc>
              </a:tr>
              <a:tr h="404419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Fruktoz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41</a:t>
                      </a:r>
                      <a:endParaRPr lang="tr-TR" dirty="0"/>
                    </a:p>
                  </a:txBody>
                  <a:tcPr/>
                </a:tc>
              </a:tr>
              <a:tr h="404419">
                <a:tc>
                  <a:txBody>
                    <a:bodyPr/>
                    <a:lstStyle/>
                    <a:p>
                      <a:r>
                        <a:rPr lang="tr-TR" dirty="0" smtClean="0"/>
                        <a:t>Su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17.2</a:t>
                      </a:r>
                      <a:endParaRPr lang="tr-TR" dirty="0"/>
                    </a:p>
                  </a:txBody>
                  <a:tcPr/>
                </a:tc>
              </a:tr>
              <a:tr h="404419">
                <a:tc>
                  <a:txBody>
                    <a:bodyPr/>
                    <a:lstStyle/>
                    <a:p>
                      <a:r>
                        <a:rPr lang="tr-TR" dirty="0" smtClean="0"/>
                        <a:t>Protein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0.3</a:t>
                      </a:r>
                      <a:endParaRPr lang="tr-TR" dirty="0"/>
                    </a:p>
                  </a:txBody>
                  <a:tcPr/>
                </a:tc>
              </a:tr>
              <a:tr h="404419">
                <a:tc>
                  <a:txBody>
                    <a:bodyPr/>
                    <a:lstStyle/>
                    <a:p>
                      <a:r>
                        <a:rPr lang="tr-TR" dirty="0" smtClean="0"/>
                        <a:t>Kül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0.2</a:t>
                      </a:r>
                      <a:endParaRPr lang="tr-TR" dirty="0"/>
                    </a:p>
                  </a:txBody>
                  <a:tcPr/>
                </a:tc>
              </a:tr>
              <a:tr h="6980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Diğer (Renk ve lezzet ver. ve B </a:t>
                      </a:r>
                      <a:r>
                        <a:rPr lang="tr-TR" dirty="0" err="1" smtClean="0"/>
                        <a:t>vit</a:t>
                      </a:r>
                      <a:r>
                        <a:rPr lang="tr-TR" dirty="0" smtClean="0"/>
                        <a:t>.) 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0.3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PEKMEZ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 smtClean="0">
                <a:latin typeface="Comic Sans MS" pitchFamily="66" charset="0"/>
              </a:rPr>
              <a:t>Üzüm, incir ve dut gibi tatlı meyvelerin sularının kaynatılarak yoğunlaştırılması ile elde edilen, Anadolu’ya özgü, yoğun ve tatlı bir besindir.</a:t>
            </a:r>
          </a:p>
          <a:p>
            <a:pPr algn="just">
              <a:buNone/>
            </a:pPr>
            <a:r>
              <a:rPr lang="tr-TR" sz="2400" b="1" dirty="0" smtClean="0">
                <a:latin typeface="Comic Sans MS" pitchFamily="66" charset="0"/>
              </a:rPr>
              <a:t> </a:t>
            </a:r>
          </a:p>
          <a:p>
            <a:pPr algn="just"/>
            <a:endParaRPr lang="tr-TR" sz="2400" b="1" dirty="0" smtClean="0">
              <a:latin typeface="Comic Sans MS" pitchFamily="66" charset="0"/>
            </a:endParaRPr>
          </a:p>
          <a:p>
            <a:endParaRPr lang="tr-TR" sz="2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PEKMEZ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latin typeface="Comic Sans MS" pitchFamily="66" charset="0"/>
              </a:rPr>
              <a:t>Pekmezin CHO </a:t>
            </a:r>
            <a:r>
              <a:rPr lang="tr-TR" sz="2400" b="1" dirty="0" err="1" smtClean="0">
                <a:latin typeface="Comic Sans MS" pitchFamily="66" charset="0"/>
              </a:rPr>
              <a:t>larını</a:t>
            </a:r>
            <a:r>
              <a:rPr lang="tr-TR" sz="2400" b="1" dirty="0" smtClean="0">
                <a:latin typeface="Comic Sans MS" pitchFamily="66" charset="0"/>
              </a:rPr>
              <a:t> glikoz ve </a:t>
            </a:r>
            <a:r>
              <a:rPr lang="tr-TR" sz="2400" b="1" dirty="0" err="1" smtClean="0">
                <a:latin typeface="Comic Sans MS" pitchFamily="66" charset="0"/>
              </a:rPr>
              <a:t>fruktoz</a:t>
            </a:r>
            <a:r>
              <a:rPr lang="tr-TR" sz="2400" b="1" dirty="0" smtClean="0">
                <a:latin typeface="Comic Sans MS" pitchFamily="66" charset="0"/>
              </a:rPr>
              <a:t> oluşturur.</a:t>
            </a:r>
          </a:p>
          <a:p>
            <a:r>
              <a:rPr lang="tr-TR" sz="2400" b="1" dirty="0" smtClean="0">
                <a:latin typeface="Comic Sans MS" pitchFamily="66" charset="0"/>
              </a:rPr>
              <a:t>Demir, potasyum ve kalsiyum açısından zengindir.az miktarda, </a:t>
            </a:r>
            <a:r>
              <a:rPr lang="tr-TR" sz="2400" b="1" dirty="0" err="1" smtClean="0">
                <a:latin typeface="Comic Sans MS" pitchFamily="66" charset="0"/>
              </a:rPr>
              <a:t>karotenoid</a:t>
            </a:r>
            <a:r>
              <a:rPr lang="tr-TR" sz="2400" b="1" dirty="0" smtClean="0">
                <a:latin typeface="Comic Sans MS" pitchFamily="66" charset="0"/>
              </a:rPr>
              <a:t>,</a:t>
            </a:r>
            <a:r>
              <a:rPr lang="tr-TR" sz="2400" b="1" dirty="0" err="1" smtClean="0">
                <a:latin typeface="Comic Sans MS" pitchFamily="66" charset="0"/>
              </a:rPr>
              <a:t>flavonoid</a:t>
            </a:r>
            <a:r>
              <a:rPr lang="tr-TR" sz="2400" b="1" dirty="0" smtClean="0">
                <a:latin typeface="Comic Sans MS" pitchFamily="66" charset="0"/>
              </a:rPr>
              <a:t> ve B vitaminleri içerir.</a:t>
            </a:r>
          </a:p>
          <a:p>
            <a:endParaRPr lang="tr-TR" sz="2400" b="1" dirty="0" smtClean="0">
              <a:latin typeface="Comic Sans MS" pitchFamily="66" charset="0"/>
            </a:endParaRPr>
          </a:p>
          <a:p>
            <a:endParaRPr lang="tr-TR" sz="2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YAPAY TATLANDIRICILAR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1691680" y="1268760"/>
            <a:ext cx="5688632" cy="12241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24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Comic Sans MS" pitchFamily="66" charset="0"/>
              </a:rPr>
              <a:t>Şeker yerine tatlı tadı vermek üzere yapay tatlandırıcılarda kullanılabilir.</a:t>
            </a:r>
          </a:p>
          <a:p>
            <a:pPr algn="ctr"/>
            <a:endParaRPr lang="tr-TR" dirty="0"/>
          </a:p>
        </p:txBody>
      </p:sp>
      <p:sp>
        <p:nvSpPr>
          <p:cNvPr id="5" name="4 Aşağı Ok"/>
          <p:cNvSpPr/>
          <p:nvPr/>
        </p:nvSpPr>
        <p:spPr>
          <a:xfrm>
            <a:off x="2195736" y="2564904"/>
            <a:ext cx="720080" cy="79208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5940152" y="2564904"/>
            <a:ext cx="648071" cy="79208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>
            <a:off x="611560" y="3501008"/>
            <a:ext cx="3672408" cy="15841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u="sng" dirty="0" smtClean="0">
                <a:solidFill>
                  <a:srgbClr val="FF0000"/>
                </a:solidFill>
                <a:latin typeface="Comic Sans MS" pitchFamily="66" charset="0"/>
              </a:rPr>
              <a:t>Enerji içeren tatlandırıcılar</a:t>
            </a:r>
          </a:p>
          <a:p>
            <a:pPr algn="ctr"/>
            <a:r>
              <a:rPr lang="tr-TR" b="1" dirty="0" err="1" smtClean="0">
                <a:latin typeface="Comic Sans MS" pitchFamily="66" charset="0"/>
              </a:rPr>
              <a:t>Ksiloz</a:t>
            </a:r>
            <a:r>
              <a:rPr lang="tr-TR" b="1" dirty="0" smtClean="0">
                <a:latin typeface="Comic Sans MS" pitchFamily="66" charset="0"/>
              </a:rPr>
              <a:t>………</a:t>
            </a:r>
            <a:r>
              <a:rPr lang="tr-TR" b="1" dirty="0" err="1" smtClean="0">
                <a:latin typeface="Comic Sans MS" pitchFamily="66" charset="0"/>
              </a:rPr>
              <a:t>Ksilitol</a:t>
            </a:r>
            <a:endParaRPr lang="tr-TR" b="1" dirty="0" smtClean="0">
              <a:latin typeface="Comic Sans MS" pitchFamily="66" charset="0"/>
            </a:endParaRPr>
          </a:p>
          <a:p>
            <a:pPr algn="ctr"/>
            <a:r>
              <a:rPr lang="tr-TR" b="1" dirty="0" err="1" smtClean="0">
                <a:latin typeface="Comic Sans MS" pitchFamily="66" charset="0"/>
              </a:rPr>
              <a:t>Mannoz</a:t>
            </a:r>
            <a:r>
              <a:rPr lang="tr-TR" b="1" dirty="0" smtClean="0">
                <a:latin typeface="Comic Sans MS" pitchFamily="66" charset="0"/>
              </a:rPr>
              <a:t>………</a:t>
            </a:r>
            <a:r>
              <a:rPr lang="tr-TR" b="1" dirty="0" err="1" smtClean="0">
                <a:latin typeface="Comic Sans MS" pitchFamily="66" charset="0"/>
              </a:rPr>
              <a:t>Mannitol</a:t>
            </a:r>
            <a:endParaRPr lang="tr-TR" b="1" dirty="0" smtClean="0">
              <a:latin typeface="Comic Sans MS" pitchFamily="66" charset="0"/>
            </a:endParaRPr>
          </a:p>
          <a:p>
            <a:pPr algn="ctr"/>
            <a:r>
              <a:rPr lang="tr-TR" b="1" dirty="0" smtClean="0">
                <a:latin typeface="Comic Sans MS" pitchFamily="66" charset="0"/>
              </a:rPr>
              <a:t>Glikoz………</a:t>
            </a:r>
            <a:r>
              <a:rPr lang="tr-TR" b="1" dirty="0" err="1" smtClean="0">
                <a:latin typeface="Comic Sans MS" pitchFamily="66" charset="0"/>
              </a:rPr>
              <a:t>Sorbitol</a:t>
            </a:r>
            <a:endParaRPr lang="tr-TR" b="1" dirty="0" smtClean="0">
              <a:latin typeface="Comic Sans MS" pitchFamily="66" charset="0"/>
            </a:endParaRPr>
          </a:p>
          <a:p>
            <a:pPr algn="ctr"/>
            <a:r>
              <a:rPr lang="tr-TR" b="1" dirty="0" smtClean="0">
                <a:latin typeface="Comic Sans MS" pitchFamily="66" charset="0"/>
              </a:rPr>
              <a:t>Maltoz……….</a:t>
            </a:r>
            <a:r>
              <a:rPr lang="tr-TR" b="1" dirty="0" err="1" smtClean="0">
                <a:latin typeface="Comic Sans MS" pitchFamily="66" charset="0"/>
              </a:rPr>
              <a:t>Maltitol</a:t>
            </a:r>
            <a:endParaRPr lang="tr-TR" b="1" dirty="0" smtClean="0">
              <a:latin typeface="Comic Sans MS" pitchFamily="66" charset="0"/>
            </a:endParaRPr>
          </a:p>
          <a:p>
            <a:pPr algn="ctr"/>
            <a:endParaRPr lang="tr-TR" b="1" dirty="0">
              <a:latin typeface="Comic Sans MS" pitchFamily="66" charset="0"/>
            </a:endParaRPr>
          </a:p>
        </p:txBody>
      </p:sp>
      <p:sp>
        <p:nvSpPr>
          <p:cNvPr id="8" name="7 Yuvarlatılmış Dikdörtgen"/>
          <p:cNvSpPr/>
          <p:nvPr/>
        </p:nvSpPr>
        <p:spPr>
          <a:xfrm>
            <a:off x="4716016" y="3356992"/>
            <a:ext cx="3744416" cy="194421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u="sng" dirty="0" smtClean="0">
                <a:solidFill>
                  <a:srgbClr val="FF0000"/>
                </a:solidFill>
                <a:latin typeface="Comic Sans MS" pitchFamily="66" charset="0"/>
              </a:rPr>
              <a:t>Enerji içermeyen tatlandırıcılar</a:t>
            </a:r>
          </a:p>
          <a:p>
            <a:pPr algn="ctr"/>
            <a:r>
              <a:rPr lang="tr-TR" b="1" dirty="0" err="1" smtClean="0">
                <a:latin typeface="Comic Sans MS" pitchFamily="66" charset="0"/>
              </a:rPr>
              <a:t>Sakkarin</a:t>
            </a:r>
            <a:endParaRPr lang="tr-TR" b="1" dirty="0" smtClean="0">
              <a:latin typeface="Comic Sans MS" pitchFamily="66" charset="0"/>
            </a:endParaRPr>
          </a:p>
          <a:p>
            <a:pPr algn="ctr"/>
            <a:r>
              <a:rPr lang="tr-TR" b="1" dirty="0" err="1" smtClean="0">
                <a:latin typeface="Comic Sans MS" pitchFamily="66" charset="0"/>
              </a:rPr>
              <a:t>Siklamat</a:t>
            </a:r>
            <a:endParaRPr lang="tr-TR" b="1" dirty="0" smtClean="0">
              <a:latin typeface="Comic Sans MS" pitchFamily="66" charset="0"/>
            </a:endParaRPr>
          </a:p>
          <a:p>
            <a:pPr algn="ctr"/>
            <a:r>
              <a:rPr lang="tr-TR" b="1" dirty="0" err="1" smtClean="0">
                <a:latin typeface="Comic Sans MS" pitchFamily="66" charset="0"/>
              </a:rPr>
              <a:t>Aspartam</a:t>
            </a:r>
            <a:endParaRPr lang="tr-TR" b="1" dirty="0" smtClean="0">
              <a:latin typeface="Comic Sans MS" pitchFamily="66" charset="0"/>
            </a:endParaRPr>
          </a:p>
          <a:p>
            <a:pPr algn="ctr"/>
            <a:r>
              <a:rPr lang="tr-TR" b="1" dirty="0" err="1" smtClean="0">
                <a:latin typeface="Comic Sans MS" pitchFamily="66" charset="0"/>
              </a:rPr>
              <a:t>Asesülfam</a:t>
            </a:r>
            <a:r>
              <a:rPr lang="tr-TR" b="1" dirty="0" smtClean="0">
                <a:latin typeface="Comic Sans MS" pitchFamily="66" charset="0"/>
              </a:rPr>
              <a:t> K</a:t>
            </a:r>
          </a:p>
          <a:p>
            <a:pPr algn="ctr"/>
            <a:r>
              <a:rPr lang="tr-TR" b="1" dirty="0" err="1" smtClean="0">
                <a:latin typeface="Comic Sans MS" pitchFamily="66" charset="0"/>
              </a:rPr>
              <a:t>Sükraloz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47664" y="274638"/>
            <a:ext cx="5688632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ŞEKER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1907704" y="1556792"/>
            <a:ext cx="720080" cy="122413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5724128" y="1556792"/>
            <a:ext cx="720080" cy="122413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>
            <a:off x="1115616" y="2852936"/>
            <a:ext cx="2448272" cy="1008112"/>
          </a:xfrm>
          <a:prstGeom prst="roundRect">
            <a:avLst>
              <a:gd name="adj" fmla="val 184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latin typeface="Comic Sans MS" pitchFamily="66" charset="0"/>
              </a:rPr>
              <a:t>Şeker pancarı</a:t>
            </a:r>
            <a:endParaRPr lang="tr-TR" sz="2000" b="1" dirty="0">
              <a:latin typeface="Comic Sans MS" pitchFamily="66" charset="0"/>
            </a:endParaRPr>
          </a:p>
        </p:txBody>
      </p:sp>
      <p:sp>
        <p:nvSpPr>
          <p:cNvPr id="8" name="7 Yuvarlatılmış Dikdörtgen"/>
          <p:cNvSpPr/>
          <p:nvPr/>
        </p:nvSpPr>
        <p:spPr>
          <a:xfrm>
            <a:off x="5076056" y="2852936"/>
            <a:ext cx="2304256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latin typeface="Comic Sans MS" pitchFamily="66" charset="0"/>
              </a:rPr>
              <a:t>Şeker kamışı</a:t>
            </a:r>
            <a:endParaRPr lang="tr-TR" sz="20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b="1" dirty="0" smtClean="0">
                <a:latin typeface="Comic Sans MS" pitchFamily="66" charset="0"/>
              </a:rPr>
              <a:t>     TAHILLAR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813995"/>
          </a:xfrm>
        </p:spPr>
        <p:txBody>
          <a:bodyPr>
            <a:normAutofit/>
          </a:bodyPr>
          <a:lstStyle/>
          <a:p>
            <a:endParaRPr lang="tr-TR" sz="2400" b="1" dirty="0" smtClean="0">
              <a:latin typeface="Comic Sans MS" pitchFamily="66" charset="0"/>
            </a:endParaRPr>
          </a:p>
          <a:p>
            <a:r>
              <a:rPr lang="tr-TR" sz="2400" b="1" dirty="0" smtClean="0">
                <a:latin typeface="Comic Sans MS" pitchFamily="66" charset="0"/>
              </a:rPr>
              <a:t>Genellikle buğdaygillerden hasat edilen ürünlere ve onların tohumlarına verilen isimdir. </a:t>
            </a:r>
          </a:p>
          <a:p>
            <a:r>
              <a:rPr lang="tr-TR" sz="2400" b="1" dirty="0" smtClean="0">
                <a:latin typeface="Comic Sans MS" pitchFamily="66" charset="0"/>
              </a:rPr>
              <a:t>Dünyanın her yerinde yaygın olarak bulunan ve yiyecek olarak tüketilen bitki ürünleridir.</a:t>
            </a:r>
          </a:p>
          <a:p>
            <a:pPr>
              <a:buNone/>
            </a:pPr>
            <a:r>
              <a:rPr lang="tr-TR" sz="2400" b="1" dirty="0" smtClean="0">
                <a:latin typeface="Comic Sans MS" pitchFamily="66" charset="0"/>
              </a:rPr>
              <a:t>   </a:t>
            </a:r>
            <a:endParaRPr lang="tr-TR" dirty="0"/>
          </a:p>
        </p:txBody>
      </p:sp>
      <p:pic>
        <p:nvPicPr>
          <p:cNvPr id="36866" name="Picture 2" descr="http://www.gidateknik.com/wp-content/uploads/2010/08/tahi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88640"/>
            <a:ext cx="4392488" cy="1440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1.bp.blogspot.com/_BsGFs9CzQbM/TDXrGGxFngI/AAAAAAAAAYo/_FIJ9F3mw9o/s320/Ruseym+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908720"/>
            <a:ext cx="4104456" cy="4968552"/>
          </a:xfrm>
          <a:prstGeom prst="rect">
            <a:avLst/>
          </a:prstGeom>
          <a:noFill/>
        </p:spPr>
      </p:pic>
      <p:pic>
        <p:nvPicPr>
          <p:cNvPr id="44036" name="Picture 4" descr="http://www.ekmeksanati.com/documents/bugday_tanes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988840"/>
            <a:ext cx="2232248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Kabuk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176464"/>
          </a:xfrm>
        </p:spPr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Tanenin yaklaşık %14’ini oluşturur.</a:t>
            </a:r>
          </a:p>
          <a:p>
            <a:r>
              <a:rPr lang="tr-TR" b="1" dirty="0" smtClean="0">
                <a:latin typeface="Comic Sans MS" pitchFamily="66" charset="0"/>
              </a:rPr>
              <a:t>Öğütme ile </a:t>
            </a:r>
            <a:r>
              <a:rPr lang="tr-TR" b="1" dirty="0" smtClean="0">
                <a:latin typeface="Comic Sans MS" pitchFamily="66" charset="0"/>
              </a:rPr>
              <a:t>ayrılır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Endosperm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Tanenin yaklaşık %84’ünü oluşturur.</a:t>
            </a:r>
          </a:p>
          <a:p>
            <a:r>
              <a:rPr lang="tr-TR" b="1" dirty="0" smtClean="0">
                <a:latin typeface="Comic Sans MS" pitchFamily="66" charset="0"/>
              </a:rPr>
              <a:t>Enerji deposudur</a:t>
            </a:r>
            <a:r>
              <a:rPr lang="tr-TR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Embriyo – </a:t>
            </a: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Ruşeym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– Buğday özü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Tanenin yaklaşık %2’sini oluşturur</a:t>
            </a:r>
            <a:r>
              <a:rPr lang="tr-TR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Tahılların Genel Bileşimi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600200"/>
            <a:ext cx="6120680" cy="4525963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% 12 nem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% 8-14 protein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% 70-75 CHO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% 1-5  yağ (mısır)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% 1-2 </a:t>
            </a:r>
            <a:r>
              <a:rPr lang="tr-TR" b="1" dirty="0" smtClean="0">
                <a:latin typeface="Comic Sans MS" pitchFamily="66" charset="0"/>
              </a:rPr>
              <a:t>mineral</a:t>
            </a: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Tahıl Proteinleri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omic Sans MS" pitchFamily="66" charset="0"/>
              </a:rPr>
              <a:t>Protein tanenin kabuğa yakın kısımlarında ve </a:t>
            </a:r>
            <a:r>
              <a:rPr lang="tr-TR" b="1" dirty="0" err="1" smtClean="0">
                <a:latin typeface="Comic Sans MS" pitchFamily="66" charset="0"/>
              </a:rPr>
              <a:t>endospermde</a:t>
            </a:r>
            <a:r>
              <a:rPr lang="tr-TR" b="1" dirty="0" smtClean="0">
                <a:latin typeface="Comic Sans MS" pitchFamily="66" charset="0"/>
              </a:rPr>
              <a:t> bulunur. Tahılların saflaştırılması protein miktarını yarı yarıya azaltır.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764704"/>
          <a:ext cx="7992888" cy="24920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6528"/>
                <a:gridCol w="2221904"/>
                <a:gridCol w="1584176"/>
                <a:gridCol w="2520280"/>
              </a:tblGrid>
              <a:tr h="762013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200" b="1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Tahıl Proteinleri</a:t>
                      </a:r>
                      <a:endParaRPr lang="tr-TR" sz="32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588160">
                <a:tc rowSpan="3">
                  <a:txBody>
                    <a:bodyPr/>
                    <a:lstStyle/>
                    <a:p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endParaRPr lang="tr-TR" dirty="0" smtClean="0">
                        <a:latin typeface="Comic Sans MS" pitchFamily="66" charset="0"/>
                      </a:endParaRPr>
                    </a:p>
                    <a:p>
                      <a:r>
                        <a:rPr lang="tr-TR" sz="2000" b="1" i="1" u="none" dirty="0" err="1" smtClean="0">
                          <a:latin typeface="Comic Sans MS" pitchFamily="66" charset="0"/>
                        </a:rPr>
                        <a:t>Prolamin</a:t>
                      </a:r>
                      <a:r>
                        <a:rPr lang="tr-TR" sz="2000" b="1" i="1" u="none" baseline="0" dirty="0" smtClean="0">
                          <a:latin typeface="Comic Sans MS" pitchFamily="66" charset="0"/>
                        </a:rPr>
                        <a:t>:</a:t>
                      </a:r>
                      <a:endParaRPr lang="tr-TR" sz="2000" b="1" i="1" u="none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 b="1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Mısır: </a:t>
                      </a:r>
                      <a:r>
                        <a:rPr lang="tr-TR" sz="2000" dirty="0" err="1">
                          <a:latin typeface="Comic Sans MS" pitchFamily="66" charset="0"/>
                          <a:ea typeface="Times New Roman"/>
                          <a:cs typeface="Times New Roman"/>
                        </a:rPr>
                        <a:t>Zein</a:t>
                      </a:r>
                      <a:endParaRPr lang="tr-T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endParaRPr lang="tr-TR" sz="2000" b="1" dirty="0" smtClean="0">
                        <a:latin typeface="Comic Sans MS" pitchFamily="66" charset="0"/>
                      </a:endParaRPr>
                    </a:p>
                    <a:p>
                      <a:endParaRPr lang="tr-TR" sz="2000" b="1" dirty="0" smtClean="0">
                        <a:latin typeface="Comic Sans MS" pitchFamily="66" charset="0"/>
                      </a:endParaRPr>
                    </a:p>
                    <a:p>
                      <a:r>
                        <a:rPr lang="tr-TR" sz="2000" b="1" i="1" u="sng" dirty="0" err="1" smtClean="0">
                          <a:latin typeface="Comic Sans MS" pitchFamily="66" charset="0"/>
                        </a:rPr>
                        <a:t>Glutelin</a:t>
                      </a:r>
                      <a:r>
                        <a:rPr lang="tr-TR" sz="2000" b="1" i="1" u="sng" dirty="0" smtClean="0">
                          <a:latin typeface="Comic Sans MS" pitchFamily="66" charset="0"/>
                        </a:rPr>
                        <a:t>:</a:t>
                      </a:r>
                      <a:endParaRPr lang="tr-TR" sz="2000" b="1" i="1" u="sng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 b="1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Buğday: </a:t>
                      </a:r>
                      <a:r>
                        <a:rPr lang="tr-TR" sz="2000" b="1" dirty="0" err="1">
                          <a:latin typeface="Comic Sans MS" pitchFamily="66" charset="0"/>
                          <a:ea typeface="Times New Roman"/>
                          <a:cs typeface="Times New Roman"/>
                        </a:rPr>
                        <a:t>Glutenin</a:t>
                      </a:r>
                      <a:endParaRPr lang="tr-TR" sz="2000" b="1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76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 b="1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Buğday, arpa, yulaf, çavdar: </a:t>
                      </a:r>
                      <a:r>
                        <a:rPr lang="tr-TR" sz="2000" dirty="0" err="1">
                          <a:latin typeface="Comic Sans MS" pitchFamily="66" charset="0"/>
                          <a:ea typeface="Times New Roman"/>
                          <a:cs typeface="Times New Roman"/>
                        </a:rPr>
                        <a:t>Gliadin</a:t>
                      </a:r>
                      <a:endParaRPr lang="tr-TR" sz="2000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 b="1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Pirinç: </a:t>
                      </a:r>
                      <a:r>
                        <a:rPr lang="tr-TR" sz="2000" b="1" dirty="0" err="1">
                          <a:latin typeface="Comic Sans MS" pitchFamily="66" charset="0"/>
                          <a:ea typeface="Times New Roman"/>
                          <a:cs typeface="Times New Roman"/>
                        </a:rPr>
                        <a:t>Öryzein</a:t>
                      </a:r>
                      <a:endParaRPr lang="tr-TR" sz="2000" b="1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471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2000" b="1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Arpa: </a:t>
                      </a:r>
                      <a:r>
                        <a:rPr lang="tr-TR" sz="2000" b="1" dirty="0" err="1">
                          <a:latin typeface="Comic Sans MS" pitchFamily="66" charset="0"/>
                          <a:ea typeface="Times New Roman"/>
                          <a:cs typeface="Times New Roman"/>
                        </a:rPr>
                        <a:t>Hordein</a:t>
                      </a:r>
                      <a:endParaRPr lang="tr-TR" sz="2000" b="1" dirty="0">
                        <a:latin typeface="Comic Sans MS" pitchFamily="66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GLUTEN OLUŞUMU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mic Sans MS" pitchFamily="66" charset="0"/>
              </a:rPr>
              <a:t>Ekmek yapmak için mutlaka </a:t>
            </a:r>
            <a:r>
              <a:rPr lang="tr-TR" dirty="0" err="1" smtClean="0">
                <a:latin typeface="Comic Sans MS" pitchFamily="66" charset="0"/>
              </a:rPr>
              <a:t>gluten</a:t>
            </a:r>
            <a:r>
              <a:rPr lang="tr-TR" dirty="0" smtClean="0">
                <a:latin typeface="Comic Sans MS" pitchFamily="66" charset="0"/>
              </a:rPr>
              <a:t> kompleksi oluşmalıdır. </a:t>
            </a:r>
          </a:p>
          <a:p>
            <a:pPr>
              <a:buNone/>
            </a:pPr>
            <a:endParaRPr lang="tr-TR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GLUTEN KOMPLEKSİ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%85 </a:t>
            </a:r>
            <a:r>
              <a:rPr lang="tr-TR" b="1" dirty="0" err="1" smtClean="0">
                <a:latin typeface="Comic Sans MS" pitchFamily="66" charset="0"/>
              </a:rPr>
              <a:t>prt</a:t>
            </a: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%8 lipit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%6 nişasta 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 %0.7 mineral içerir.</a:t>
            </a: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</a:t>
            </a:r>
            <a:endParaRPr lang="tr-TR" b="1" dirty="0">
              <a:latin typeface="Comic Sans MS" pitchFamily="66" charset="0"/>
            </a:endParaRPr>
          </a:p>
        </p:txBody>
      </p:sp>
      <p:pic>
        <p:nvPicPr>
          <p:cNvPr id="79874" name="Picture 2" descr="http://www.landfood.ubc.ca/courses/fnh/301/protein/pro-4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052736"/>
            <a:ext cx="3384376" cy="2733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Şeker üretimi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10" name="AutoShape 2" descr="data:image/jpg;base64,/9j/4AAQSkZJRgABAQAAAQABAAD/2wBDAAkGBwgHBgkIBwgKCgkLDRYPDQwMDRsUFRAWIB0iIiAdHx8kKDQsJCYxJx8fLT0tMTU3Ojo6Iys/RD84QzQ5Ojf/2wBDAQoKCg0MDRoPDxo3JR8lNzc3Nzc3Nzc3Nzc3Nzc3Nzc3Nzc3Nzc3Nzc3Nzc3Nzc3Nzc3Nzc3Nzc3Nzc3Nzc3Nzf/wAARCACoAMgDASIAAhEBAxEB/8QAGwAAAQUBAQAAAAAAAAAAAAAABQABAwQGAgf/xAA2EAABAwMDAgUCBgAFBQAAAAABAAIDBBEhBRIxQVEGEyJhcTKBFCNCkaGxFVJi0fAHFiQzwf/EABgBAAMBAQAAAAAAAAAAAAAAAAECAwAE/8QAIBEAAwEAAwEAAwEBAAAAAAAAAAECEQMSITETQVEiBP/aAAwDAQACEQMRAD8A0K6GAkOE67TnELcDKchK4aLnhdxs8xu5vF8hB0kY4twnHGVcip2bAHZ7O7LippTGNzLlvVKrTG6lcZTge6QGPZLACoKOBZLJyU44SsboGEB+67Awk1OsE5I7JAYSP8JH+EDDdLpwmTjHssYVk2F0Ux4CwRdBZK2ExyurBYwySe3Y/KRslAckJfATm6QWGQrZSSSWMCW1Txy1pXB1anbL5JcDIeADfKz9TXSynyoHEX5IKLaZ4eFRSB9yKi+4P7Lnnloo4kLxxumN38dlfhi28dlT06V7X/ha1rYqluAeBIP90ZjiLbdboduwMw5aw5sMKRrgwWJBbxYnlRPmb53kMdeU/oHT5QfVKirhlLJRsb0c3g/dK7SCpbCbmQeddpBvy09FK2CAn1ANb/zhZwVxZH9Vz/at6bVvqWesk7enb7IxyOmao6lvUop4qd7qNoMgGGk8rOUuoVE89p3n08tGFro4S4erLbcKtUaTSzOLzEA7jczBsjTp/GBdV9Aj9VazcLndbGeqbSJJ62ovI9zmDJz1V+q8N00tO80xdHP+kucbFXfDulupYnCRlnl2T0wkTrfRn1zwuw0LC2xBJtymfQEXsijGhvN+P5XL7NvflV/I0TwAyxmM2fhc+wRWZlO8bpdrT1cTayE1NRRx3bHIZD02p1yrAdWIlrRkgfKiNVDe28KD8JUVltjXNb3cqldpVbQ05rBM1zIvU9jha7etkHyv+DqEETUE32Nt7nqmZuebPcTfoMKGCVssbHsc1zSPqCtswB/upPlbG6YXacbS24BH/wAUldTtYzzGcdbKGA3d0/pXhLHJTmORwF8WRm/RWgT0TJOBY4g3Hymvm9uQukQfNvdJRzzMgaC8m54sklbSDjKtDp9DOxofTtDm/S4YsjtPTiEBpyAMEKpp9LsiBdYknNwisDXG4LRbvZSw2nFXp8FZEA+28fS8HLSgGrVOp0r2wCWNzHXHm29QC0+0i9sWQaoop6qr/wDIDQ1nAB5ChyL+FYrPpR0psm8ubu93HJciddTGeldjcSOCFagpWsy1objgKxa2LG1+CEZlJYB09084na+KZ8Z4Wm8OU2ymDncnPCl1nSYqiUVMQDSCNzSiFGyNkbdo4FrJeNdX6Nddl4W2wjbcDb9122nvbvynY63Bx0UrXdSMde6p2JdSF9O3vkD+VB/ilLSv/D1MzWSngE2VyR4tcrzzXfOqNanfMwtsQ1oeOgU+Tl6rwpxcfZ+m0m1anYzfvDiP8pugNX4ieSWRjaDyTlAm+lRzC59lOeVv6UfFnwNUzn6i+8krnAdO60dBpUUbA4NbkcnKymiymKdpOAt5RuD47gcZK6IpNErTR2ymY0cBKeBj4XMe0Oa4WLe4U+8BotdVpqmMOsSL8Wui6z6Jhh200unzS00jAyNrz5ZGfT0UrZtvoHPYFE/EMT3xiZjdw625VHT2wOh3w3d7nlp91Fr0sn4SxOldbbZuM3V+kiyc57lQMG2wF8FWIzt5xnuqJ4Iy4YYp27JB6hwQh2p0/wCGhc6MnOAPdX43bXXaQOxXdXTtrI2kf+1vHumdPPAJe+mPMUxaC9znO7k3t8JIrMwNcQWbSD6gko9/6VwLRujDQ4OyPdSiqEfIANv3QKGZxdcXtjqrbLm+Sc4wrekfC3PVXuAbDvdRw1BYRe5+VxFEXm9iDbsrTKU7bHryVsBpLFOxwJvfPfhPJJm24fbqhupQOgYJ4TYjDih8eqSuOyRoJvzfChVdXjLTPZaglqep0+nU34ipeAwnaAP1HsFk3Vs09Q6be6MOyGNcbNQrTZK/VfFc0+oeW6Gkvsi5aL4Fh363Wuimi3W8qOx/0hI0+T9lPOPwl0mWWSRu6Z7h7uJWgkhfZpY4i3fhCKeWFp9MTWkcFoRJlQXtFrH3unUNLCdUmyeW0TN0hBsOFkNWlFTXveTuDRtaVq5QJRZ0bT91l9R0WGFz5aeaoge9xcTu3A+1jwFPkVYPxtaDZIwAR1HUKuIyTtGSTgDJRLTKYeYfxs4ls70tAsCO5KP09PBGPy42NN+RyhPG6WjVaTwAUdFO0jdE5pPRamlnmhpCWwuke0YaDa6TGgO7n4Vhtx9I6K0y5I1SYAh1PVNYqHxva6jhjdZ7Wiz3e10XiZHG0MAx0vyp5YvOALnWd3ACH1dQymqm0skrRIW7mtPJCVpr1jLK8RNUyjaQ7i9wOyzNVO2lrDNCwNaR6225RaeoBv06XWe1eVjGOe51gOTdTu/CkQHoKlkzRIxwIcphMAbA46lYHRNSqn60xrMU0h2lhH8/K3ETBY7XAex6qnFXf0Tlno8LYqGDh32spI6p0rSIg4j/ADAXyqjWtYPVm/QBTQ3ZbYSPjoqpMlpdgpnSv3SjcT1I5SXcElQ4m5DwcZCSPU2mQ8I1jaynDJjeaLBaf7WtjhZcEYWBqKsaZrsZjLQz9dubLdwTtkhDg7BF2kdUvFfnX9obkj3f6WmCzSF0TY2PZUp6+Jh5sO5NsoW/XY5JCyJ97Y9lqtIVQ2GKjy5I3RP4cLFZDU6OSEkxktHF74KMurwAC5wueiG6vqTDTOGMDlR5GmvS3GnL8KGjxFlO5kLLvc8uNuSrgbIOWOF/ZTeH6J7KUTvw6b1W7DoEbbHxgiypHF/lCXyf6KdDHvIyco9Swta0XACHtaW3cxoCr1mqT0liWW7J3soTFRotsY7fKE+IZIvwhiGXONrIfFHUVjN753hpyB8qVukl19xc53TPKDmqQVSTM9FHKB+Wx1wegRWkfUxNHmscGONgSjEWmRtDQW5C6q6FjaUlo+nhBcTlboXyKnmEtEwyNBOb9FfZSkEOJsetuqj0tgEIcMK+TglN28F6+kPlMaN2LcLF+OdFj1memkE8kT6e5a9hsRda2tqBDGS3c64vht1nK+qD3WtbHXlRutWFeOWnpmYo62liMdRUio2/S94s63v3QWvFXUPJlY3a04a11/utDqD93vdBZAbkrmtefTpT9ONDpnP1Bm70bG345WxY4i7nXNu6zWjPBriwn1FuFoiQ4Alp55uq/wDO8nwjzLaLEZJOeTZXIW3cL3sqkODgAEdPdX6PLgHYcP5XSqZBoM0FOHD1DHykrVALNJt/KSpoqkxUukae+V8jqdpe/wCo9SlNRzx0fk0FQ2AgWZvbuDU0VTuy48ohSx+dkEkXSKE/gztr6Yus0fXCfz6ltZc/p9I+NqHxSTU83lzNdE9psQRZemvEMIs4AuHRBq/TW1s7KiUYjuWNA5PuoX/z+6mVnm/VGWnry1oJvbv3Veic/VNRhprnYXbn54ARqv0iWVpMYBVLSYZdLqZJJYC4PG0ubyEn4n2Wvwf8i6vDaUzAwBlrAYz1VwNDhkY/pUaKrZO3dE4X7Hn9leikBvnC7exyOSaOG4wEP8RSRUulPMjGukkOyMHn3RWHJABFuyxPi2vFXqnlNf8Alwegdt3VS5uTrA/DDqzSeG3Nm0qFzSC4CxuirWZ6LJ+EtUp6aCSnqJAy79zL5vfoFrBIwtJbdxGQAMlbivZQeSMolDQ0XSlZ5kbmZs4WWYl8bUkFfLRTafXwzMF7TRBgcO4N8pN8XBziI6UNHQuff+gjXNK8bAuG36kamlBji27mm3W1lI5zbXJuUE058ssPmyEt3+oN7K44yN6m3YhKlq0LeMmmqGMaQ42x0QXU308tNK94ADWkh1s3XdeJnNJjF3DueVndUqpo6WSN7XAn0gFT5H1WNFYnX9LlPpMFVSxSSPeHPbuNj3TSeGqSV5AllaCO4KK0kZbBHGSLNAGFfYMDoVRcc5jRN8lb4zE1HgOolmDqTVHQjIuWZ/hXNF0VtFSOjnraiomud7nu9P2C2g/LY8udwLrNUZD4Q9liHEn35SOIj4OuSrWMnbSEEFrxb4VuCB4cCRx1BuqRe5pHItxZWKeZ9+TfunnGI9D0D7RWGD1JSUVFHJILkdElTronYyWoUTqGo2gHY7LCeq4jrnQN2tNrnNlpNebAaRxncAeWnrdYyV1nNN+SLpKfV+DT/pBplQ03u4k/6l22UOsL89ihL5LG+fsumSkFpBPsqKkxXLDTG7iDZmVxLLBCSJck9Oil06RsoIebe4QXWZg6pfn6cYRrEgSm2Wat9PNbyiIyD9Q5UVFCIJHujr6s7jctc4EBBvOc11g42d2V2me9xaAcFJ0lsftSNB5zpYXRtkkabfW36lnJvDNa+dzoqmN7XG95Glrvva91s9PpGvhYSOmSikVJG0YH7hGuCa+izzVPwyHhjw4adz59Qax0wP5TQbgD/N8rVtjYOmR1Vh8QaBYKJwAGME9Un45jxDO6v1lStgpqmF0VVFHLGclrxeyyk/hukGpxOpJXtgDryQk3FvYo5rFX5Eb3EgBouSOgVbRJ4p6cSkm8g3D46JHM08aGTqVqC0Me1lhawGFKWkjIz1XAPAvm2CpWAO63vyB1ViRXlp/Tk4/cLM6nG11dDHIL75A0XHdbWwsBgA+yx1Q7/EfF8McVvJpA4/Lh3U+V4kU41rYcjjsQWtAIx7KeNp4TFpZkcX4KlZY8Cyr2J9SDUXuh0urla25bG7aBycLH6BqZqomwiCRzm4JY0uA+T0W4qTH5O2UXDiBzZKEUkDbQRRxg8hjQL/PdQ5U6axluJqZeoBNZuwTnseinpo7yA456BFzFTSZLACeowpIdPZe8ZPwtMNAqk0WqNgDeAkrDYjFHyElfcJ4Zd9Sys5s7oDhDqvSoaiMtttvyRiyBabqLgLtdc3IKN09Z5/UX6hKpVoLbkqv0uaJm1koftHUcqo6CaDL2OHUAZWmY0uN2tN+mFKylc7lmT/C343+jfkX7A2nztjjc5xDQBckmyzk+oU9TX1EbJWkh3Q4Pweq3FXpEFVA+OoiDo3iz2Hgry7U9Nj0bxDJRQOcYwA5u79N+inyupSZTi602FQzPJI+US0xv5jRYke6DSS+VYtvwiOgVUlRVeWNpsL9kZtaCpeHommfQPgconuHAsEGoXvbEMsBHcq26Q8F5+AbLobOdImqJGsw57R90PnrGtaRuUu2LcXbG7ncnbkqnqemNq6OeOJxa9zCGlve2FKk36UlpGa1Wmqtel8lrnQUAIL5P1SEHgDt7ozHBBE0NjjDWtwLJoNz6aF21zfQAWu5BGE5LgbH+UJhD1b+FqN+36SQLfKtRSuwS3H9IfE7Ivf7ItRRmUbi232VFJJ0NU1cUEQ9RD5HCNmP1FDqDQRp9RJPE8PmeCLuxk8qfWot2p6REWjYZXOJ9w0oo/dbof4U6jtRSa6opObOBlrbjqDhcRGQglzDe3CsSlwsb/buoJp9oyUOrRuyHqoHzsj2PDNpJ9QuhbpixxBdgG3KkqNREbnZHsqNLG50jppgQHG7W+ySpe+Dy0l6F6Ob1DdexRemradrQHHaTxcLOttyMEd1bhBLh3HQqyWEmw/PPG6Bxa4PxwDlJDaeHeeM35vwks4bMqPHKWofTO8qSzXbiflaXR5vMmYAeSFFqnhx813w2cRx3VfQmVVFXNirmOjaD6XEYP3TTDljOlSPRqVg2jrZXWNG3Az1VSiLXRAscLK3kjkW7q2HOR1BsxxHyvI/HEbv+4hUglzdgBAHHK9aqB+UbEXWE1/THySvkI3X6qPLDqS3DWMxtTWDaACDjm6K+CJPO1N4vjblZ/UaEwvJcC3vZGf8Apy1rdWmAv9FzfK55lq1pemujPVaeNgbj7K0IwBk+/KrQjubY57K01w65t36rsOND+W0j6b46rpsYC6YRm67aPa4QDgJma0l+LWcqUjbEq+XskYXgjLjwVTfa5N+e6jnpUeBtnAAI7Rt9AAwUHpQC8Dp3R2lHpHsqr4JX0o1212rUrSASyNzwPe9lO42tddV0L3zxyRQscQLEk2cAoCye2YnW73CTGN5hxPI1rSb8INX1m1uSLK/WmZot5bnA87Rwsnq9WYy4PDmj/UFnoZWiNQZaljSSbvH3Rom7wXcjv0WN06tZLqMLQ4G7+LrYgAkhCGG0TRZNnd+qJU8b3FtgNpPQoZG2wAuCjOngggHP9KixkmghDGGNSUh+m5NkkcZtSMP5xHZSMlFhcAj3Coh2AcJ9/S/2XThMMRVrmAAGw7Lp2oP2E5IA4CECT3TiU3/qyOGCv4tzmgk262KhfKH33AEHuqO/910HZQw24RV2lUVa1wkjsT1ah2g+Gn6TrBqIXtkhkaWuvghGQ/CkZNY44SPjlvR1bDMbSADuaB8qw2wzcW5yUFZMTdp4t14Ugqz/ABayPRC6GQck3AvwuxKxtgXC/wAoJ+LNucf0l+KdmwvbN78+yHRG1sLzupZgWviadvBtZD5aOJwD45XtPa9wVUfUeq5df7pnTudg3tz8IdEHsy5DE6J7QHsd3vhX49RgYwhrtxCBPnIwSebcJvNFg0ixGFuiDod/xEPG4ttm3IUYqznP7oOJbEbQA3nHRMZzm5+UcAE3VJc54NiOm5VKqKmrWkTRtNxYqt5gJ9RtbtnKRlzxb3W6oOgqTwrC2qbU0MgicDcRvGD8lFDTVLGi8bXG3LDf+E4mNjb056KQVhba3PcdEv45D3Y8G4Ma6Rr2tNhkI5RizQ51gPhAZK2SwDTf5PC6NY9xADzwsuNIDZoZZ298dAks9+KdwTj2STYABgm1inBsMpJKgg5dc4TgkWwkksY6afzC7NrfSpLg5zzxdJJYwnO/SOe/ZdA2FkkkTI6D8J9ySSwWPv4BT7vQ7GbYSSQMMxw8oBzhvGSAb2XL5PSRcm5/dJJALFu7/wAJ9wsLnKSSxjne4WAOPZIvuLf8KSSwUNvIyP3S3+6SSDCIvKW+5ukksAa+4DkhOXnFzn2SSQMzoSWAb+kDqcpJJLA0/9k="/>
          <p:cNvSpPr>
            <a:spLocks noChangeAspect="1" noChangeArrowheads="1"/>
          </p:cNvSpPr>
          <p:nvPr/>
        </p:nvSpPr>
        <p:spPr bwMode="auto">
          <a:xfrm>
            <a:off x="63500" y="-725488"/>
            <a:ext cx="1790700" cy="1504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412" name="AutoShape 4" descr="data:image/jpg;base64,/9j/4AAQSkZJRgABAQAAAQABAAD/2wBDAAkGBwgHBgkIBwgKCgkLDRYPDQwMDRsUFRAWIB0iIiAdHx8kKDQsJCYxJx8fLT0tMTU3Ojo6Iys/RD84QzQ5Ojf/2wBDAQoKCg0MDRoPDxo3JR8lNzc3Nzc3Nzc3Nzc3Nzc3Nzc3Nzc3Nzc3Nzc3Nzc3Nzc3Nzc3Nzc3Nzc3Nzc3Nzc3Nzf/wAARCACoAMgDASIAAhEBAxEB/8QAGwAAAQUBAQAAAAAAAAAAAAAABQABAwQGAgf/xAA2EAABAwMDAgUCBgAFBQAAAAABAAIDBBEhBRIxQVEGEyJhcTKBFCNCkaGxFVJi0fAHFiQzwf/EABgBAAMBAQAAAAAAAAAAAAAAAAECAwAE/8QAIBEAAwEAAwEAAwEBAAAAAAAAAAECEQMSITETQVEiBP/aAAwDAQACEQMRAD8A0K6GAkOE67TnELcDKchK4aLnhdxs8xu5vF8hB0kY4twnHGVcip2bAHZ7O7LippTGNzLlvVKrTG6lcZTge6QGPZLACoKOBZLJyU44SsboGEB+67Awk1OsE5I7JAYSP8JH+EDDdLpwmTjHssYVk2F0Ux4CwRdBZK2ExyurBYwySe3Y/KRslAckJfATm6QWGQrZSSSWMCW1Txy1pXB1anbL5JcDIeADfKz9TXSynyoHEX5IKLaZ4eFRSB9yKi+4P7Lnnloo4kLxxumN38dlfhi28dlT06V7X/ha1rYqluAeBIP90ZjiLbdboduwMw5aw5sMKRrgwWJBbxYnlRPmb53kMdeU/oHT5QfVKirhlLJRsb0c3g/dK7SCpbCbmQeddpBvy09FK2CAn1ANb/zhZwVxZH9Vz/at6bVvqWesk7enb7IxyOmao6lvUop4qd7qNoMgGGk8rOUuoVE89p3n08tGFro4S4erLbcKtUaTSzOLzEA7jczBsjTp/GBdV9Aj9VazcLndbGeqbSJJ62ovI9zmDJz1V+q8N00tO80xdHP+kucbFXfDulupYnCRlnl2T0wkTrfRn1zwuw0LC2xBJtymfQEXsijGhvN+P5XL7NvflV/I0TwAyxmM2fhc+wRWZlO8bpdrT1cTayE1NRRx3bHIZD02p1yrAdWIlrRkgfKiNVDe28KD8JUVltjXNb3cqldpVbQ05rBM1zIvU9jha7etkHyv+DqEETUE32Nt7nqmZuebPcTfoMKGCVssbHsc1zSPqCtswB/upPlbG6YXacbS24BH/wAUldTtYzzGcdbKGA3d0/pXhLHJTmORwF8WRm/RWgT0TJOBY4g3Hymvm9uQukQfNvdJRzzMgaC8m54sklbSDjKtDp9DOxofTtDm/S4YsjtPTiEBpyAMEKpp9LsiBdYknNwisDXG4LRbvZSw2nFXp8FZEA+28fS8HLSgGrVOp0r2wCWNzHXHm29QC0+0i9sWQaoop6qr/wDIDQ1nAB5ChyL+FYrPpR0psm8ubu93HJciddTGeldjcSOCFagpWsy1objgKxa2LG1+CEZlJYB09084na+KZ8Z4Wm8OU2ymDncnPCl1nSYqiUVMQDSCNzSiFGyNkbdo4FrJeNdX6Nddl4W2wjbcDb9122nvbvynY63Bx0UrXdSMde6p2JdSF9O3vkD+VB/ilLSv/D1MzWSngE2VyR4tcrzzXfOqNanfMwtsQ1oeOgU+Tl6rwpxcfZ+m0m1anYzfvDiP8pugNX4ieSWRjaDyTlAm+lRzC59lOeVv6UfFnwNUzn6i+8krnAdO60dBpUUbA4NbkcnKymiymKdpOAt5RuD47gcZK6IpNErTR2ymY0cBKeBj4XMe0Oa4WLe4U+8BotdVpqmMOsSL8Wui6z6Jhh200unzS00jAyNrz5ZGfT0UrZtvoHPYFE/EMT3xiZjdw625VHT2wOh3w3d7nlp91Fr0sn4SxOldbbZuM3V+kiyc57lQMG2wF8FWIzt5xnuqJ4Iy4YYp27JB6hwQh2p0/wCGhc6MnOAPdX43bXXaQOxXdXTtrI2kf+1vHumdPPAJe+mPMUxaC9znO7k3t8JIrMwNcQWbSD6gko9/6VwLRujDQ4OyPdSiqEfIANv3QKGZxdcXtjqrbLm+Sc4wrekfC3PVXuAbDvdRw1BYRe5+VxFEXm9iDbsrTKU7bHryVsBpLFOxwJvfPfhPJJm24fbqhupQOgYJ4TYjDih8eqSuOyRoJvzfChVdXjLTPZaglqep0+nU34ipeAwnaAP1HsFk3Vs09Q6be6MOyGNcbNQrTZK/VfFc0+oeW6Gkvsi5aL4Fh363Wuimi3W8qOx/0hI0+T9lPOPwl0mWWSRu6Z7h7uJWgkhfZpY4i3fhCKeWFp9MTWkcFoRJlQXtFrH3unUNLCdUmyeW0TN0hBsOFkNWlFTXveTuDRtaVq5QJRZ0bT91l9R0WGFz5aeaoge9xcTu3A+1jwFPkVYPxtaDZIwAR1HUKuIyTtGSTgDJRLTKYeYfxs4ls70tAsCO5KP09PBGPy42NN+RyhPG6WjVaTwAUdFO0jdE5pPRamlnmhpCWwuke0YaDa6TGgO7n4Vhtx9I6K0y5I1SYAh1PVNYqHxva6jhjdZ7Wiz3e10XiZHG0MAx0vyp5YvOALnWd3ACH1dQymqm0skrRIW7mtPJCVpr1jLK8RNUyjaQ7i9wOyzNVO2lrDNCwNaR6225RaeoBv06XWe1eVjGOe51gOTdTu/CkQHoKlkzRIxwIcphMAbA46lYHRNSqn60xrMU0h2lhH8/K3ETBY7XAex6qnFXf0Tlno8LYqGDh32spI6p0rSIg4j/ADAXyqjWtYPVm/QBTQ3ZbYSPjoqpMlpdgpnSv3SjcT1I5SXcElQ4m5DwcZCSPU2mQ8I1jaynDJjeaLBaf7WtjhZcEYWBqKsaZrsZjLQz9dubLdwTtkhDg7BF2kdUvFfnX9obkj3f6WmCzSF0TY2PZUp6+Jh5sO5NsoW/XY5JCyJ97Y9lqtIVQ2GKjy5I3RP4cLFZDU6OSEkxktHF74KMurwAC5wueiG6vqTDTOGMDlR5GmvS3GnL8KGjxFlO5kLLvc8uNuSrgbIOWOF/ZTeH6J7KUTvw6b1W7DoEbbHxgiypHF/lCXyf6KdDHvIyco9Swta0XACHtaW3cxoCr1mqT0liWW7J3soTFRotsY7fKE+IZIvwhiGXONrIfFHUVjN753hpyB8qVukl19xc53TPKDmqQVSTM9FHKB+Wx1wegRWkfUxNHmscGONgSjEWmRtDQW5C6q6FjaUlo+nhBcTlboXyKnmEtEwyNBOb9FfZSkEOJsetuqj0tgEIcMK+TglN28F6+kPlMaN2LcLF+OdFj1memkE8kT6e5a9hsRda2tqBDGS3c64vht1nK+qD3WtbHXlRutWFeOWnpmYo62liMdRUio2/S94s63v3QWvFXUPJlY3a04a11/utDqD93vdBZAbkrmtefTpT9ONDpnP1Bm70bG345WxY4i7nXNu6zWjPBriwn1FuFoiQ4Alp55uq/wDO8nwjzLaLEZJOeTZXIW3cL3sqkODgAEdPdX6PLgHYcP5XSqZBoM0FOHD1DHykrVALNJt/KSpoqkxUukae+V8jqdpe/wCo9SlNRzx0fk0FQ2AgWZvbuDU0VTuy48ohSx+dkEkXSKE/gztr6Yus0fXCfz6ltZc/p9I+NqHxSTU83lzNdE9psQRZemvEMIs4AuHRBq/TW1s7KiUYjuWNA5PuoX/z+6mVnm/VGWnry1oJvbv3Veic/VNRhprnYXbn54ARqv0iWVpMYBVLSYZdLqZJJYC4PG0ubyEn4n2Wvwf8i6vDaUzAwBlrAYz1VwNDhkY/pUaKrZO3dE4X7Hn9leikBvnC7exyOSaOG4wEP8RSRUulPMjGukkOyMHn3RWHJABFuyxPi2vFXqnlNf8Alwegdt3VS5uTrA/DDqzSeG3Nm0qFzSC4CxuirWZ6LJ+EtUp6aCSnqJAy79zL5vfoFrBIwtJbdxGQAMlbivZQeSMolDQ0XSlZ5kbmZs4WWYl8bUkFfLRTafXwzMF7TRBgcO4N8pN8XBziI6UNHQuff+gjXNK8bAuG36kamlBji27mm3W1lI5zbXJuUE058ssPmyEt3+oN7K44yN6m3YhKlq0LeMmmqGMaQ42x0QXU308tNK94ADWkh1s3XdeJnNJjF3DueVndUqpo6WSN7XAn0gFT5H1WNFYnX9LlPpMFVSxSSPeHPbuNj3TSeGqSV5AllaCO4KK0kZbBHGSLNAGFfYMDoVRcc5jRN8lb4zE1HgOolmDqTVHQjIuWZ/hXNF0VtFSOjnraiomud7nu9P2C2g/LY8udwLrNUZD4Q9liHEn35SOIj4OuSrWMnbSEEFrxb4VuCB4cCRx1BuqRe5pHItxZWKeZ9+TfunnGI9D0D7RWGD1JSUVFHJILkdElTronYyWoUTqGo2gHY7LCeq4jrnQN2tNrnNlpNebAaRxncAeWnrdYyV1nNN+SLpKfV+DT/pBplQ03u4k/6l22UOsL89ihL5LG+fsumSkFpBPsqKkxXLDTG7iDZmVxLLBCSJck9Oil06RsoIebe4QXWZg6pfn6cYRrEgSm2Wat9PNbyiIyD9Q5UVFCIJHujr6s7jctc4EBBvOc11g42d2V2me9xaAcFJ0lsftSNB5zpYXRtkkabfW36lnJvDNa+dzoqmN7XG95Glrvva91s9PpGvhYSOmSikVJG0YH7hGuCa+izzVPwyHhjw4adz59Qax0wP5TQbgD/N8rVtjYOmR1Vh8QaBYKJwAGME9Un45jxDO6v1lStgpqmF0VVFHLGclrxeyyk/hukGpxOpJXtgDryQk3FvYo5rFX5Eb3EgBouSOgVbRJ4p6cSkm8g3D46JHM08aGTqVqC0Me1lhawGFKWkjIz1XAPAvm2CpWAO63vyB1ViRXlp/Tk4/cLM6nG11dDHIL75A0XHdbWwsBgA+yx1Q7/EfF8McVvJpA4/Lh3U+V4kU41rYcjjsQWtAIx7KeNp4TFpZkcX4KlZY8Cyr2J9SDUXuh0urla25bG7aBycLH6BqZqomwiCRzm4JY0uA+T0W4qTH5O2UXDiBzZKEUkDbQRRxg8hjQL/PdQ5U6axluJqZeoBNZuwTnseinpo7yA456BFzFTSZLACeowpIdPZe8ZPwtMNAqk0WqNgDeAkrDYjFHyElfcJ4Zd9Sys5s7oDhDqvSoaiMtttvyRiyBabqLgLtdc3IKN09Z5/UX6hKpVoLbkqv0uaJm1koftHUcqo6CaDL2OHUAZWmY0uN2tN+mFKylc7lmT/C343+jfkX7A2nztjjc5xDQBckmyzk+oU9TX1EbJWkh3Q4Pweq3FXpEFVA+OoiDo3iz2Hgry7U9Nj0bxDJRQOcYwA5u79N+inyupSZTi602FQzPJI+US0xv5jRYke6DSS+VYtvwiOgVUlRVeWNpsL9kZtaCpeHommfQPgconuHAsEGoXvbEMsBHcq26Q8F5+AbLobOdImqJGsw57R90PnrGtaRuUu2LcXbG7ncnbkqnqemNq6OeOJxa9zCGlve2FKk36UlpGa1Wmqtel8lrnQUAIL5P1SEHgDt7ozHBBE0NjjDWtwLJoNz6aF21zfQAWu5BGE5LgbH+UJhD1b+FqN+36SQLfKtRSuwS3H9IfE7Ivf7ItRRmUbi232VFJJ0NU1cUEQ9RD5HCNmP1FDqDQRp9RJPE8PmeCLuxk8qfWot2p6REWjYZXOJ9w0oo/dbof4U6jtRSa6opObOBlrbjqDhcRGQglzDe3CsSlwsb/buoJp9oyUOrRuyHqoHzsj2PDNpJ9QuhbpixxBdgG3KkqNREbnZHsqNLG50jppgQHG7W+ySpe+Dy0l6F6Ob1DdexRemradrQHHaTxcLOttyMEd1bhBLh3HQqyWEmw/PPG6Bxa4PxwDlJDaeHeeM35vwks4bMqPHKWofTO8qSzXbiflaXR5vMmYAeSFFqnhx813w2cRx3VfQmVVFXNirmOjaD6XEYP3TTDljOlSPRqVg2jrZXWNG3Az1VSiLXRAscLK3kjkW7q2HOR1BsxxHyvI/HEbv+4hUglzdgBAHHK9aqB+UbEXWE1/THySvkI3X6qPLDqS3DWMxtTWDaACDjm6K+CJPO1N4vjblZ/UaEwvJcC3vZGf8Apy1rdWmAv9FzfK55lq1pemujPVaeNgbj7K0IwBk+/KrQjubY57K01w65t36rsOND+W0j6b46rpsYC6YRm67aPa4QDgJma0l+LWcqUjbEq+XskYXgjLjwVTfa5N+e6jnpUeBtnAAI7Rt9AAwUHpQC8Dp3R2lHpHsqr4JX0o1212rUrSASyNzwPe9lO42tddV0L3zxyRQscQLEk2cAoCye2YnW73CTGN5hxPI1rSb8INX1m1uSLK/WmZot5bnA87Rwsnq9WYy4PDmj/UFnoZWiNQZaljSSbvH3Rom7wXcjv0WN06tZLqMLQ4G7+LrYgAkhCGG0TRZNnd+qJU8b3FtgNpPQoZG2wAuCjOngggHP9KixkmghDGGNSUh+m5NkkcZtSMP5xHZSMlFhcAj3Coh2AcJ9/S/2XThMMRVrmAAGw7Lp2oP2E5IA4CECT3TiU3/qyOGCv4tzmgk262KhfKH33AEHuqO/910HZQw24RV2lUVa1wkjsT1ah2g+Gn6TrBqIXtkhkaWuvghGQ/CkZNY44SPjlvR1bDMbSADuaB8qw2wzcW5yUFZMTdp4t14Ugqz/ABayPRC6GQck3AvwuxKxtgXC/wAoJ+LNucf0l+KdmwvbN78+yHRG1sLzupZgWviadvBtZD5aOJwD45XtPa9wVUfUeq5df7pnTudg3tz8IdEHsy5DE6J7QHsd3vhX49RgYwhrtxCBPnIwSebcJvNFg0ixGFuiDod/xEPG4ttm3IUYqznP7oOJbEbQA3nHRMZzm5+UcAE3VJc54NiOm5VKqKmrWkTRtNxYqt5gJ9RtbtnKRlzxb3W6oOgqTwrC2qbU0MgicDcRvGD8lFDTVLGi8bXG3LDf+E4mNjb056KQVhba3PcdEv45D3Y8G4Ma6Rr2tNhkI5RizQ51gPhAZK2SwDTf5PC6NY9xADzwsuNIDZoZZ298dAks9+KdwTj2STYABgm1inBsMpJKgg5dc4TgkWwkksY6afzC7NrfSpLg5zzxdJJYwnO/SOe/ZdA2FkkkTI6D8J9ySSwWPv4BT7vQ7GbYSSQMMxw8oBzhvGSAb2XL5PSRcm5/dJJALFu7/wAJ9wsLnKSSxjne4WAOPZIvuLf8KSSwUNvIyP3S3+6SSDCIvKW+5ukksAa+4DkhOXnFzn2SSQMzoSWAb+kDqcpJJLA0/9k="/>
          <p:cNvSpPr>
            <a:spLocks noChangeAspect="1" noChangeArrowheads="1"/>
          </p:cNvSpPr>
          <p:nvPr/>
        </p:nvSpPr>
        <p:spPr bwMode="auto">
          <a:xfrm>
            <a:off x="63500" y="-725488"/>
            <a:ext cx="1790700" cy="1504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414" name="AutoShape 6" descr="data:image/jpg;base64,/9j/4AAQSkZJRgABAQAAAQABAAD/2wBDAAkGBwgHBgkIBwgKCgkLDRYPDQwMDRsUFRAWIB0iIiAdHx8kKDQsJCYxJx8fLT0tMTU3Ojo6Iys/RD84QzQ5Ojf/2wBDAQoKCg0MDRoPDxo3JR8lNzc3Nzc3Nzc3Nzc3Nzc3Nzc3Nzc3Nzc3Nzc3Nzc3Nzc3Nzc3Nzc3Nzc3Nzc3Nzc3Nzf/wAARCACoAMgDASIAAhEBAxEB/8QAGwAAAQUBAQAAAAAAAAAAAAAABQABAwQGAgf/xAA2EAABAwMDAgUCBgAFBQAAAAABAAIDBBEhBRIxQVEGEyJhcTKBFCNCkaGxFVJi0fAHFiQzwf/EABgBAAMBAQAAAAAAAAAAAAAAAAECAwAE/8QAIBEAAwEAAwEAAwEBAAAAAAAAAAECEQMSITETQVEiBP/aAAwDAQACEQMRAD8A0K6GAkOE67TnELcDKchK4aLnhdxs8xu5vF8hB0kY4twnHGVcip2bAHZ7O7LippTGNzLlvVKrTG6lcZTge6QGPZLACoKOBZLJyU44SsboGEB+67Awk1OsE5I7JAYSP8JH+EDDdLpwmTjHssYVk2F0Ux4CwRdBZK2ExyurBYwySe3Y/KRslAckJfATm6QWGQrZSSSWMCW1Txy1pXB1anbL5JcDIeADfKz9TXSynyoHEX5IKLaZ4eFRSB9yKi+4P7Lnnloo4kLxxumN38dlfhi28dlT06V7X/ha1rYqluAeBIP90ZjiLbdboduwMw5aw5sMKRrgwWJBbxYnlRPmb53kMdeU/oHT5QfVKirhlLJRsb0c3g/dK7SCpbCbmQeddpBvy09FK2CAn1ANb/zhZwVxZH9Vz/at6bVvqWesk7enb7IxyOmao6lvUop4qd7qNoMgGGk8rOUuoVE89p3n08tGFro4S4erLbcKtUaTSzOLzEA7jczBsjTp/GBdV9Aj9VazcLndbGeqbSJJ62ovI9zmDJz1V+q8N00tO80xdHP+kucbFXfDulupYnCRlnl2T0wkTrfRn1zwuw0LC2xBJtymfQEXsijGhvN+P5XL7NvflV/I0TwAyxmM2fhc+wRWZlO8bpdrT1cTayE1NRRx3bHIZD02p1yrAdWIlrRkgfKiNVDe28KD8JUVltjXNb3cqldpVbQ05rBM1zIvU9jha7etkHyv+DqEETUE32Nt7nqmZuebPcTfoMKGCVssbHsc1zSPqCtswB/upPlbG6YXacbS24BH/wAUldTtYzzGcdbKGA3d0/pXhLHJTmORwF8WRm/RWgT0TJOBY4g3Hymvm9uQukQfNvdJRzzMgaC8m54sklbSDjKtDp9DOxofTtDm/S4YsjtPTiEBpyAMEKpp9LsiBdYknNwisDXG4LRbvZSw2nFXp8FZEA+28fS8HLSgGrVOp0r2wCWNzHXHm29QC0+0i9sWQaoop6qr/wDIDQ1nAB5ChyL+FYrPpR0psm8ubu93HJciddTGeldjcSOCFagpWsy1objgKxa2LG1+CEZlJYB09084na+KZ8Z4Wm8OU2ymDncnPCl1nSYqiUVMQDSCNzSiFGyNkbdo4FrJeNdX6Nddl4W2wjbcDb9122nvbvynY63Bx0UrXdSMde6p2JdSF9O3vkD+VB/ilLSv/D1MzWSngE2VyR4tcrzzXfOqNanfMwtsQ1oeOgU+Tl6rwpxcfZ+m0m1anYzfvDiP8pugNX4ieSWRjaDyTlAm+lRzC59lOeVv6UfFnwNUzn6i+8krnAdO60dBpUUbA4NbkcnKymiymKdpOAt5RuD47gcZK6IpNErTR2ymY0cBKeBj4XMe0Oa4WLe4U+8BotdVpqmMOsSL8Wui6z6Jhh200unzS00jAyNrz5ZGfT0UrZtvoHPYFE/EMT3xiZjdw625VHT2wOh3w3d7nlp91Fr0sn4SxOldbbZuM3V+kiyc57lQMG2wF8FWIzt5xnuqJ4Iy4YYp27JB6hwQh2p0/wCGhc6MnOAPdX43bXXaQOxXdXTtrI2kf+1vHumdPPAJe+mPMUxaC9znO7k3t8JIrMwNcQWbSD6gko9/6VwLRujDQ4OyPdSiqEfIANv3QKGZxdcXtjqrbLm+Sc4wrekfC3PVXuAbDvdRw1BYRe5+VxFEXm9iDbsrTKU7bHryVsBpLFOxwJvfPfhPJJm24fbqhupQOgYJ4TYjDih8eqSuOyRoJvzfChVdXjLTPZaglqep0+nU34ipeAwnaAP1HsFk3Vs09Q6be6MOyGNcbNQrTZK/VfFc0+oeW6Gkvsi5aL4Fh363Wuimi3W8qOx/0hI0+T9lPOPwl0mWWSRu6Z7h7uJWgkhfZpY4i3fhCKeWFp9MTWkcFoRJlQXtFrH3unUNLCdUmyeW0TN0hBsOFkNWlFTXveTuDRtaVq5QJRZ0bT91l9R0WGFz5aeaoge9xcTu3A+1jwFPkVYPxtaDZIwAR1HUKuIyTtGSTgDJRLTKYeYfxs4ls70tAsCO5KP09PBGPy42NN+RyhPG6WjVaTwAUdFO0jdE5pPRamlnmhpCWwuke0YaDa6TGgO7n4Vhtx9I6K0y5I1SYAh1PVNYqHxva6jhjdZ7Wiz3e10XiZHG0MAx0vyp5YvOALnWd3ACH1dQymqm0skrRIW7mtPJCVpr1jLK8RNUyjaQ7i9wOyzNVO2lrDNCwNaR6225RaeoBv06XWe1eVjGOe51gOTdTu/CkQHoKlkzRIxwIcphMAbA46lYHRNSqn60xrMU0h2lhH8/K3ETBY7XAex6qnFXf0Tlno8LYqGDh32spI6p0rSIg4j/ADAXyqjWtYPVm/QBTQ3ZbYSPjoqpMlpdgpnSv3SjcT1I5SXcElQ4m5DwcZCSPU2mQ8I1jaynDJjeaLBaf7WtjhZcEYWBqKsaZrsZjLQz9dubLdwTtkhDg7BF2kdUvFfnX9obkj3f6WmCzSF0TY2PZUp6+Jh5sO5NsoW/XY5JCyJ97Y9lqtIVQ2GKjy5I3RP4cLFZDU6OSEkxktHF74KMurwAC5wueiG6vqTDTOGMDlR5GmvS3GnL8KGjxFlO5kLLvc8uNuSrgbIOWOF/ZTeH6J7KUTvw6b1W7DoEbbHxgiypHF/lCXyf6KdDHvIyco9Swta0XACHtaW3cxoCr1mqT0liWW7J3soTFRotsY7fKE+IZIvwhiGXONrIfFHUVjN753hpyB8qVukl19xc53TPKDmqQVSTM9FHKB+Wx1wegRWkfUxNHmscGONgSjEWmRtDQW5C6q6FjaUlo+nhBcTlboXyKnmEtEwyNBOb9FfZSkEOJsetuqj0tgEIcMK+TglN28F6+kPlMaN2LcLF+OdFj1memkE8kT6e5a9hsRda2tqBDGS3c64vht1nK+qD3WtbHXlRutWFeOWnpmYo62liMdRUio2/S94s63v3QWvFXUPJlY3a04a11/utDqD93vdBZAbkrmtefTpT9ONDpnP1Bm70bG345WxY4i7nXNu6zWjPBriwn1FuFoiQ4Alp55uq/wDO8nwjzLaLEZJOeTZXIW3cL3sqkODgAEdPdX6PLgHYcP5XSqZBoM0FOHD1DHykrVALNJt/KSpoqkxUukae+V8jqdpe/wCo9SlNRzx0fk0FQ2AgWZvbuDU0VTuy48ohSx+dkEkXSKE/gztr6Yus0fXCfz6ltZc/p9I+NqHxSTU83lzNdE9psQRZemvEMIs4AuHRBq/TW1s7KiUYjuWNA5PuoX/z+6mVnm/VGWnry1oJvbv3Veic/VNRhprnYXbn54ARqv0iWVpMYBVLSYZdLqZJJYC4PG0ubyEn4n2Wvwf8i6vDaUzAwBlrAYz1VwNDhkY/pUaKrZO3dE4X7Hn9leikBvnC7exyOSaOG4wEP8RSRUulPMjGukkOyMHn3RWHJABFuyxPi2vFXqnlNf8Alwegdt3VS5uTrA/DDqzSeG3Nm0qFzSC4CxuirWZ6LJ+EtUp6aCSnqJAy79zL5vfoFrBIwtJbdxGQAMlbivZQeSMolDQ0XSlZ5kbmZs4WWYl8bUkFfLRTafXwzMF7TRBgcO4N8pN8XBziI6UNHQuff+gjXNK8bAuG36kamlBji27mm3W1lI5zbXJuUE058ssPmyEt3+oN7K44yN6m3YhKlq0LeMmmqGMaQ42x0QXU308tNK94ADWkh1s3XdeJnNJjF3DueVndUqpo6WSN7XAn0gFT5H1WNFYnX9LlPpMFVSxSSPeHPbuNj3TSeGqSV5AllaCO4KK0kZbBHGSLNAGFfYMDoVRcc5jRN8lb4zE1HgOolmDqTVHQjIuWZ/hXNF0VtFSOjnraiomud7nu9P2C2g/LY8udwLrNUZD4Q9liHEn35SOIj4OuSrWMnbSEEFrxb4VuCB4cCRx1BuqRe5pHItxZWKeZ9+TfunnGI9D0D7RWGD1JSUVFHJILkdElTronYyWoUTqGo2gHY7LCeq4jrnQN2tNrnNlpNebAaRxncAeWnrdYyV1nNN+SLpKfV+DT/pBplQ03u4k/6l22UOsL89ihL5LG+fsumSkFpBPsqKkxXLDTG7iDZmVxLLBCSJck9Oil06RsoIebe4QXWZg6pfn6cYRrEgSm2Wat9PNbyiIyD9Q5UVFCIJHujr6s7jctc4EBBvOc11g42d2V2me9xaAcFJ0lsftSNB5zpYXRtkkabfW36lnJvDNa+dzoqmN7XG95Glrvva91s9PpGvhYSOmSikVJG0YH7hGuCa+izzVPwyHhjw4adz59Qax0wP5TQbgD/N8rVtjYOmR1Vh8QaBYKJwAGME9Un45jxDO6v1lStgpqmF0VVFHLGclrxeyyk/hukGpxOpJXtgDryQk3FvYo5rFX5Eb3EgBouSOgVbRJ4p6cSkm8g3D46JHM08aGTqVqC0Me1lhawGFKWkjIz1XAPAvm2CpWAO63vyB1ViRXlp/Tk4/cLM6nG11dDHIL75A0XHdbWwsBgA+yx1Q7/EfF8McVvJpA4/Lh3U+V4kU41rYcjjsQWtAIx7KeNp4TFpZkcX4KlZY8Cyr2J9SDUXuh0urla25bG7aBycLH6BqZqomwiCRzm4JY0uA+T0W4qTH5O2UXDiBzZKEUkDbQRRxg8hjQL/PdQ5U6axluJqZeoBNZuwTnseinpo7yA456BFzFTSZLACeowpIdPZe8ZPwtMNAqk0WqNgDeAkrDYjFHyElfcJ4Zd9Sys5s7oDhDqvSoaiMtttvyRiyBabqLgLtdc3IKN09Z5/UX6hKpVoLbkqv0uaJm1koftHUcqo6CaDL2OHUAZWmY0uN2tN+mFKylc7lmT/C343+jfkX7A2nztjjc5xDQBckmyzk+oU9TX1EbJWkh3Q4Pweq3FXpEFVA+OoiDo3iz2Hgry7U9Nj0bxDJRQOcYwA5u79N+inyupSZTi602FQzPJI+US0xv5jRYke6DSS+VYtvwiOgVUlRVeWNpsL9kZtaCpeHommfQPgconuHAsEGoXvbEMsBHcq26Q8F5+AbLobOdImqJGsw57R90PnrGtaRuUu2LcXbG7ncnbkqnqemNq6OeOJxa9zCGlve2FKk36UlpGa1Wmqtel8lrnQUAIL5P1SEHgDt7ozHBBE0NjjDWtwLJoNz6aF21zfQAWu5BGE5LgbH+UJhD1b+FqN+36SQLfKtRSuwS3H9IfE7Ivf7ItRRmUbi232VFJJ0NU1cUEQ9RD5HCNmP1FDqDQRp9RJPE8PmeCLuxk8qfWot2p6REWjYZXOJ9w0oo/dbof4U6jtRSa6opObOBlrbjqDhcRGQglzDe3CsSlwsb/buoJp9oyUOrRuyHqoHzsj2PDNpJ9QuhbpixxBdgG3KkqNREbnZHsqNLG50jppgQHG7W+ySpe+Dy0l6F6Ob1DdexRemradrQHHaTxcLOttyMEd1bhBLh3HQqyWEmw/PPG6Bxa4PxwDlJDaeHeeM35vwks4bMqPHKWofTO8qSzXbiflaXR5vMmYAeSFFqnhx813w2cRx3VfQmVVFXNirmOjaD6XEYP3TTDljOlSPRqVg2jrZXWNG3Az1VSiLXRAscLK3kjkW7q2HOR1BsxxHyvI/HEbv+4hUglzdgBAHHK9aqB+UbEXWE1/THySvkI3X6qPLDqS3DWMxtTWDaACDjm6K+CJPO1N4vjblZ/UaEwvJcC3vZGf8Apy1rdWmAv9FzfK55lq1pemujPVaeNgbj7K0IwBk+/KrQjubY57K01w65t36rsOND+W0j6b46rpsYC6YRm67aPa4QDgJma0l+LWcqUjbEq+XskYXgjLjwVTfa5N+e6jnpUeBtnAAI7Rt9AAwUHpQC8Dp3R2lHpHsqr4JX0o1212rUrSASyNzwPe9lO42tddV0L3zxyRQscQLEk2cAoCye2YnW73CTGN5hxPI1rSb8INX1m1uSLK/WmZot5bnA87Rwsnq9WYy4PDmj/UFnoZWiNQZaljSSbvH3Rom7wXcjv0WN06tZLqMLQ4G7+LrYgAkhCGG0TRZNnd+qJU8b3FtgNpPQoZG2wAuCjOngggHP9KixkmghDGGNSUh+m5NkkcZtSMP5xHZSMlFhcAj3Coh2AcJ9/S/2XThMMRVrmAAGw7Lp2oP2E5IA4CECT3TiU3/qyOGCv4tzmgk262KhfKH33AEHuqO/910HZQw24RV2lUVa1wkjsT1ah2g+Gn6TrBqIXtkhkaWuvghGQ/CkZNY44SPjlvR1bDMbSADuaB8qw2wzcW5yUFZMTdp4t14Ugqz/ABayPRC6GQck3AvwuxKxtgXC/wAoJ+LNucf0l+KdmwvbN78+yHRG1sLzupZgWviadvBtZD5aOJwD45XtPa9wVUfUeq5df7pnTudg3tz8IdEHsy5DE6J7QHsd3vhX49RgYwhrtxCBPnIwSebcJvNFg0ixGFuiDod/xEPG4ttm3IUYqznP7oOJbEbQA3nHRMZzm5+UcAE3VJc54NiOm5VKqKmrWkTRtNxYqt5gJ9RtbtnKRlzxb3W6oOgqTwrC2qbU0MgicDcRvGD8lFDTVLGi8bXG3LDf+E4mNjb056KQVhba3PcdEv45D3Y8G4Ma6Rr2tNhkI5RizQ51gPhAZK2SwDTf5PC6NY9xADzwsuNIDZoZZ298dAks9+KdwTj2STYABgm1inBsMpJKgg5dc4TgkWwkksY6afzC7NrfSpLg5zzxdJJYwnO/SOe/ZdA2FkkkTI6D8J9ySSwWPv4BT7vQ7GbYSSQMMxw8oBzhvGSAb2XL5PSRcm5/dJJALFu7/wAJ9wsLnKSSxjne4WAOPZIvuLf8KSSwUNvIyP3S3+6SSDCIvKW+5ukksAa+4DkhOXnFzn2SSQMzoSWAb+kDqcpJJLA0/9k="/>
          <p:cNvSpPr>
            <a:spLocks noChangeAspect="1" noChangeArrowheads="1"/>
          </p:cNvSpPr>
          <p:nvPr/>
        </p:nvSpPr>
        <p:spPr bwMode="auto">
          <a:xfrm>
            <a:off x="63500" y="-725488"/>
            <a:ext cx="1790700" cy="1504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7416" name="Picture 8" descr="http://www.kenthaber.com/Resimler/2008/05/19/003937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2639642"/>
            <a:ext cx="1872208" cy="1280171"/>
          </a:xfrm>
          <a:prstGeom prst="rect">
            <a:avLst/>
          </a:prstGeom>
          <a:noFill/>
        </p:spPr>
      </p:pic>
      <p:pic>
        <p:nvPicPr>
          <p:cNvPr id="17418" name="Picture 10" descr="http://hertelden.org/resimler/toz-sek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4205" y="2739668"/>
            <a:ext cx="1872208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06090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Gluten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oluşumu için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tr-TR" sz="10400" b="1" dirty="0" err="1" smtClean="0">
                <a:latin typeface="Comic Sans MS" pitchFamily="66" charset="0"/>
              </a:rPr>
              <a:t>Prolamin</a:t>
            </a:r>
            <a:r>
              <a:rPr lang="tr-TR" sz="10400" b="1" dirty="0" smtClean="0">
                <a:latin typeface="Comic Sans MS" pitchFamily="66" charset="0"/>
              </a:rPr>
              <a:t> ve </a:t>
            </a:r>
            <a:r>
              <a:rPr lang="tr-TR" sz="10400" b="1" dirty="0" err="1" smtClean="0">
                <a:latin typeface="Comic Sans MS" pitchFamily="66" charset="0"/>
              </a:rPr>
              <a:t>glutelin</a:t>
            </a:r>
            <a:r>
              <a:rPr lang="tr-TR" sz="10400" b="1" dirty="0" smtClean="0">
                <a:latin typeface="Comic Sans MS" pitchFamily="66" charset="0"/>
              </a:rPr>
              <a:t> eşit miktarda bulunmalı. </a:t>
            </a:r>
            <a:endParaRPr lang="tr-TR" sz="10400" b="1" dirty="0" smtClean="0">
              <a:latin typeface="Comic Sans MS" pitchFamily="66" charset="0"/>
            </a:endParaRPr>
          </a:p>
          <a:p>
            <a:pPr lvl="0"/>
            <a:r>
              <a:rPr lang="tr-TR" sz="10400" b="1" dirty="0" smtClean="0">
                <a:latin typeface="Comic Sans MS" pitchFamily="66" charset="0"/>
              </a:rPr>
              <a:t>Ortamda </a:t>
            </a:r>
            <a:r>
              <a:rPr lang="tr-TR" sz="10400" b="1" dirty="0" smtClean="0">
                <a:latin typeface="Comic Sans MS" pitchFamily="66" charset="0"/>
              </a:rPr>
              <a:t>su olmalı.</a:t>
            </a:r>
          </a:p>
          <a:p>
            <a:pPr lvl="0"/>
            <a:r>
              <a:rPr lang="tr-TR" sz="10400" b="1" dirty="0" smtClean="0">
                <a:latin typeface="Comic Sans MS" pitchFamily="66" charset="0"/>
              </a:rPr>
              <a:t>Mutlaka yoğurma gerekli. </a:t>
            </a:r>
          </a:p>
          <a:p>
            <a:r>
              <a:rPr lang="tr-TR" sz="10400" b="1" dirty="0" smtClean="0">
                <a:latin typeface="Comic Sans MS" pitchFamily="66" charset="0"/>
              </a:rPr>
              <a:t>Tuz </a:t>
            </a:r>
            <a:r>
              <a:rPr lang="tr-TR" sz="10400" b="1" dirty="0" smtClean="0">
                <a:latin typeface="Comic Sans MS" pitchFamily="66" charset="0"/>
              </a:rPr>
              <a:t>miktarı</a:t>
            </a:r>
            <a:endParaRPr lang="tr-TR" sz="10400" b="1" dirty="0" smtClean="0">
              <a:latin typeface="Comic Sans MS" pitchFamily="66" charset="0"/>
            </a:endParaRPr>
          </a:p>
          <a:p>
            <a:r>
              <a:rPr lang="tr-TR" sz="10400" b="1" dirty="0" smtClean="0">
                <a:latin typeface="Comic Sans MS" pitchFamily="66" charset="0"/>
              </a:rPr>
              <a:t>Yağ </a:t>
            </a:r>
            <a:r>
              <a:rPr lang="tr-TR" sz="10400" b="1" dirty="0" smtClean="0">
                <a:latin typeface="Comic Sans MS" pitchFamily="66" charset="0"/>
              </a:rPr>
              <a:t>miktarı</a:t>
            </a:r>
            <a:endParaRPr lang="tr-TR" sz="10400" b="1" dirty="0" smtClean="0">
              <a:latin typeface="Comic Sans MS" pitchFamily="66" charset="0"/>
            </a:endParaRPr>
          </a:p>
          <a:p>
            <a:pPr lvl="0"/>
            <a:r>
              <a:rPr lang="tr-TR" sz="10400" b="1" dirty="0" smtClean="0">
                <a:latin typeface="Comic Sans MS" pitchFamily="66" charset="0"/>
              </a:rPr>
              <a:t>Ortamda </a:t>
            </a:r>
            <a:r>
              <a:rPr lang="tr-TR" sz="10400" b="1" dirty="0" err="1" smtClean="0">
                <a:latin typeface="Comic Sans MS" pitchFamily="66" charset="0"/>
              </a:rPr>
              <a:t>askorbik</a:t>
            </a:r>
            <a:r>
              <a:rPr lang="tr-TR" sz="10400" b="1" dirty="0" smtClean="0">
                <a:latin typeface="Comic Sans MS" pitchFamily="66" charset="0"/>
              </a:rPr>
              <a:t> asit olmalı. </a:t>
            </a:r>
          </a:p>
          <a:p>
            <a:pPr lvl="0"/>
            <a:r>
              <a:rPr lang="tr-TR" sz="10400" b="1" dirty="0" smtClean="0">
                <a:latin typeface="Comic Sans MS" pitchFamily="66" charset="0"/>
              </a:rPr>
              <a:t>Protein içeriği önemlidir. 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Tahıl karbonhidratları</a:t>
            </a:r>
            <a:endParaRPr lang="tr-TR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Tahıllar nişastadan zengindir. Nişasta dışında, dekstrin ve </a:t>
            </a:r>
            <a:r>
              <a:rPr lang="tr-TR" b="1" dirty="0" err="1" smtClean="0">
                <a:latin typeface="Comic Sans MS" pitchFamily="66" charset="0"/>
              </a:rPr>
              <a:t>sükroz</a:t>
            </a:r>
            <a:r>
              <a:rPr lang="tr-TR" b="1" dirty="0" smtClean="0">
                <a:latin typeface="Comic Sans MS" pitchFamily="66" charset="0"/>
              </a:rPr>
              <a:t> içerir. </a:t>
            </a:r>
          </a:p>
          <a:p>
            <a:endParaRPr lang="tr-TR" b="1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426170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Tahıl yağları</a:t>
            </a:r>
            <a:b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9"/>
            <a:ext cx="8147248" cy="4104456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latin typeface="Comic Sans MS" pitchFamily="66" charset="0"/>
              </a:rPr>
              <a:t>Trigliseritler,fosfolipitlerve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smtClean="0">
                <a:latin typeface="Comic Sans MS" pitchFamily="66" charset="0"/>
              </a:rPr>
              <a:t>steroller vardır.</a:t>
            </a:r>
          </a:p>
          <a:p>
            <a:r>
              <a:rPr lang="tr-TR" b="1" dirty="0" smtClean="0">
                <a:latin typeface="Comic Sans MS" pitchFamily="66" charset="0"/>
              </a:rPr>
              <a:t>En önemli yağ asidi </a:t>
            </a:r>
            <a:r>
              <a:rPr lang="tr-TR" b="1" dirty="0" err="1" smtClean="0">
                <a:latin typeface="Comic Sans MS" pitchFamily="66" charset="0"/>
              </a:rPr>
              <a:t>linoleik</a:t>
            </a:r>
            <a:r>
              <a:rPr lang="tr-TR" b="1" dirty="0" smtClean="0">
                <a:latin typeface="Comic Sans MS" pitchFamily="66" charset="0"/>
              </a:rPr>
              <a:t> asittir.</a:t>
            </a:r>
          </a:p>
          <a:p>
            <a:r>
              <a:rPr lang="tr-TR" b="1" dirty="0" smtClean="0">
                <a:latin typeface="Comic Sans MS" pitchFamily="66" charset="0"/>
              </a:rPr>
              <a:t>Mısırın yağ içeriği yüksektir.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2226" name="AutoShape 2" descr="data:image/jpg;base64,/9j/4AAQSkZJRgABAQAAAQABAAD/2wCEAAkGBhMSERQUExMWFRUVFxgXFxgYGBgYFxcbFxcVFxcXFxgYHCYfGBojGRQXHy8gIycpLCwsFx4xNTAqNSYrLCkBCQoKDgwOGg8PGiwlHyQqLCwsLiwsLCwuLCwsLCwsLCwsLCksLCksKSwsLCksLCwsLCwsLCwsLCwsLCwsLCwsLP/AABEIALcBEwMBIgACEQEDEQH/xAAcAAACAwEBAQEAAAAAAAAAAAAEBQIDBgABBwj/xAA9EAABAgQEAwUHAwMDBAMAAAABAhEAAyExBBJBUQVhcQYiMoGRE0KhscHR8BRS4Qcj8RVigjNDU3IWF5L/xAAaAQADAQEBAQAAAAAAAAAAAAABAgMEAAUG/8QALxEAAgEDAgUACQUBAAAAAAAAAAECAxEhEjEEE0FR8AUUIjJhcZGhsVKB0eHxQv/aAAwDAQACEQMRAD8AyE7E3ECrxMCTMRFC50eXGmelKYXPnExCXPLQCZ0QGJ3MWVLBPmZDVz4gqbHmGwKplmA3P03hlI7PDLVRzeTekK3CG7O9qQmmK2gUrjZYfsImZYzLgUKTU7UqeUMT/SdCkuMQpKmNFIDAjcuLwr4yhD3mK6M3sj50VRAqj6LL/pYtAFZcws+op0r8Yl/8cnIYGVQftYimndjvX6P/AC7/AGB6vPqfO0YKYq0tZ6JJ+kESOzuIUR/YmsdfZqZt7R9L4PgXWAWo5ZTh6gM29Y3UvD5QAlNH91ZsgVIe7fu9Iz1fSThhRKR4VdWfEJHBMrPKVSrqSat1gwcGknxITfdttKR9mCtwsUDm4GYuOdvMxXMKDcg1J7yB0FBrysIwv0nN9PuXXDIw/ZnsRhJjqXKSoA0Ga+p6gAfGNdK7JYMBk4ST7v8A25ZLqNBXlp8ovl4JHupQLDu0cnlrzNol+l2CrmoINtrP1jJV4qpN7v6lFRigaZ2awhFcNKFD/wBlOimHhpQ626xVN7IYIv8A2JIqqySnSvT59IMTmFlkUF+RcNyBrFicRNFlZqKA1v4iNusQVV/qfn7j6BWrsfhrBDeG0wm+l/8AGpimZ2Kle6uYOhSoXbUaw3XPUbpTUACjMBt13iz2qf8AxUcChqyb+Z3judPpJh0/Azk7seQ7TiOSkanShDNA8zsziAWSULFqEg+jGNUMSg6qRQmhuSWAGwa5MWTCCSAUrsKBtHLcuZh1Xq97+fU7SjCT+H4hN5Kqahj8jAa55SWUlSTzBHzj6KCwDggEkAiobUJBufOKwUmjpF6KDM2pLVJii4uXWK/B2jsfPhigdYtTP5xs8VwmVM8UpKnDhgH6kitYW4nslIV4c6NiCS/kp4quKg/eTQuhiIYkvvWJJxQo4gqb2OmDwTkq1OYZfJwS55Qvn8JxSGeUojTL3n5gCrc2iylTls1+AWaCRMG7axMTN2LfWFUyaUkhSVJIAdwR6vE04nYw2g64yBHSPCjneABiDEhiOcdoZ1y1cvesLsXJgxWJ03gLEYkPeKQTFbFigY6PJuJDmPI0AM+ubFZmRfgsAZlTQBvP4w3lcHlO5Qa0apHzvG9zjHBgyzOqnNBHDJSVOoh60BsI0B4Dhl0ZSX2Kvq8O+Df08lLS6Z5SObE9TTy+0RqcTTjHLsNCnJyEkrEikHSJqKU+MaX/AOsJbFp6tPdSroKEOTFE3+nsxJZK0KrYhSD01Yx5z4mi+ptjEadmZaU/3EzClSQW1qaMPI3jSpKwAApCghJJBoAVbn3lRlcBwaZLDTEqAcklJChT3QQ4EHypahZYrUguGGg5mMNRpvD+5VRQ3Uohs0o0SSWuXsVagWpHCYgiqvdDuH27qXs28AIxU0PQl6nWg1Ow6xaeLOO+nxEAEiuUaJe3lGdx8/wZJhEzBpNWSpgDQgtapOj7BqxBWHAsSPgSD6ho5K5SnbuuQAHoBSqnqYtyKIORebOWAPjLa/7R5/KEcX08887HX7kHmJFFGhvz3zbs8VnGTGYpJAATagDuz6OYuqHUUEAFk5TTMDvraPQjMQHSWBUp6Nye5NoW8tgqwJMxMtYIKWcK8BykE0DH3QOVYul5GZK1A0T1/cSduVTE14Ye8knuvu/PQgNX0gdXD0nwkg8jcnYGDqXUbAZlWahSV5iaGhKUan9qeT6dIjmUGeU/dzP1ZiWsnlS8AHCrTYuLF3HV94l+onB6GpqLvlq5G3WHSUtvPr8TrfL8Bf6hFfEklh13J5cm84lnCjRQJKgACGJ57JT5wGnixPiDucxcVOxL3FekWDGSyA6Q4BJIuSdzsOUK4LqGzQWZJp3Xc0y1zNbKDcPrWKDJHS5NDfZxcx4nLUpWQyW6k+6Ng2/1i3+4l6pIQnyST81esDR555+RblSM4YpWe6C1Xygv/wDm/wAYiVLZIIBAqzXq5tUxYtYBZaCGS/NRNiToK/LrE0rSbLbu94n4JTqdoHtbeefwdcplBsxU4DN3DR9HI05RaieO7/cUCRV7JFSw1sBHq5av2gkhwLZRuQLef1iiagXIIpQ3fz0jtTW6O3CJbnIxQpyQEmn/ACVbma7R4CWzNRyCoH1A8j8YHVJBNACw91wBap3+5iKEJoM6gAHJLHvbDzaGST2FYRiClikggD3SHfd4U4vszh1nwZVaeyLDm9wWhkFrNQsKM0tW99SbOa+UDzcSykpLJYM6dWFTzJh1qTvF28/gGDLcQ7KzEOZUwL2SaK6PYn0hBiMepKilaSCmhBDN6x9COJYEgEtdQejg0fnWM72i4WJ6C6khbOg7a5SRoX8o30KzbtU+oko4ujMDigAd61gCfjHcwomzWJSXBBY9RePRiY9lULZMnNQV7WOgA4ox0V5bE5qGEhQaiylhaGeGnq/8ovsdqm8OVf0rnDwz5S66gp+T/aB5n9P8Sj/tpVS6V87jM0YnxNCW0l58x1Tn2LMJPUCHKTTp+PG74LxZUyUgoQ4fJYAkmim1J0e1I+cns/iJZqmYkWcpzDkxTTWNbwVUyXJQAoKypLiyr0Dakg2jHxEYyV4u5aC7mqVi0OMyMtdLsNBppeseysaO6AoguTWqQN21MKE8YUHSQQR3WY2FWbrWCZHHM4LkEGp5mqRXYbco8yVNrJoSGyFvYpIqqtDyJItWwEdMkboPhfe9iQRQVgFEyWbOmwFaPqTy5CCELOZkTAxL97/bYqFR5ViLjcPyIrwSCTVrCoI/wIicKrQu4bQlhfmBBAnzKOkKoV7u795TfWKk4tBopLEBqaqOpOgGwhfaWz8+4wCvAbBtmNOZIN/WK/06k2VySCGJe5JsBDlKUlwhb2SAbndn8KfOPVYcn3QXVlGXVrhO/WGVSa3Vw3FacfNQ12S4BFQCb5edY9RjEFgoMwLtcnmfy0HewALglJcjp5p66RV+idmCTcCgJJ3a5PWDzYvcB5hlOAEzGK7g2AFQ51giZmNwlWZVCKKIF8o0EALwYFk5WDBjq9SQfkG+4ipq0ksfCGALhRJpTQw6UZYTA11GomgWcHMQE3Aejkmjx4RejhNymxNWd6fwIWJ4wpNFpIyhmIoCa9CbwUjEyyCxIoNfErnsI502jrF5TYOSVAPdTtVIIOgoIqm4fdANSSR3STs/LYfWCJiySo5gtyA+pOyfzaPFTRmtlZQAF0DmbvA9pCp2FxlD9xFyXr0AFPz0jxCl0Yguc17Nu/SDlSUkVDhyH1PID8vAE7CrB7rVoEk10/Kw0XfcfVctHFFAEF++avrl56h4tTiULBdIBUbigSA9ABSF0yepB/uIZg1QCNr1EVYMpKX1JYV8PQfeH04v/YbIdqQnKtSVkDMAEmpVcuWb/JjpuJmBSnDkDK/iCBajUG0LFBvCqia965PkGjwYuYkMx77FgXoN22gKF9hbBy8TLKgGLAV3J57V9BvFap4rmzAAd3a9n9YGVjCohSQAENtTZhqabQDO4qFqOZy1+Z5n4wypXOLjjElYGYgAj0+8STii68qgzC9zXSn40ZyfOdSimz/gEQXiFJLRrVEVsazMQpKCQq5JKfhTeMxM4+pRYU+cGfqFFJD1r5dIV4/DAEEUf6axppwS3FbZn+Jyv7iyQxJf11gApi7E4kqWS76DppFBBMe1BNJXPJm027HZo8jskdDkz9GvMJbKlQdqa5Q5AZqbkesdnYDMghw92zbH/wBftAIBAovSoqLmqee8WJxa0O9QWSo3BArlzDSmh0j4pxue4GiYk+/Vx4hfck6JHWPP0KVN3Ap3ZqEtctVgOggdOOQo95IuSWp0SNhEx7MiiynukmlH0SB9TCONvPPPuSCsAlqFSbte5YFriKp3C81yFNlSKgKAD0SX+kMDKmiygWQ93yJOlbHkN48mzils0tu73bh/9x1MdqqR6nKz2FC+EKTYqBDu9Q+g0amtYgJE0GjKsBVn51sOphyiaipCyGZg1VHdrADrFv6ZVT3VBJGZQIZz7ubXyhuZPqk/PPyPewj/AF6k3cBVAbBTHQ6wT/qKVO6UuWALCgDW584NVITqCCb0cMW84oHC0kghALmgFD3dGBcD8eF1wfSwcbkxMlF2BFgkPrQFSiflzi4d0ky5hoyRoTmvlG1/WAl8N1BapfUcgIrGFmp2LVLG3Lr0gYeUwpLuOCZqHcJIR3dCAo7N4lc6xScQkEBaFJIBf9xPN/CIClYmYgpvTvbgPqWoDa8X4fir0VUFWZW6uRP5eOlHzfzp5gXS1/QUhAOVlgsCog0SnlW56R4uS+V0GocblrEAuw8oq9pLUBQAqNTYJGwGsXJQQCULLKOUD3lDy5iJW8/3z8HAqsCFMHGpylmHXNR9YWzeCkVFnLtRzepr8IekrBLoByBmFhzLXPWK5ZBIrlIqSbeQAho1Zwxc6y3EIkrSB32apcNXZLX6xZIxk1LBSCyXUbEebU2pDsygQCWLn/kfKA8RgEl2OUvY1PyaKqun7yFaBJfE5aspJYnvOPUN8IKkzAcrEXfn1eF2PwigVGZLzaFXvZdh7yfKF9KmXMyK8KUmqBaqjVXx01jQoRlsTZo1KOUkkVOtyAzsrba9YGncHzk5U5CkFk0ys5Luk3BNudoV/wCsTpQKpiAUBkhSSCDYPl8QFQKiGMjHIWklJCkuxLuRag9XYERohT0k9TWUJscibKcKDg+8Kp9fvFEjjLEl2o0aNWLSA4SohPd7qSx0yki5eEHEeEImf9EGWvMxSoKy8iTXL8otyoseNW+4N/qrlt4hMxTDKbO/56QlnKWhRQsFCk3Bv/I5xYjEu71huUlsV3KsRiyFUsPx4L4hxfLhmygqcVYP6/l4WtnsC8X4fDFRyLSpiDoQzbnrFsIi0KJvHlCyG6wrx+NVMcmg2Fod8S4aw7hzn9utNdvlCGTglzVZUpL2ZrRupcu2pGSs6nugaUk2hpw7hQUe+SOSf5jadnP6XTFMqcr2afVZ6Cw6n0MbjhfZnDYcj2coLUPeUcx+LBPkBGTifSVOGIu/yDS4brI+eyuw6CAQlZB5KPxAjo+prVWpHo/xjo8l+kavjNXKh2RkZS1v3VAuSz92gDhRegfZzWCZHFVJKcwIpmFCNaKHnrGPw3GyLw0w/GwQx1Z/tGmdHuiuTRjHpXQs5JJVr6wQ6C7OHPdDuBe71MIZWJQo2FVZiwAs9A3hFbBvgIvlsWZRFSSbsNABSvnrGeVL4hWB6EllMsM4YMQVeXLnvFs3HTQpQW70SSasBo+n8Qgl4taQl6u9qmj1I+MXyuLOwNiX5HaJOk0FIdnFS1OShqMkDfcnWPUoHuLsMxez7DeFi8chWYm52o2rgCnKJyJBLDOATd3AA0qHf0iTphGf6qblLuQtVTqpmo99YsmT05i6ClgwTq/+4msBS58xORTPomxqGsPOL5fFKFKh4lZln3jyc2hJRusnW7BMuZ3R3taJuz6l6CJ+yLkMDlqplUbrb0gaZiZSgtTZS4CEh2G5/N4tRh5RUlImNQFalWfZIiXK6effyx1z1dQSQe96fzEZ2FSol2tchjSzRciT3UKTMzKKmQgVLbnaukeBEw5wcvdqpV/LNA0Tj38z58DroBmcPaoJFO6HB9YrEmYnYZeddbQap8qVZWS7ZhqRe+seTVFJPdNbZmJY2PXnA1S6jXKETpiXSQWcFQ05O0XDiYJUpSQokMNhzbpaI4hOWnKrEEfCK5uIBfOHJAAcNlZtOgh07+fMTDL5LZc2Y5yWSE6C1TziS5RSchZ/eIDq3PpA5SgnunKEp1cuQLeZimXiFoBIdl0B3GrecHRfzzc64UCMzCxo6hbnS0KuJcKlTKklK9FJp67+YgxWOWhJSoZXLkEVcBvrERMSlLu5UKhrVoOtPjDxjKDuhbmLxP6rDrFXS/dIICj00ptFHDsUFzipS5kkuSaDKVBgBzJDm8aTF4eXiQUqUQxCgUkAg1s8Y3iuGmyyqQVhaAczmhLml9Y9ihNSw9yMkabD8XOUCbNmd6YcpAYKS/u0J0ghXElmiVuFKYE0p/uHrURkULW4DqKUB0sxb7xfhhMWoBKVLWr3UuSryEVsJZD/AIzIlTJZSoJQoE5VDvEG9dwdesYCdiZspZQoAEXFDcPcHYx9Pw3YxRlj28wpAqUhiQdnq5rpTnFiOxWDQg55RWol3WSVku7ABmHJoeE4r3gamlg+Tpx6iXc+T/SGEjiZZiT5m3rDPinYWYrEpRhkEJWWYnN7PUkqA8LWuaNWN3wDsPh8K2Zp03VawyUn/alqdS5hOI4mjTin1eyHhKTeTJcD7IzMV3lf25Q99QIKuSB73WN3wns/h8GkBEuo941UehsnyeDp2MIPdcnd39CGpFMyaE3qq7uCPIioMePV4mdTC28+pWxYtWa5yp01f83aBZ+OADJ/k+f2aB1zSskv1O/J94on49KLULM+p69fSJxgd8C/2KzV0jkVAEdQbR0Il8ZLx0aOS+wcnzmTP84MlrG8IlcMnSzZQ6gj5wYjHFIZaY+glTX/AC7kIVf1Kw9lLIq8ESuIqF4TYfGpNlNBSMR5xnlDujUpJjqVxZ7nSGaseCdCycqXYgAvZ7XptGXTMSTBUtLWMQlTRzSNB7NFA5FC5BqTVjXy8hFicapABJDH4NvCBOIV1ghGPs+kSdO++QGik8WqNCPIwQniCVAAtUuTr63hHLxwZVfFQ9KH6D0i7MjMmlAKtR+p3reM7or5BuOjMQoqI7rnugWFedWaLglFWKhTkXV9BeM9IBOUZmdVaOwpUVqb0ppBEta2FRVTD7nl9oSVJ9xv3HqJbEZVuQly9GNaDenziQSph3w6jUVpzJ/LQm/WKTmcWLPcP1jyZxEpLKBBGhoYk6Mux2TQutSS6xllMAHu590fGPZs5eZKlssqqxLu9n+0ZxXEyA5oN9PWJHiZcDVww19I50ZAsOSoZ2XQVdm/Lwtx2MZQreIyMalROewFuejwk4rOHtRUs1BtD0qObMRuw2nYpSbVBq406x3+rh01tGem8ZYlL6CKv1ySI0rh+6DfBqRxFKld8BQuxqH0JhXxTipCmTqPTSABiP23hTxGapJLl1Fq8opCiriPAxw3EjnYGkLO16c81JTcSwVNyJb4RdwdHeFH1PTV9o0WHxkpSqoCgDbQ9d4rq5c9SQssqxney3YrEYohaiqVJ1V7yuUtJ8R5/O0fVuH8Ml4ZPs5KEhtSxUea1Kcktp6RLAY3MkZUgUawypFhQJ+MRnTvdTrU/c8hGLiOJlU/oSMSXtspJJzL0NgBsHgMpUteVJqbq0A3bTX4RXNnZQa9fzUaxZhZ6USlLJOY26B/8xnVSVimlIMlSESE5e8Cbqep5kRYrEoyHKVO9bAHbWE+E9piElaB3AopJcO+zeYgfFmZLBp6F/WKerzcbuOe/UVtXtcbSJpSkl/FTyeAJhJLqokvXdv5hJw/jftJhS+VIuTodgN47G8SKXAU4huS8JoObhuP4jl7tiKelITTJpVUlhAKsbnJJOsULxpNI1Qo2BfsNRxECgJpzjyEBWd46K8pHYPokzhyVBly3ATU0Peqzk2HLYecJ8f2OkTLdwkPqAKOzanSG0uYQKLo+upi44pbl6lVzc/xHmqrKLwymkwOO/p8oVlkFw43Ya0tbWEc7hM+VcFh+Xj6wFpOjH5bvrEF4VJGh0D19I1R4+axLJ2mx8plYwjxJg6RiBoY2eL7NSlO6WPKr/aEeN7IEPlILfDz1jTHiac/gG7BETz1giWUwBMwE2XuOsQOJULj0h9KexwzWQ1IqGJUNYGSQdWi1Mk7wLJbjJoKlY8iC5PFWblC4JiwS3ibjFnXGyeJOPN4kjH+LmGPS7fAQo9jEFOLGE5a6AwOv1gZI0GkdPx7rCiS41eu14RHNvFgUTrB5aQbINxePyAq/DCqZNMxTm8EzU5kkXeF2GQcxBikIpIlNgWIn98xKXNEQx2EAUcu8CKlq0JDefzjUkmgahzg8Tl5xHHTSVV1tCaSuepQCQ/QRsuDdj5yykzBU2cgM/LSJVNNLMmhVLULcOZik5B4Xdhr1jS8D4OVFtqqOw8of4Ds5LlUT3l3JIPd3bKbQbNASMqA55Vc2pR486rxKeIhtc8zMAhAoPM2qXYFqPA8+cEj67861HSOnzQkfM3fahDiFq54VU+EfltoyaXJ3Y6PMSoqBclI0NPxoD4pxAiSkv7of7wLxHiTuH7o9OnKF0visiaj2cw+zmE91Sj/AGyDQZqOnd43UqDdmc3Ynw/tJ7ETGUxUA216vzaLE9qwpitPmDf1jNzsOC4SxPIv6RQhKkkpX3SNCGj0FBWJtK5sJmNlLGYBi1xTVz+chCiTxJS1FwWGuhgfC4gBN7RZhZwy/GEa7nabYLZ84GB1zYrmIDk7xVnAGwgpBSJkmPIFVxHZJI3jopoYLo+hyJqCzGt6Xc6NBIURY9XuOpi+bwpBvyvype49YHPDFpHdWehqOfSnyjxNUJdfqaEy79RooMNBvFgA0LfIQHMExLulw4ci5HTQRETEk0JTVuQ2JaBy+wcDB1DR9h9TESpJv+GBBiFaEKB2vzpFicWDRQY89InoaDYsXhgqnr/JhfieBy1e6x5WEGoSNCRW13+0W97rudoZSlHZitGcxHZ/UVHxgKfgVo0I6xrisahtuccqU9Lvf/MaI8RJbiWMKZ606PHJ4gPeBEa3EcKll+63T6wtxPANmMaI14S3OFSJ4NiIkVRXieEs9IBXh1pqFERdJPZguHLmRBC4UzOILTQiKZnGSNA8VVKT2BzEh8nEAQLisSnS8IF8RUdYiMXDqg0I6sWNVratDvHYfChZo7G/8RPA4cTQHOUu3Ijnt1rGiwPCz3QbgMKWr0qOcTnJQQVkedmOHIAASjKzVYk9SQKxq5KXBSirB1F7gG7Khdw/D5UBCUuQHNAepcQRMmhKWAB5sQTyvHgVp6pXHSPZ88OEppo5DGu5ECTl5XcgnU3F9DpEyoJD68j8GhZMnZ3tl3aFhG45DE4jN0569ITY7HPRNB8uUXcRxnuj+P4hFjsSwy+selRpHWA+J4yhAsLwonoKi7UiGJxOYsLCL5asyP8A1YH6fKPUjHQiTabsT4Y0taVKa+saLjfFUTUhUwJJSKEM/SMymc1VDNs+nOBZ/fsDmJ6+Udo1O7YraQ5kygUulmMDypiUk5i1bAxdwzsZPUHV3AdDc+WkPcL2FSkOVfD8eIzq0oY1DRbfQzM7E5j3Qr5DzicrAKVd1H4CNlhuySbqtsPrByOEoTRIaIvi4LEQ6TIo4IogR0bX9GneOiPrTOsOax1IHB1BiYmHUfxHjuJQtKOhgebhUm4+EXJWDE83ntAUnF4OFs3hguLmr8/nXX7wNNwi0hh3g9QK9Obj48tXjjpHhR0i8eIl1AZpGJFnCVPXRubbQQjFq0Ytz+MNcRgULDKAPUfKFeI4A3/TUpPLxA7XtF1UhPfAdRYnFiygQau/yiaVAihZ6Dy/zCWfMnSfGnMGuKj+IiniSDcZaab/AMxbk3V0C48MwjmB849ExJo1T5QqRjjRlvqx3EXDHU7yXJ1uwsekI6TAGzZIUKgEDyEK8ZwgKtfbQQSmaPdVQVL6xyscz5010OjcoMdUdgGcxnCQKM3Wx6GEOM4FteN7OxCVEJ8b8rQJN4aFOBUWrf0jZTryjuJKKlufNl4YpNoe8F7JzJrKKS3SnnG24X2UQO8sZj8B5bxoZWHADAAD0gV/SVlaIkaCTuZnBdmCKOw3vD3B8NShgnTWCysBg7PElK0TWPIqV5zNFiSpgSGDejH1gZS9T5co5VKk12gRRK6mg+cLGN8jWPJyyvVk89ekA4/HBIYfzEuIY8JDD+DCOdPaqqnb7RupUrjJFeIxTAk3MZjiuOulJ6mC+J424F/kISrEexRp2yyNWWLIrTNJo0ESp5TY8j9jFvDuBTsQppSS2qjRI6mN9wPsTLlAFY9qvmO6DyEHiOJp0lnfsZ6cZMzvBOzkzEDMQEo3L/ARseF9mZMjwJc/uNT5Q1RIb8pF+QNWPCrcZKeFhdjUopA4kjQR6EgdYmpb0EQUQmpvGW7Y551gbE4oJoLxCZiCo92g3gaYsIF3O/5aNEIdwESVmrgR0Bqx5eOjToZw3Soe6pvkItTPUNHGja82hBKxIargm8FysYXooHQROVII6TiEn8rFgJ0MJjjAKEV1Ii1GLDOFUGhiLovoAcJxBFx9YkiaDaFkviBAGYUgqXPSrr8ojKm0BoOB8/zeKyrSz6aRUDShpzufSInEimahNgaQFGwhZMlgu4+3nCTifZtC3Ujuq3Hh9IchTWqPhHqFZqva+wi9OUovAD53jZcyUoJmJI56HoYIkYsgXjb4iUlQYpcXq3wjN8Q7PM6kVF8v2j0YVVNZEbYAvHhg4Bp0j3CcRGiiHDF6huUK8ZhizVBEX8H4BMnEMSlD1V9BzislBRu2FMcYDvkhLlSTRQoGJ1jSYDhgRU1J13iXD+GolJZI+55mDQGqY8ivX1O0diiRwTv6Wj2+4EeXufWKpkwmifhGO12Oj2YQaAAxWVBAb89Y8mTAkfeAFLz192LQhf5BsWGZnLl8sCY/HBIYeTRHHY4JDDyaE82c3eVraNtOlfLGRDETW7yvKEXEOIN106QRxHHOKXuInwXsjMnHPM7iefiI5DSPRjpprVMVt7IQysMpamSCpR0FzGp4J2FfvTz/AMBfzP2jX8N4JLkpZCQnmak+cHy8K9njFW9IN+zDAiguoJg+HolpCUJCEjQCDEyieQ3aJKlpGr8o8zKIoSE87R5bk5O5TB4tQFBFakHWnyj1c8I5fIwBMxKl+G2v8Q0INnF03E5aD0gdYeqj5aRBS0oF3O+sLcTjio09dI1wp32AE4nHgUELZyyak/nOIzJwT11gSbOeNkKdhWeqxm0dC5eIrSOjRoFub/EcMQu6R5UPwhViOz6h4FeR08xD8K/No9EeNGtOAxisR7SV40qANHuIFGLGZnjeKlA3EKMd2WlTKgZTunXyjZT4qL95WOYoRjykBnIG8WDiRagruDAWL7OT5b5e8nqx9IWCepNC460MaVCE8oFzWy+L5W7wVSDZPEULYFidzp0jGHF5iHrFkvEEUq0Tlw6YLo1szFmW2R1pFOkEJ4ghYYuNzr0jN4XjikHeGCOPy1eJESdC3QVjuWFD3sw+IEWUIYfC8K5M9BYIWz3e0XSsQqYth4U0JGvKA3pQtrlU3gIXMzEuNecN5GGCAAA3KjR7LlsImVNqIw1Ksp4KJWJggdYi71MVhWppFU2YTasTtfAyLJk56CK1zgkbHeKZywLXikp1UXG0VjBBPFHPVRoLc4FxmMagpHmKxmgttACieZNmjXCHVjFOImNU3uIATh5s9TS0lib+6nqY0GC4CVkKm0GifvD7D4RKAwGUbCDPio08LLCJeEdk0S2KgJkx3zaDoIfJl+cEScKVOzAJDlyxPTeLJ89CD/bzCnvMesefOpOp7UmLjZEUyQGKyWIcZSD0eBpmI0ERLqrpEFqSkb/OFSuHYmEtVRrztA2J4i1BfYQNPxKlUTbfaKxlQHNTvGiNO2Wc/iSUgqqo0/bA2K4iAGH8wNi8eVFh6wKoAVNTpGuFPuA6ZOKqk0iiZitB0MVTpz21ipU0CNSiBklneAcTOJoIrxONegMVSQXiyjYlKXYuTgxrHRZ7NUdBuSyfQxPeLfnHkdHgyVjUz0GPXjo6EFPCl4BxnC5c0d9ILbx0dDxk45QNzM8S7KlHelq/47eZjPKxakkh7R0dHscLNzT1E5E08QJNQPKJjGg0jo6NbghU2EJ4sAyQKuA/WN3w/DiWkCtanmY6OjzuNVkkupWIwkOoskPF6eG5rli9h9THR0R4ejBq7JVJtPBRMkLzFIYtcwHPnZQWvHR0CpRjG1hoTcnkHQp+8b6QJisWSWjo6OglcuimRhytWUXu8OsFw5KGo6v3R5HRDiJvYYZIl7VMXIlpAJUTmeg0jo6MDYOpVisaVq0fo0VJlhnJ73wjo6KXyF4WAXFY3L1gNBK6ktyjo6NkYqMboV4RCfigkUDQrmTSsmrR0dGmEUlcANNmhNvOAJk0m9hHR0aoI4tkYRcwslgN4uV2UWq8wV5R0dE51JReCLbZKX2RY+KC5fZljcGOjohKvPuci7/SRHR0dC8yQ1z/2Q=="/>
          <p:cNvSpPr>
            <a:spLocks noChangeAspect="1" noChangeArrowheads="1"/>
          </p:cNvSpPr>
          <p:nvPr/>
        </p:nvSpPr>
        <p:spPr bwMode="auto">
          <a:xfrm>
            <a:off x="63500" y="-649288"/>
            <a:ext cx="2019300" cy="1343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Vitamin ve mineraller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sz="2800" b="1" dirty="0" smtClean="0">
                <a:latin typeface="Comic Sans MS" pitchFamily="66" charset="0"/>
              </a:rPr>
              <a:t>Tahıllar, </a:t>
            </a:r>
            <a:r>
              <a:rPr lang="tr-TR" sz="2800" b="1" dirty="0" err="1" smtClean="0">
                <a:latin typeface="Comic Sans MS" pitchFamily="66" charset="0"/>
              </a:rPr>
              <a:t>tiamin</a:t>
            </a:r>
            <a:r>
              <a:rPr lang="tr-TR" sz="2800" b="1" dirty="0" smtClean="0">
                <a:latin typeface="Comic Sans MS" pitchFamily="66" charset="0"/>
              </a:rPr>
              <a:t> başta olmak üzere, B grubu vitaminlerden zengindir (kabuk –embriyo)</a:t>
            </a: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  (B</a:t>
            </a:r>
            <a:r>
              <a:rPr lang="tr-TR" sz="2800" b="1" baseline="-25000" dirty="0" smtClean="0">
                <a:latin typeface="Comic Sans MS" pitchFamily="66" charset="0"/>
              </a:rPr>
              <a:t>12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vit</a:t>
            </a:r>
            <a:r>
              <a:rPr lang="tr-TR" sz="2800" b="1" dirty="0" smtClean="0">
                <a:latin typeface="Comic Sans MS" pitchFamily="66" charset="0"/>
              </a:rPr>
              <a:t>. hariç) E vitamini (embriyo)</a:t>
            </a: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  A ve C </a:t>
            </a:r>
            <a:r>
              <a:rPr lang="tr-TR" sz="2800" b="1" dirty="0" err="1" smtClean="0">
                <a:latin typeface="Comic Sans MS" pitchFamily="66" charset="0"/>
              </a:rPr>
              <a:t>vit</a:t>
            </a:r>
            <a:r>
              <a:rPr lang="tr-TR" sz="2800" b="1" dirty="0" smtClean="0">
                <a:latin typeface="Comic Sans MS" pitchFamily="66" charset="0"/>
              </a:rPr>
              <a:t>. içermez.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  <a:t>Türkiye’de enerjinin yarısından fazlası</a:t>
            </a:r>
            <a:b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  <a:t> (%70-80) tahıllardan sağlanıyor.</a:t>
            </a:r>
            <a:endParaRPr lang="tr-T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5"/>
            <a:ext cx="8229600" cy="3816424"/>
          </a:xfrm>
        </p:spPr>
        <p:txBody>
          <a:bodyPr/>
          <a:lstStyle/>
          <a:p>
            <a:r>
              <a:rPr lang="tr-TR" sz="2800" b="1" dirty="0" smtClean="0">
                <a:latin typeface="Comic Sans MS" pitchFamily="66" charset="0"/>
              </a:rPr>
              <a:t>Türkiye ve Orta Doğu       Buğday</a:t>
            </a: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Orta ve Güney Amerika      Mısır</a:t>
            </a:r>
          </a:p>
          <a:p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Güney ve Doğu Asya         Pirinç</a:t>
            </a:r>
          </a:p>
          <a:p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4860032" y="220486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5076056" y="328498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>
            <a:off x="4716016" y="422108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79695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UN 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Unlar elde edildiği tahılın adıyla anılır (Buğday unu, mısır unu vb..)</a:t>
            </a: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Un değirmen veya fabrikalarda tahıl tanelerinin öğütülmesiyle elde edilir. </a:t>
            </a:r>
          </a:p>
        </p:txBody>
      </p:sp>
      <p:sp>
        <p:nvSpPr>
          <p:cNvPr id="1026" name="AutoShape 2" descr="data:image/jpg;base64,/9j/4AAQSkZJRgABAQAAAQABAAD/2wCEAAkGBhQSERQUExQWFRUVFRcXFxgVFhUXGhQWGBgYGhoXFxgYGyYeGBolGhgYHy8gIycpLCwsGB4xNTAqNSYrLCkBCQoKDgwOGg8PFykcHBwsLCksLCwsLCksLCksKSksLCwsLCwsLCwsLCksLCwsKSwsLCwsLCwpLCwsLCksLCwsLP/AABEIALUBFgMBIgACEQEDEQH/xAAbAAABBQEBAAAAAAAAAAAAAAABAAIDBAUGB//EAEIQAAECAwYEBAUCAwcBCQAAAAEAEQIDIQQxQVFh8BJxgZEFobHRBiLB4fETMiNighQVQlJykrIHNENTY6LC0uLy/8QAGQEAAwEBAQAAAAAAAAAAAAAAAAECAwQF/8QAJxEBAQACAQQCAQMFAAAAAAAAAAECETEDEiFBBFEyEyJhUnGBseH/2gAMAwEAAhEDEQA/AMcIMkCkV4T1hCBTgmlAJlo+A+CRWmZwhxBD++Nv2i9h/McB1NBWv4fYI58yGXBebyboIcYotB5lhivTLD4fBZ5IlwXDk5JviiziP2uAXV0Oj3/uvEYdXqdk1OVCV8F2OKEPKibMTZr/APKp6Ktav+nUsj+FNjgOUzhjh7gQn1XSWK4j3zVgQ0oN6MF3fpYWeY5P1M57ecW34HtMv9ohmh/8BY/7Y28iViz7PHLLTIIoD/PDFD/yAdexb9eadwghs8L36LHL4mN4ums+RZzNvGEnXp9u+ErNMB/hQwnOX/DL/wBLQk8wVgWz/p6a/pzukyH/AN0P/wAVz5fFznHltj8jC8+HIFECi1bZ8K2mX/3Zj1lnj8qRDssqL5S0QMJGEQIPY1WFwyx5jWZTLiikkkUjEIoIpwiBRCaC5YVOQqewqr8PgloIpImtrBEPVlUxt4hWycqcIQjV6PwWeHeRNp/JEb+Qqqdqs0UI+eGKH/VDFD6hFxs5hSymm5ApPRAqFFEhElEmlJRYIEpJsRqkZwCJSFyCZGuhEb05MiiogKcBJjDurhCbBCnFPK7EmgZJFklI2ACTIuhxeaAKmsNhjnTBLgFTeTdCMYotB50AqVs+F/Bc+bWNpMP81Y/9jhv6iORXZ+F+AyrMDDBDUkcUURBiiODlgM6Bmc811dL42WV3l4jDqdaY8eag8E8IhkQcMHOOMs8cTX8hgLgOZJuTY3LYb3thNMiN3P3UEEC9C6k1HFvd3Utn+XtqFagmvfv7KKVCN8KM6Q1QjZJ4t/hQmJvsnSYuIb806KGmO8U9goLTmn8YO778VWIqnQJyjScyny26itFl4g0UIjhyiAiHYuESfql/amxy7p7gY9p+EbPHX9HgfGCKKDyB4ejLNtPwDBUwzJgYXNBGejMfVdTBawfPLLlTbpRz7wXvB6iIEN2CzvT6eXppjnlPbm7N8Byh+6KbFdQtAC910L+au2f4Us8F8oRN/nMUX/IstezxNrdllW70T30z8wK+4TnTwnEh3PL7KVIhgpCIYf8ASBCBfgGT4gwrddShxxfXyRl1v0/zKK1QsQ3I36DE9Foz0hhlOXNw++Q0RE5i14N4dwcLvcpk60U7tsKKEeqm0aZvifwRJjBMp5R/lrB/sJ+X+kgDJcf4n4JOkH+JAeH/ADw/NAf6h+3lExXp8mbvfdTwgHK7f1WOfQwz/hpj1ssf5eMlNXqHiHwlZ5tTK4TnL/hvzEPynG8LmvEvgKOFzJj4v5ZjQxchGPli6iHmuPP4uc48unHr43nw5CKGoGCIhVi3WOZKJEyXFAf5gW6G49CoYKi9+S57LOW8ohNJTk1IGkpkeCehEgzZacUMEkgKSQSTIAMnOTXk4Aar0rwDwEWaVDQfqkPMjABLn/DDFhCLqX1OK474RsP6loERulAR84iWhHqf6QvSoCG3pnyXofF6fjvrj+Rn57Yq/qxXk17eikgj54b32TDFVvbzOCtSZByfptsMF1OZDGKb26rGJuW6aK7PhYbP4KpFiNhTkcXZET3Htjuqsws3vX1WdYxECQYSIczhc3P7rR4AC3qlPIqpGOAvh03krQCdFBnXsUjKyu6BVwW0M6DfuohTfoFaAOT6EQ0bkKp36ZfAEoPahOtIhGLddMVUNsBxv13vBbkMUWyiZmY+qm479nMp9MWGZkfPZU7g3jb5rUM0ZJkUuE/4fIJ9tHcpyYrtG5KaGIb6KXghyHYJsUka9Cq8luDxCrluVVn261ub/Jq6Y+aktPhhiHyzDDzhBHkQ3ms3+5ZoN8MV9eI+kQDUdTbl9Lx19kZ5eg65UNaXYDqrMmOgenpvGqrCwzeIfIWxuPmCc1YjPCbmOoIf3Sn8quvSwJm+SmhtG+f0WXDaoaBxnf29ApZUwNnyqq7kXFow2lkDbRkD0CpvvfonAA3780dydLf9uH4LDqq02xyYyeORKJOcuGI+jlOglDbqXjCfPJccMe0/Btlmh4YTKi/8okDnwxPCegCwLf8A9P50LmVHDMGUX8OLzJhP+4LsjaBDiopnieTrLPpdO8xpj1M57eYW3w2bJP8AFlxwaxQlukX7T0KqxL1j+8iQzX3681mW34Ss08EiH9GP/NKoH1l/txwY6rmy+L/TXRj8j+qPOiktTxn4Yn2ascPFL/8AEgrCMuLGA86alZbLlywuN1Y6JlLNwUk0JKdG6/4RkRCS4oYzFG5qCB8sMJxwwzK6cSoqvGaguxP7swb2+b9rLL8LltDLgAZoIYXYEAhhc+hf7rZNno4MX7c9Bh9C69XHHLtkjjyz1UEuYXre9WprR8FqWaY4a+um37rJJahzxauRYctFYskw0AvLP9aYtqrxv2xynlZtbxFob/TmcN3p9lsEMLP80WeXLJWIZbIxFPXtGzJjGl6cYLgMA16dBLRMKeiLgG39U3hGScChxG+u+SALnD8UQiiYEmjVP36otspdft1QBBL5cz9j6oh2/CYSaj7m7ySiIFAam73QCFbilvJMhgAYDN63gF61rfSqfD13h5GiAXC2qcQcPomAHDld9PMp8MzNAA+/09k09k8x7dAIBnDtkRzRS3cmFafYII/3QjmKHuL+rqD+6gB8sR/qAL9QB6LQZIhLUPurNFjOT8i7cxemxzAN1ww91qhQ2qzCMMaHAi8byPklr6PbKNpZQTbaq9ss8cEfDFV6iLCIZ6cvyjLkErLd4VqHCIxKxLsr3qSCWw2fVSiLvv7Kpj9laiikMooIzCdsrtCoZkpXZ9FtNBa6dMNdMVx3xd8NwS5f68mHhHEBMhH7QIro4R/hqYQQKfMCwYv08qGu6q3bLPDMgigirDFCYSNCG2dAjLD9THVPHLsu48fIOaSl8Vs0Vnmxy4wXhLPT54TWGMcx2LjBJeXcbLqvQl35ejWOnCBhlTDfdbEMNPysOyluEYlj3vW7DE3yth77ZexHm2sq3giOEAOYnYAOT25rU8MsJgHFEAIjh/lGT553qOZN4SIsNMje28FqAg1FQbtVnrye/BqBUjKMB1SRSR4UhAgAiAjwo8KAHX6+SMRce2aHCd7ql09aJAyXLDRFmcl2eu9ESPmwZjXG8BmZmYeVycYi2P1dN4rnxp1uIfmCkCiqBeOLG4ihYjOrbdOhYtdvJKJ/buA/mk1Olw+mqAPCmwwNk2OlDdo7eaUMR6YvnfvkiK41wGoyqjkAZOtensE0Hqnxi8X0udqF/vVCGXTsKtcLmZGwaIk50IhXfkjCE9gkk4hM4t1QB4UAi6bxumEdqsojhaIcjkVnGQYKEcsQcKey1wo50jjgihucY4G8dHCVhxlEdPL8dEDOGe/TzyVe1wRy6xXZguOuIroqUVoJxWdyVpoR2jZ3VGXaCaNv6KjJB5vkrsuFuaJsVZlweqn42oO+A1UEMdEDG1e/l1WydMP4y+GzaYYeAwwxwxNxFx8hBPDyeoGpQWzLtRjfghhNaPlwwnGFneLD8BZZY9PK7rpxnUxmtyf3sZ1mmDjGWGGo9StaxTK8xscmC5ixmIS4Af3QwwgtUPCADXELdsk12zp2OHP3Wsrmq1a3EULYlatkg4YALmCqToHYjnf1Hv1VuTG4BU61RvwdGcvb1TKp8UVdnkhDA26+aNkATnKQh+/UfdOCNg0kpVTvNIFGwBja9LHeqRLV2/ZNgFA97BtbvqUtgCQ+oNeo9f21wuxUv1TP02rc9TqR6IvkgEIWZ2FAaelME2UCBX/NEb7w5Y35MnAU7d/qi9+9OSQJ0Ipb71fVO4hT2vQ3vNMGwxYsWfJje3ulKFBWuNDnyRhuG93Ivvd+CUBkMQN1Qbun1fDQo8NHZiersS29UGArkMe1+dWdF639xjXDC9BnQi7G78oDf0F3nzRL03g/2QB+53oyYKLLZTYtN7CL18+me9EiM93pgAWSBTuLNNiHkmSnbLJ+pLihxc35g03que/TYsRwkUYuDveK62GBuvqqPidjEcJLfMBQ4lno+VVFipWVBMAFLyFNJqssxMW2VfsExxqN75KZfKtLnDvNVLbaGYBn/wBYhIuiApmx2VbjmAQuQWHU5b+yz5cBMTm+79nDWExDGtxbyTzvqNenJruvr/aSG0CWz8VwDjiPn0QV6TI4R8ocm+8OQA5oeVNUk5gXfh7lv+f+Vy8g3g864XZUyorlhm8MQe4UPuFRmH5r8cuh55qaAsOY+x6e6qeGNu7t11mmEhvbZxUkqLhNbj5LL8LtXEBDjRut437rXIDVb05eWAxV8oSmWg30qmyZoFDXI/R8lOYVBo0gfLfoncLIiqACQ6IiFkyIDW7Cm+yVBtomMOdP91N9U+GHyaiADtp5FO4cx1a7vckYRG9qlmHPCuCJFQNd+6IjTQSSb+f0G8UEEIoN+lE5tMNOqbDGKjAEXHr+eae3dACE13z6JHXH7JAY70r5pQXmtHDcmF2dceaAaIDwgY3E3VN5+rJxGXT6XaUSIz3n5Omwip1Ibkw7Vcd0jKLhANwF70YClcmuKdHrfjTpsIcIDUpcABQdhQXIw73yTgI7rvQpsMGenlsJTIcBmOuJD6hOgx5/kb0QAIPZ8T5jFIh2503iEQN73VCI1HtmEwQhPQb+qRhKlgid0imEMKBhocX5J8UL3XpkRzQHPeMWGrjnvX7Kp4fN+ZjeR6bK6C2wOFz0UPBMG8Gpqsspq7aRbnzOI8IIZiCOMh+KEg0AwIHfUqzZJIv9ybtam7yVezwlgKglsIRrhzLc1pSpTXqsJ3XdV1MtftnAws1Q/JwOnn0ZJTfqAD8fVJbaYOHnXbu26Mqa8LGrU+/ZKbdD0HKuHmmfp8MQwBoNCoNfsFpY7091vQ2/iD5YZBcuTwkeXdW5M9iGbSt9fx25pyk6WH5hS8fRX7JMeEPesLw22Yi4g77ONKrWMTF4T6sd907N+QuMoorxT1uxRkTxFzv/AAn8Nd7/AAooAPsuk+ifEmFEA8QSYICFHhTAGHyUcUFcsaM9edAX+qkOqaBUluuJ9lN8gIgOo1IqfqnQs1K+urqGb844Q4+YO1Grng7EdaVYqYQ33MLm167qkZkydDCYYSfmjdhieGprcGGfqn8W71Xlj+LHFVvlhF+hLC5vmFcwclYigqE4AJB89lOMPonMgyeiABKJJ0o0A2GC7YuvurRKYKHVwKURAplu/tXsiY/ffdSYPzz5IRtjhjrv1SxTxDuiYQyA2YBOO/MqxEE2K5Ryo+YD90+AMRTJlU+MqrFNqRhdrWqYQ2iOkXcb5Kh/dn6jcTgBuZGAyCvwQY3lTiXnS7dyO3fJ92uDZNnENwavXq4dQzprebd954ZKeZPA/cc1i2u3d/rr3V+Ik+db2NTflpq6S53xDxID5ojwhwMTWtKcigo7l9mz58Xywnl3o/VTTpPEGz6V9Xx7KG2QsWwNRpW7orNniBbVsMUJV2cMbx56hGVFRsRt95Ke0yyKgOfUZKtEbiKje+qCW7PaeE0d6kgtVzh5A7bfsVuuq4e5+v57LliemueKt2S0HDRxQdtU5Q6yEXEX72RqrEufnesvw+3gjQivMYeb9VoljvP154p2bJYB3REhVYZph1G7irEEQiu3zU60ZySTpOgEgi6SAiijY87hXQep9dUoY2NWAcsxNbsGoe9yMUN/S7mlE+gZ87zjTR6KDKK/rWtMvTBPASARVQiCSSSYNIRiCR+qBiSBXoO6BlE3k9E8QBIyAQCcVDFOTJHPic8Iu/ceX5ToogOSrTJjlxkx7oQVu5bqnIaaOa91BmfYJn6VdTninCWB3TjEBvewr0RD7KGfaRCPx6c2UU21Nzy5rHt1twff0b6otCDxPxeJ2hLHTDkTdvVZkU4tVSQgRHiIWX4x4h+lC4rFESA1wLO5J0q2PcrHK+61xm/EYPxBazMj4RUQU5xf4j0oOhzSVERMUl5+V7ruu3Gamne2iN4BtnzUlmiuUVoNCGQlRY5r03nNY1G79+qzp44CTgb9NfJX5Bcb3+E6bZX3vkmTNh06bPTd7YJvCfffRKfZzLNKjEZckCXDhiPPe9EjaVjtAwpvZW7ZLbhsYU9FxsE0wl64rSs9u/IfX3TlLTrYJgIvw+/S49BqjFCxcX8vosSx+I4/QBsTyu+2K0pVrHTyOoOumAV8kvS7Q99FKqkJEV1TvfZGCYRqMjh2UXE1pJRQ2gY05qV1IIpFHe6JIAOigZsOY7hIRA3e6AJKLJrpGJAJIJEqMzBmmEnEkYlD+tl6JpMRuojVAzZ7Ks5iT4Ze6qS73VTEIoLPnvJGZMENPTleN4pTbTSmPTTfJUjMeK8Y+VfbsmFuOb0bZcDqq06PhGHK7pohMnADe81l2zxQG4j7pbA2m14cnH2WbPD0wOt6jm2zoMKbJ3klIlGIuaDz+3qotXIP6TgBmGJzOLeaxviaSP0Qf8sY7RcUP1C6iXJYXfbpu5c78Uf9mjORl/8AOE+gUZz9tVhf3Rx8MVUU2OGqS893O7tBp1/BHmOiFnODpkMTwjfbfqmSTgfMr1HmtqxH8b5q/MiosSVMat27uWuCvC0v997oqI6MX/Teax50EUBeEODeN8lqxF9fQv61KIs77y+wKVgZIicON6FOlzGU1psFXhofIjVUZhIpEGOteylS/Lmt+VakW5v3U3eXu5rIlzHoSxwNK9bn5qQWiOEsYbv6dnsnstOig8QIxLbdXpPiWj63933QLlZc2gqC+AqQpRaW19ewxVbLTr4LbCRvfZNitwFAe4p1yXMweIl8jumnVW7Pa+R/0m7V0b2NOhlzn/xc2a/pXqnEdfws+zWwG8gtkQQ/Vr1f4nGjYuMnv5phJwBotsmy5QNW5X6Ypxi+Xn9r0Ybvxlz0TCtaJscF1Ry3gnSLbxh3bsx5E9FJMg46C/3wv1WebOYTcR2pS+9LQaEcWZPv5IfpNzqLr88VSMxjf0zNXKH9va6vP8eaA0jdg9ybFMDeX39OyyI/Ezr9f/yoz4q2Pt7I2GtFMxem2VGdbd5usq1eKu4qfL8qnMtcWJYHK4+6m5HpsT7e55d1VmeItqd34d1kR2wmkL893dE2CREcegp3U3JXasWnxAxGpJyAw3VVoOKI5P3Kmgsw06BtfdW7NZa3dR5KfNPxFf8AsgDXE5479lo2eTvsop8PzAbZaEqBVIm0yOH5YuRv5fYdlx/xT/2eMZmAdo4fYdl2NsjaAiteWYHqSuL+M5hEuGEGsUYyrQnHUBLqfjVdP8o5Hi4gDoEkpQo2TjpsoLzXe7GyROOnoncVQUkl6bzl4G5XbDDxNr1xb7pJKiWhCxz59VNEGD9O3480UkyQRwuew7/lC0WWGMEED9w8264+QSSQHP22RwRMC4Na4aap9mnORCagij/4WBNNKXJJLP2v0dOiYu3agva4XIzJnDrTHRJJMHE+h9VNKtB6jdySSZL0ie+GnTRlp2K0kbyqkkqhNSZaWAYXg46jRVorXF3+6SSqkP8AbiHo/MvkMlUtniMTYXZDSl2qSSVoZky2R1c9qKKZPNxJJpUlJJQo7+yhnv3fzUUyXR3PIapJI0FWbPIwD5sH5KMB6kpJLPJaeCBlcEsBBJEFSy4Kjm3R/wD7KzZxQnV2wvCKS0iKgm/uB5D6/VaXDvkkkmVZ1tjemox/mC4f4xnnigyeP/08IH1SSWXW/Gtel+Uc6zHe8Ekkl59dr//Z"/>
          <p:cNvSpPr>
            <a:spLocks noChangeAspect="1" noChangeArrowheads="1"/>
          </p:cNvSpPr>
          <p:nvPr/>
        </p:nvSpPr>
        <p:spPr bwMode="auto">
          <a:xfrm>
            <a:off x="63500" y="-833438"/>
            <a:ext cx="2647950" cy="1724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28" name="AutoShape 4" descr="data:image/jpg;base64,/9j/4AAQSkZJRgABAQAAAQABAAD/2wCEAAkGBhQSERQUExQWFRUVFRcXFxgVFhUXGhQWGBgYGhoXFxgYGyYeGBolGhgYHy8gIycpLCwsGB4xNTAqNSYrLCkBCQoKDgwOGg8PFykcHBwsLCksLCwsLCksLCksKSksLCwsLCwsLCwsLCksLCwsKSwsLCwsLCwpLCwsLCksLCwsLP/AABEIALUBFgMBIgACEQEDEQH/xAAbAAABBQEBAAAAAAAAAAAAAAABAAIDBAUGB//EAEIQAAECAwYEBAUCAwcBCQAAAAEAEQIDIQQxQVFh8BJxgZEFobHRBiLB4fETMiNighQVQlJykrIHNENTY6LC0uLy/8QAGQEAAwEBAQAAAAAAAAAAAAAAAAECAwQF/8QAJxEBAQACAQQCAQMFAAAAAAAAAAECETEDEiFBBFEyEyJhUnGBseH/2gAMAwEAAhEDEQA/AMcIMkCkV4T1hCBTgmlAJlo+A+CRWmZwhxBD++Nv2i9h/McB1NBWv4fYI58yGXBebyboIcYotB5lhivTLD4fBZ5IlwXDk5JviiziP2uAXV0Oj3/uvEYdXqdk1OVCV8F2OKEPKibMTZr/APKp6Ktav+nUsj+FNjgOUzhjh7gQn1XSWK4j3zVgQ0oN6MF3fpYWeY5P1M57ecW34HtMv9ohmh/8BY/7Y28iViz7PHLLTIIoD/PDFD/yAdexb9eadwghs8L36LHL4mN4ums+RZzNvGEnXp9u+ErNMB/hQwnOX/DL/wBLQk8wVgWz/p6a/pzukyH/AN0P/wAVz5fFznHltj8jC8+HIFECi1bZ8K2mX/3Zj1lnj8qRDssqL5S0QMJGEQIPY1WFwyx5jWZTLiikkkUjEIoIpwiBRCaC5YVOQqewqr8PgloIpImtrBEPVlUxt4hWycqcIQjV6PwWeHeRNp/JEb+Qqqdqs0UI+eGKH/VDFD6hFxs5hSymm5ApPRAqFFEhElEmlJRYIEpJsRqkZwCJSFyCZGuhEb05MiiogKcBJjDurhCbBCnFPK7EmgZJFklI2ACTIuhxeaAKmsNhjnTBLgFTeTdCMYotB50AqVs+F/Bc+bWNpMP81Y/9jhv6iORXZ+F+AyrMDDBDUkcUURBiiODlgM6Bmc811dL42WV3l4jDqdaY8eag8E8IhkQcMHOOMs8cTX8hgLgOZJuTY3LYb3thNMiN3P3UEEC9C6k1HFvd3Utn+XtqFagmvfv7KKVCN8KM6Q1QjZJ4t/hQmJvsnSYuIb806KGmO8U9goLTmn8YO778VWIqnQJyjScyny26itFl4g0UIjhyiAiHYuESfql/amxy7p7gY9p+EbPHX9HgfGCKKDyB4ejLNtPwDBUwzJgYXNBGejMfVdTBawfPLLlTbpRz7wXvB6iIEN2CzvT6eXppjnlPbm7N8Byh+6KbFdQtAC910L+au2f4Us8F8oRN/nMUX/IstezxNrdllW70T30z8wK+4TnTwnEh3PL7KVIhgpCIYf8ASBCBfgGT4gwrddShxxfXyRl1v0/zKK1QsQ3I36DE9Foz0hhlOXNw++Q0RE5i14N4dwcLvcpk60U7tsKKEeqm0aZvifwRJjBMp5R/lrB/sJ+X+kgDJcf4n4JOkH+JAeH/ADw/NAf6h+3lExXp8mbvfdTwgHK7f1WOfQwz/hpj1ssf5eMlNXqHiHwlZ5tTK4TnL/hvzEPynG8LmvEvgKOFzJj4v5ZjQxchGPli6iHmuPP4uc48unHr43nw5CKGoGCIhVi3WOZKJEyXFAf5gW6G49CoYKi9+S57LOW8ohNJTk1IGkpkeCehEgzZacUMEkgKSQSTIAMnOTXk4Aar0rwDwEWaVDQfqkPMjABLn/DDFhCLqX1OK474RsP6loERulAR84iWhHqf6QvSoCG3pnyXofF6fjvrj+Rn57Yq/qxXk17eikgj54b32TDFVvbzOCtSZByfptsMF1OZDGKb26rGJuW6aK7PhYbP4KpFiNhTkcXZET3Htjuqsws3vX1WdYxECQYSIczhc3P7rR4AC3qlPIqpGOAvh03krQCdFBnXsUjKyu6BVwW0M6DfuohTfoFaAOT6EQ0bkKp36ZfAEoPahOtIhGLddMVUNsBxv13vBbkMUWyiZmY+qm479nMp9MWGZkfPZU7g3jb5rUM0ZJkUuE/4fIJ9tHcpyYrtG5KaGIb6KXghyHYJsUka9Cq8luDxCrluVVn261ub/Jq6Y+aktPhhiHyzDDzhBHkQ3ms3+5ZoN8MV9eI+kQDUdTbl9Lx19kZ5eg65UNaXYDqrMmOgenpvGqrCwzeIfIWxuPmCc1YjPCbmOoIf3Sn8quvSwJm+SmhtG+f0WXDaoaBxnf29ApZUwNnyqq7kXFow2lkDbRkD0CpvvfonAA3780dydLf9uH4LDqq02xyYyeORKJOcuGI+jlOglDbqXjCfPJccMe0/Btlmh4YTKi/8okDnwxPCegCwLf8A9P50LmVHDMGUX8OLzJhP+4LsjaBDiopnieTrLPpdO8xpj1M57eYW3w2bJP8AFlxwaxQlukX7T0KqxL1j+8iQzX3681mW34Ss08EiH9GP/NKoH1l/txwY6rmy+L/TXRj8j+qPOiktTxn4Yn2ascPFL/8AEgrCMuLGA86alZbLlywuN1Y6JlLNwUk0JKdG6/4RkRCS4oYzFG5qCB8sMJxwwzK6cSoqvGaguxP7swb2+b9rLL8LltDLgAZoIYXYEAhhc+hf7rZNno4MX7c9Bh9C69XHHLtkjjyz1UEuYXre9WprR8FqWaY4a+um37rJJahzxauRYctFYskw0AvLP9aYtqrxv2xynlZtbxFob/TmcN3p9lsEMLP80WeXLJWIZbIxFPXtGzJjGl6cYLgMA16dBLRMKeiLgG39U3hGScChxG+u+SALnD8UQiiYEmjVP36otspdft1QBBL5cz9j6oh2/CYSaj7m7ySiIFAam73QCFbilvJMhgAYDN63gF61rfSqfD13h5GiAXC2qcQcPomAHDld9PMp8MzNAA+/09k09k8x7dAIBnDtkRzRS3cmFafYII/3QjmKHuL+rqD+6gB8sR/qAL9QB6LQZIhLUPurNFjOT8i7cxemxzAN1ww91qhQ2qzCMMaHAi8byPklr6PbKNpZQTbaq9ss8cEfDFV6iLCIZ6cvyjLkErLd4VqHCIxKxLsr3qSCWw2fVSiLvv7Kpj9laiikMooIzCdsrtCoZkpXZ9FtNBa6dMNdMVx3xd8NwS5f68mHhHEBMhH7QIro4R/hqYQQKfMCwYv08qGu6q3bLPDMgigirDFCYSNCG2dAjLD9THVPHLsu48fIOaSl8Vs0Vnmxy4wXhLPT54TWGMcx2LjBJeXcbLqvQl35ejWOnCBhlTDfdbEMNPysOyluEYlj3vW7DE3yth77ZexHm2sq3giOEAOYnYAOT25rU8MsJgHFEAIjh/lGT553qOZN4SIsNMje28FqAg1FQbtVnrye/BqBUjKMB1SRSR4UhAgAiAjwo8KAHX6+SMRce2aHCd7ql09aJAyXLDRFmcl2eu9ESPmwZjXG8BmZmYeVycYi2P1dN4rnxp1uIfmCkCiqBeOLG4ihYjOrbdOhYtdvJKJ/buA/mk1Olw+mqAPCmwwNk2OlDdo7eaUMR6YvnfvkiK41wGoyqjkAZOtensE0Hqnxi8X0udqF/vVCGXTsKtcLmZGwaIk50IhXfkjCE9gkk4hM4t1QB4UAi6bxumEdqsojhaIcjkVnGQYKEcsQcKey1wo50jjgihucY4G8dHCVhxlEdPL8dEDOGe/TzyVe1wRy6xXZguOuIroqUVoJxWdyVpoR2jZ3VGXaCaNv6KjJB5vkrsuFuaJsVZlweqn42oO+A1UEMdEDG1e/l1WydMP4y+GzaYYeAwwxwxNxFx8hBPDyeoGpQWzLtRjfghhNaPlwwnGFneLD8BZZY9PK7rpxnUxmtyf3sZ1mmDjGWGGo9StaxTK8xscmC5ixmIS4Af3QwwgtUPCADXELdsk12zp2OHP3Wsrmq1a3EULYlatkg4YALmCqToHYjnf1Hv1VuTG4BU61RvwdGcvb1TKp8UVdnkhDA26+aNkATnKQh+/UfdOCNg0kpVTvNIFGwBja9LHeqRLV2/ZNgFA97BtbvqUtgCQ+oNeo9f21wuxUv1TP02rc9TqR6IvkgEIWZ2FAaelME2UCBX/NEb7w5Y35MnAU7d/qi9+9OSQJ0Ipb71fVO4hT2vQ3vNMGwxYsWfJje3ulKFBWuNDnyRhuG93Ivvd+CUBkMQN1Qbun1fDQo8NHZiersS29UGArkMe1+dWdF639xjXDC9BnQi7G78oDf0F3nzRL03g/2QB+53oyYKLLZTYtN7CL18+me9EiM93pgAWSBTuLNNiHkmSnbLJ+pLihxc35g03que/TYsRwkUYuDveK62GBuvqqPidjEcJLfMBQ4lno+VVFipWVBMAFLyFNJqssxMW2VfsExxqN75KZfKtLnDvNVLbaGYBn/wBYhIuiApmx2VbjmAQuQWHU5b+yz5cBMTm+79nDWExDGtxbyTzvqNenJruvr/aSG0CWz8VwDjiPn0QV6TI4R8ocm+8OQA5oeVNUk5gXfh7lv+f+Vy8g3g864XZUyorlhm8MQe4UPuFRmH5r8cuh55qaAsOY+x6e6qeGNu7t11mmEhvbZxUkqLhNbj5LL8LtXEBDjRut437rXIDVb05eWAxV8oSmWg30qmyZoFDXI/R8lOYVBo0gfLfoncLIiqACQ6IiFkyIDW7Cm+yVBtomMOdP91N9U+GHyaiADtp5FO4cx1a7vckYRG9qlmHPCuCJFQNd+6IjTQSSb+f0G8UEEIoN+lE5tMNOqbDGKjAEXHr+eae3dACE13z6JHXH7JAY70r5pQXmtHDcmF2dceaAaIDwgY3E3VN5+rJxGXT6XaUSIz3n5Omwip1Ibkw7Vcd0jKLhANwF70YClcmuKdHrfjTpsIcIDUpcABQdhQXIw73yTgI7rvQpsMGenlsJTIcBmOuJD6hOgx5/kb0QAIPZ8T5jFIh2503iEQN73VCI1HtmEwQhPQb+qRhKlgid0imEMKBhocX5J8UL3XpkRzQHPeMWGrjnvX7Kp4fN+ZjeR6bK6C2wOFz0UPBMG8Gpqsspq7aRbnzOI8IIZiCOMh+KEg0AwIHfUqzZJIv9ybtam7yVezwlgKglsIRrhzLc1pSpTXqsJ3XdV1MtftnAws1Q/JwOnn0ZJTfqAD8fVJbaYOHnXbu26Mqa8LGrU+/ZKbdD0HKuHmmfp8MQwBoNCoNfsFpY7091vQ2/iD5YZBcuTwkeXdW5M9iGbSt9fx25pyk6WH5hS8fRX7JMeEPesLw22Yi4g77ONKrWMTF4T6sd907N+QuMoorxT1uxRkTxFzv/AAn8Nd7/AAooAPsuk+ifEmFEA8QSYICFHhTAGHyUcUFcsaM9edAX+qkOqaBUluuJ9lN8gIgOo1IqfqnQs1K+urqGb844Q4+YO1Grng7EdaVYqYQ33MLm167qkZkydDCYYSfmjdhieGprcGGfqn8W71Xlj+LHFVvlhF+hLC5vmFcwclYigqE4AJB89lOMPonMgyeiABKJJ0o0A2GC7YuvurRKYKHVwKURAplu/tXsiY/ffdSYPzz5IRtjhjrv1SxTxDuiYQyA2YBOO/MqxEE2K5Ryo+YD90+AMRTJlU+MqrFNqRhdrWqYQ2iOkXcb5Kh/dn6jcTgBuZGAyCvwQY3lTiXnS7dyO3fJ92uDZNnENwavXq4dQzprebd954ZKeZPA/cc1i2u3d/rr3V+Ik+db2NTflpq6S53xDxID5ojwhwMTWtKcigo7l9mz58Xywnl3o/VTTpPEGz6V9Xx7KG2QsWwNRpW7orNniBbVsMUJV2cMbx56hGVFRsRt95Ke0yyKgOfUZKtEbiKje+qCW7PaeE0d6kgtVzh5A7bfsVuuq4e5+v57LliemueKt2S0HDRxQdtU5Q6yEXEX72RqrEufnesvw+3gjQivMYeb9VoljvP154p2bJYB3REhVYZph1G7irEEQiu3zU60ZySTpOgEgi6SAiijY87hXQep9dUoY2NWAcsxNbsGoe9yMUN/S7mlE+gZ87zjTR6KDKK/rWtMvTBPASARVQiCSSSYNIRiCR+qBiSBXoO6BlE3k9E8QBIyAQCcVDFOTJHPic8Iu/ceX5ToogOSrTJjlxkx7oQVu5bqnIaaOa91BmfYJn6VdTninCWB3TjEBvewr0RD7KGfaRCPx6c2UU21Nzy5rHt1twff0b6otCDxPxeJ2hLHTDkTdvVZkU4tVSQgRHiIWX4x4h+lC4rFESA1wLO5J0q2PcrHK+61xm/EYPxBazMj4RUQU5xf4j0oOhzSVERMUl5+V7ruu3Gamne2iN4BtnzUlmiuUVoNCGQlRY5r03nNY1G79+qzp44CTgb9NfJX5Bcb3+E6bZX3vkmTNh06bPTd7YJvCfffRKfZzLNKjEZckCXDhiPPe9EjaVjtAwpvZW7ZLbhsYU9FxsE0wl64rSs9u/IfX3TlLTrYJgIvw+/S49BqjFCxcX8vosSx+I4/QBsTyu+2K0pVrHTyOoOumAV8kvS7Q99FKqkJEV1TvfZGCYRqMjh2UXE1pJRQ2gY05qV1IIpFHe6JIAOigZsOY7hIRA3e6AJKLJrpGJAJIJEqMzBmmEnEkYlD+tl6JpMRuojVAzZ7Ks5iT4Ze6qS73VTEIoLPnvJGZMENPTleN4pTbTSmPTTfJUjMeK8Y+VfbsmFuOb0bZcDqq06PhGHK7pohMnADe81l2zxQG4j7pbA2m14cnH2WbPD0wOt6jm2zoMKbJ3klIlGIuaDz+3qotXIP6TgBmGJzOLeaxviaSP0Qf8sY7RcUP1C6iXJYXfbpu5c78Uf9mjORl/8AOE+gUZz9tVhf3Rx8MVUU2OGqS893O7tBp1/BHmOiFnODpkMTwjfbfqmSTgfMr1HmtqxH8b5q/MiosSVMat27uWuCvC0v997oqI6MX/Teax50EUBeEODeN8lqxF9fQv61KIs77y+wKVgZIicON6FOlzGU1psFXhofIjVUZhIpEGOteylS/Lmt+VakW5v3U3eXu5rIlzHoSxwNK9bn5qQWiOEsYbv6dnsnstOig8QIxLbdXpPiWj63933QLlZc2gqC+AqQpRaW19ewxVbLTr4LbCRvfZNitwFAe4p1yXMweIl8jumnVW7Pa+R/0m7V0b2NOhlzn/xc2a/pXqnEdfws+zWwG8gtkQQ/Vr1f4nGjYuMnv5phJwBotsmy5QNW5X6Ypxi+Xn9r0Ybvxlz0TCtaJscF1Ry3gnSLbxh3bsx5E9FJMg46C/3wv1WebOYTcR2pS+9LQaEcWZPv5IfpNzqLr88VSMxjf0zNXKH9va6vP8eaA0jdg9ybFMDeX39OyyI/Ezr9f/yoz4q2Pt7I2GtFMxem2VGdbd5usq1eKu4qfL8qnMtcWJYHK4+6m5HpsT7e55d1VmeItqd34d1kR2wmkL893dE2CREcegp3U3JXasWnxAxGpJyAw3VVoOKI5P3Kmgsw06BtfdW7NZa3dR5KfNPxFf8AsgDXE5479lo2eTvsop8PzAbZaEqBVIm0yOH5YuRv5fYdlx/xT/2eMZmAdo4fYdl2NsjaAiteWYHqSuL+M5hEuGEGsUYyrQnHUBLqfjVdP8o5Hi4gDoEkpQo2TjpsoLzXe7GyROOnoncVQUkl6bzl4G5XbDDxNr1xb7pJKiWhCxz59VNEGD9O3480UkyQRwuew7/lC0WWGMEED9w8264+QSSQHP22RwRMC4Na4aap9mnORCagij/4WBNNKXJJLP2v0dOiYu3agva4XIzJnDrTHRJJMHE+h9VNKtB6jdySSZL0ie+GnTRlp2K0kbyqkkqhNSZaWAYXg46jRVorXF3+6SSqkP8AbiHo/MvkMlUtniMTYXZDSl2qSSVoZky2R1c9qKKZPNxJJpUlJJQo7+yhnv3fzUUyXR3PIapJI0FWbPIwD5sH5KMB6kpJLPJaeCBlcEsBBJEFSy4Kjm3R/wD7KzZxQnV2wvCKS0iKgm/uB5D6/VaXDvkkkmVZ1tjemox/mC4f4xnnigyeP/08IH1SSWXW/Gtel+Uc6zHe8Ekkl59dr//Z"/>
          <p:cNvSpPr>
            <a:spLocks noChangeAspect="1" noChangeArrowheads="1"/>
          </p:cNvSpPr>
          <p:nvPr/>
        </p:nvSpPr>
        <p:spPr bwMode="auto">
          <a:xfrm>
            <a:off x="63500" y="-833438"/>
            <a:ext cx="2647950" cy="17240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0" name="AutoShape 6" descr="data:image/jpg;base64,/9j/4AAQSkZJRgABAQAAAQABAAD/2wCEAAkGBhQSERQUExQWFRUVFRcXFxgVFhUXGhQWGBgYGhoXFxgYGyYeGBolGhgYHy8gIycpLCwsGB4xNTAqNSYrLCkBCQoKDgwOGg8PFykcHBwsLCksLCwsLCksLCksKSksLCwsLCwsLCwsLCksLCwsKSwsLCwsLCwpLCwsLCksLCwsLP/AABEIALUBFgMBIgACEQEDEQH/xAAbAAABBQEBAAAAAAAAAAAAAAABAAIDBAUGB//EAEIQAAECAwYEBAUCAwcBCQAAAAEAEQIDIQQxQVFh8BJxgZEFobHRBiLB4fETMiNighQVQlJykrIHNENTY6LC0uLy/8QAGQEAAwEBAQAAAAAAAAAAAAAAAAECAwQF/8QAJxEBAQACAQQCAQMFAAAAAAAAAAECETEDEiFBBFEyEyJhUnGBseH/2gAMAwEAAhEDEQA/AMcIMkCkV4T1hCBTgmlAJlo+A+CRWmZwhxBD++Nv2i9h/McB1NBWv4fYI58yGXBebyboIcYotB5lhivTLD4fBZ5IlwXDk5JviiziP2uAXV0Oj3/uvEYdXqdk1OVCV8F2OKEPKibMTZr/APKp6Ktav+nUsj+FNjgOUzhjh7gQn1XSWK4j3zVgQ0oN6MF3fpYWeY5P1M57ecW34HtMv9ohmh/8BY/7Y28iViz7PHLLTIIoD/PDFD/yAdexb9eadwghs8L36LHL4mN4ums+RZzNvGEnXp9u+ErNMB/hQwnOX/DL/wBLQk8wVgWz/p6a/pzukyH/AN0P/wAVz5fFznHltj8jC8+HIFECi1bZ8K2mX/3Zj1lnj8qRDssqL5S0QMJGEQIPY1WFwyx5jWZTLiikkkUjEIoIpwiBRCaC5YVOQqewqr8PgloIpImtrBEPVlUxt4hWycqcIQjV6PwWeHeRNp/JEb+Qqqdqs0UI+eGKH/VDFD6hFxs5hSymm5ApPRAqFFEhElEmlJRYIEpJsRqkZwCJSFyCZGuhEb05MiiogKcBJjDurhCbBCnFPK7EmgZJFklI2ACTIuhxeaAKmsNhjnTBLgFTeTdCMYotB50AqVs+F/Bc+bWNpMP81Y/9jhv6iORXZ+F+AyrMDDBDUkcUURBiiODlgM6Bmc811dL42WV3l4jDqdaY8eag8E8IhkQcMHOOMs8cTX8hgLgOZJuTY3LYb3thNMiN3P3UEEC9C6k1HFvd3Utn+XtqFagmvfv7KKVCN8KM6Q1QjZJ4t/hQmJvsnSYuIb806KGmO8U9goLTmn8YO778VWIqnQJyjScyny26itFl4g0UIjhyiAiHYuESfql/amxy7p7gY9p+EbPHX9HgfGCKKDyB4ejLNtPwDBUwzJgYXNBGejMfVdTBawfPLLlTbpRz7wXvB6iIEN2CzvT6eXppjnlPbm7N8Byh+6KbFdQtAC910L+au2f4Us8F8oRN/nMUX/IstezxNrdllW70T30z8wK+4TnTwnEh3PL7KVIhgpCIYf8ASBCBfgGT4gwrddShxxfXyRl1v0/zKK1QsQ3I36DE9Foz0hhlOXNw++Q0RE5i14N4dwcLvcpk60U7tsKKEeqm0aZvifwRJjBMp5R/lrB/sJ+X+kgDJcf4n4JOkH+JAeH/ADw/NAf6h+3lExXp8mbvfdTwgHK7f1WOfQwz/hpj1ssf5eMlNXqHiHwlZ5tTK4TnL/hvzEPynG8LmvEvgKOFzJj4v5ZjQxchGPli6iHmuPP4uc48unHr43nw5CKGoGCIhVi3WOZKJEyXFAf5gW6G49CoYKi9+S57LOW8ohNJTk1IGkpkeCehEgzZacUMEkgKSQSTIAMnOTXk4Aar0rwDwEWaVDQfqkPMjABLn/DDFhCLqX1OK474RsP6loERulAR84iWhHqf6QvSoCG3pnyXofF6fjvrj+Rn57Yq/qxXk17eikgj54b32TDFVvbzOCtSZByfptsMF1OZDGKb26rGJuW6aK7PhYbP4KpFiNhTkcXZET3Htjuqsws3vX1WdYxECQYSIczhc3P7rR4AC3qlPIqpGOAvh03krQCdFBnXsUjKyu6BVwW0M6DfuohTfoFaAOT6EQ0bkKp36ZfAEoPahOtIhGLddMVUNsBxv13vBbkMUWyiZmY+qm479nMp9MWGZkfPZU7g3jb5rUM0ZJkUuE/4fIJ9tHcpyYrtG5KaGIb6KXghyHYJsUka9Cq8luDxCrluVVn261ub/Jq6Y+aktPhhiHyzDDzhBHkQ3ms3+5ZoN8MV9eI+kQDUdTbl9Lx19kZ5eg65UNaXYDqrMmOgenpvGqrCwzeIfIWxuPmCc1YjPCbmOoIf3Sn8quvSwJm+SmhtG+f0WXDaoaBxnf29ApZUwNnyqq7kXFow2lkDbRkD0CpvvfonAA3780dydLf9uH4LDqq02xyYyeORKJOcuGI+jlOglDbqXjCfPJccMe0/Btlmh4YTKi/8okDnwxPCegCwLf8A9P50LmVHDMGUX8OLzJhP+4LsjaBDiopnieTrLPpdO8xpj1M57eYW3w2bJP8AFlxwaxQlukX7T0KqxL1j+8iQzX3681mW34Ss08EiH9GP/NKoH1l/txwY6rmy+L/TXRj8j+qPOiktTxn4Yn2ascPFL/8AEgrCMuLGA86alZbLlywuN1Y6JlLNwUk0JKdG6/4RkRCS4oYzFG5qCB8sMJxwwzK6cSoqvGaguxP7swb2+b9rLL8LltDLgAZoIYXYEAhhc+hf7rZNno4MX7c9Bh9C69XHHLtkjjyz1UEuYXre9WprR8FqWaY4a+um37rJJahzxauRYctFYskw0AvLP9aYtqrxv2xynlZtbxFob/TmcN3p9lsEMLP80WeXLJWIZbIxFPXtGzJjGl6cYLgMA16dBLRMKeiLgG39U3hGScChxG+u+SALnD8UQiiYEmjVP36otspdft1QBBL5cz9j6oh2/CYSaj7m7ySiIFAam73QCFbilvJMhgAYDN63gF61rfSqfD13h5GiAXC2qcQcPomAHDld9PMp8MzNAA+/09k09k8x7dAIBnDtkRzRS3cmFafYII/3QjmKHuL+rqD+6gB8sR/qAL9QB6LQZIhLUPurNFjOT8i7cxemxzAN1ww91qhQ2qzCMMaHAi8byPklr6PbKNpZQTbaq9ss8cEfDFV6iLCIZ6cvyjLkErLd4VqHCIxKxLsr3qSCWw2fVSiLvv7Kpj9laiikMooIzCdsrtCoZkpXZ9FtNBa6dMNdMVx3xd8NwS5f68mHhHEBMhH7QIro4R/hqYQQKfMCwYv08qGu6q3bLPDMgigirDFCYSNCG2dAjLD9THVPHLsu48fIOaSl8Vs0Vnmxy4wXhLPT54TWGMcx2LjBJeXcbLqvQl35ejWOnCBhlTDfdbEMNPysOyluEYlj3vW7DE3yth77ZexHm2sq3giOEAOYnYAOT25rU8MsJgHFEAIjh/lGT553qOZN4SIsNMje28FqAg1FQbtVnrye/BqBUjKMB1SRSR4UhAgAiAjwo8KAHX6+SMRce2aHCd7ql09aJAyXLDRFmcl2eu9ESPmwZjXG8BmZmYeVycYi2P1dN4rnxp1uIfmCkCiqBeOLG4ihYjOrbdOhYtdvJKJ/buA/mk1Olw+mqAPCmwwNk2OlDdo7eaUMR6YvnfvkiK41wGoyqjkAZOtensE0Hqnxi8X0udqF/vVCGXTsKtcLmZGwaIk50IhXfkjCE9gkk4hM4t1QB4UAi6bxumEdqsojhaIcjkVnGQYKEcsQcKey1wo50jjgihucY4G8dHCVhxlEdPL8dEDOGe/TzyVe1wRy6xXZguOuIroqUVoJxWdyVpoR2jZ3VGXaCaNv6KjJB5vkrsuFuaJsVZlweqn42oO+A1UEMdEDG1e/l1WydMP4y+GzaYYeAwwxwxNxFx8hBPDyeoGpQWzLtRjfghhNaPlwwnGFneLD8BZZY9PK7rpxnUxmtyf3sZ1mmDjGWGGo9StaxTK8xscmC5ixmIS4Af3QwwgtUPCADXELdsk12zp2OHP3Wsrmq1a3EULYlatkg4YALmCqToHYjnf1Hv1VuTG4BU61RvwdGcvb1TKp8UVdnkhDA26+aNkATnKQh+/UfdOCNg0kpVTvNIFGwBja9LHeqRLV2/ZNgFA97BtbvqUtgCQ+oNeo9f21wuxUv1TP02rc9TqR6IvkgEIWZ2FAaelME2UCBX/NEb7w5Y35MnAU7d/qi9+9OSQJ0Ipb71fVO4hT2vQ3vNMGwxYsWfJje3ulKFBWuNDnyRhuG93Ivvd+CUBkMQN1Qbun1fDQo8NHZiersS29UGArkMe1+dWdF639xjXDC9BnQi7G78oDf0F3nzRL03g/2QB+53oyYKLLZTYtN7CL18+me9EiM93pgAWSBTuLNNiHkmSnbLJ+pLihxc35g03que/TYsRwkUYuDveK62GBuvqqPidjEcJLfMBQ4lno+VVFipWVBMAFLyFNJqssxMW2VfsExxqN75KZfKtLnDvNVLbaGYBn/wBYhIuiApmx2VbjmAQuQWHU5b+yz5cBMTm+79nDWExDGtxbyTzvqNenJruvr/aSG0CWz8VwDjiPn0QV6TI4R8ocm+8OQA5oeVNUk5gXfh7lv+f+Vy8g3g864XZUyorlhm8MQe4UPuFRmH5r8cuh55qaAsOY+x6e6qeGNu7t11mmEhvbZxUkqLhNbj5LL8LtXEBDjRut437rXIDVb05eWAxV8oSmWg30qmyZoFDXI/R8lOYVBo0gfLfoncLIiqACQ6IiFkyIDW7Cm+yVBtomMOdP91N9U+GHyaiADtp5FO4cx1a7vckYRG9qlmHPCuCJFQNd+6IjTQSSb+f0G8UEEIoN+lE5tMNOqbDGKjAEXHr+eae3dACE13z6JHXH7JAY70r5pQXmtHDcmF2dceaAaIDwgY3E3VN5+rJxGXT6XaUSIz3n5Omwip1Ibkw7Vcd0jKLhANwF70YClcmuKdHrfjTpsIcIDUpcABQdhQXIw73yTgI7rvQpsMGenlsJTIcBmOuJD6hOgx5/kb0QAIPZ8T5jFIh2503iEQN73VCI1HtmEwQhPQb+qRhKlgid0imEMKBhocX5J8UL3XpkRzQHPeMWGrjnvX7Kp4fN+ZjeR6bK6C2wOFz0UPBMG8Gpqsspq7aRbnzOI8IIZiCOMh+KEg0AwIHfUqzZJIv9ybtam7yVezwlgKglsIRrhzLc1pSpTXqsJ3XdV1MtftnAws1Q/JwOnn0ZJTfqAD8fVJbaYOHnXbu26Mqa8LGrU+/ZKbdD0HKuHmmfp8MQwBoNCoNfsFpY7091vQ2/iD5YZBcuTwkeXdW5M9iGbSt9fx25pyk6WH5hS8fRX7JMeEPesLw22Yi4g77ONKrWMTF4T6sd907N+QuMoorxT1uxRkTxFzv/AAn8Nd7/AAooAPsuk+ifEmFEA8QSYICFHhTAGHyUcUFcsaM9edAX+qkOqaBUluuJ9lN8gIgOo1IqfqnQs1K+urqGb844Q4+YO1Grng7EdaVYqYQ33MLm167qkZkydDCYYSfmjdhieGprcGGfqn8W71Xlj+LHFVvlhF+hLC5vmFcwclYigqE4AJB89lOMPonMgyeiABKJJ0o0A2GC7YuvurRKYKHVwKURAplu/tXsiY/ffdSYPzz5IRtjhjrv1SxTxDuiYQyA2YBOO/MqxEE2K5Ryo+YD90+AMRTJlU+MqrFNqRhdrWqYQ2iOkXcb5Kh/dn6jcTgBuZGAyCvwQY3lTiXnS7dyO3fJ92uDZNnENwavXq4dQzprebd954ZKeZPA/cc1i2u3d/rr3V+Ik+db2NTflpq6S53xDxID5ojwhwMTWtKcigo7l9mz58Xywnl3o/VTTpPEGz6V9Xx7KG2QsWwNRpW7orNniBbVsMUJV2cMbx56hGVFRsRt95Ke0yyKgOfUZKtEbiKje+qCW7PaeE0d6kgtVzh5A7bfsVuuq4e5+v57LliemueKt2S0HDRxQdtU5Q6yEXEX72RqrEufnesvw+3gjQivMYeb9VoljvP154p2bJYB3REhVYZph1G7irEEQiu3zU60ZySTpOgEgi6SAiijY87hXQep9dUoY2NWAcsxNbsGoe9yMUN/S7mlE+gZ87zjTR6KDKK/rWtMvTBPASARVQiCSSSYNIRiCR+qBiSBXoO6BlE3k9E8QBIyAQCcVDFOTJHPic8Iu/ceX5ToogOSrTJjlxkx7oQVu5bqnIaaOa91BmfYJn6VdTninCWB3TjEBvewr0RD7KGfaRCPx6c2UU21Nzy5rHt1twff0b6otCDxPxeJ2hLHTDkTdvVZkU4tVSQgRHiIWX4x4h+lC4rFESA1wLO5J0q2PcrHK+61xm/EYPxBazMj4RUQU5xf4j0oOhzSVERMUl5+V7ruu3Gamne2iN4BtnzUlmiuUVoNCGQlRY5r03nNY1G79+qzp44CTgb9NfJX5Bcb3+E6bZX3vkmTNh06bPTd7YJvCfffRKfZzLNKjEZckCXDhiPPe9EjaVjtAwpvZW7ZLbhsYU9FxsE0wl64rSs9u/IfX3TlLTrYJgIvw+/S49BqjFCxcX8vosSx+I4/QBsTyu+2K0pVrHTyOoOumAV8kvS7Q99FKqkJEV1TvfZGCYRqMjh2UXE1pJRQ2gY05qV1IIpFHe6JIAOigZsOY7hIRA3e6AJKLJrpGJAJIJEqMzBmmEnEkYlD+tl6JpMRuojVAzZ7Ks5iT4Ze6qS73VTEIoLPnvJGZMENPTleN4pTbTSmPTTfJUjMeK8Y+VfbsmFuOb0bZcDqq06PhGHK7pohMnADe81l2zxQG4j7pbA2m14cnH2WbPD0wOt6jm2zoMKbJ3klIlGIuaDz+3qotXIP6TgBmGJzOLeaxviaSP0Qf8sY7RcUP1C6iXJYXfbpu5c78Uf9mjORl/8AOE+gUZz9tVhf3Rx8MVUU2OGqS893O7tBp1/BHmOiFnODpkMTwjfbfqmSTgfMr1HmtqxH8b5q/MiosSVMat27uWuCvC0v997oqI6MX/Teax50EUBeEODeN8lqxF9fQv61KIs77y+wKVgZIicON6FOlzGU1psFXhofIjVUZhIpEGOteylS/Lmt+VakW5v3U3eXu5rIlzHoSxwNK9bn5qQWiOEsYbv6dnsnstOig8QIxLbdXpPiWj63933QLlZc2gqC+AqQpRaW19ewxVbLTr4LbCRvfZNitwFAe4p1yXMweIl8jumnVW7Pa+R/0m7V0b2NOhlzn/xc2a/pXqnEdfws+zWwG8gtkQQ/Vr1f4nGjYuMnv5phJwBotsmy5QNW5X6Ypxi+Xn9r0Ybvxlz0TCtaJscF1Ry3gnSLbxh3bsx5E9FJMg46C/3wv1WebOYTcR2pS+9LQaEcWZPv5IfpNzqLr88VSMxjf0zNXKH9va6vP8eaA0jdg9ybFMDeX39OyyI/Ezr9f/yoz4q2Pt7I2GtFMxem2VGdbd5usq1eKu4qfL8qnMtcWJYHK4+6m5HpsT7e55d1VmeItqd34d1kR2wmkL893dE2CREcegp3U3JXasWnxAxGpJyAw3VVoOKI5P3Kmgsw06BtfdW7NZa3dR5KfNPxFf8AsgDXE5479lo2eTvsop8PzAbZaEqBVIm0yOH5YuRv5fYdlx/xT/2eMZmAdo4fYdl2NsjaAiteWYHqSuL+M5hEuGEGsUYyrQnHUBLqfjVdP8o5Hi4gDoEkpQo2TjpsoLzXe7GyROOnoncVQUkl6bzl4G5XbDDxNr1xb7pJKiWhCxz59VNEGD9O3480UkyQRwuew7/lC0WWGMEED9w8264+QSSQHP22RwRMC4Na4aap9mnORCagij/4WBNNKXJJLP2v0dOiYu3agva4XIzJnDrTHRJJMHE+h9VNKtB6jdySSZL0ie+GnTRlp2K0kbyqkkqhNSZaWAYXg46jRVorXF3+6SSqkP8AbiHo/MvkMlUtniMTYXZDSl2qSSVoZky2R1c9qKKZPNxJJpUlJJQo7+yhnv3fzUUyXR3PIapJI0FWbPIwD5sH5KMB6kpJLPJaeCBlcEsBBJEFSy4Kjm3R/wD7KzZxQnV2wvCKS0iKgm/uB5D6/VaXDvkkkmVZ1tjemox/mC4f4xnnigyeP/08IH1SSWXW/Gtel+Uc6zHe8Ekkl59dr//Z"/>
          <p:cNvSpPr>
            <a:spLocks noChangeAspect="1" noChangeArrowheads="1"/>
          </p:cNvSpPr>
          <p:nvPr/>
        </p:nvSpPr>
        <p:spPr bwMode="auto">
          <a:xfrm>
            <a:off x="63500" y="-642938"/>
            <a:ext cx="2028825" cy="1323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2" name="AutoShape 8" descr="data:image/jpg;base64,/9j/4AAQSkZJRgABAQAAAQABAAD/2wCEAAkGBhQSERQUExQWFRUVFRcXFxgVFhUXGhQWGBgYGhoXFxgYGyYeGBolGhgYHy8gIycpLCwsGB4xNTAqNSYrLCkBCQoKDgwOGg8PFykcHBwsLCksLCwsLCksLCksKSksLCwsLCwsLCwsLCksLCwsKSwsLCwsLCwpLCwsLCksLCwsLP/AABEIALUBFgMBIgACEQEDEQH/xAAbAAABBQEBAAAAAAAAAAAAAAABAAIDBAUGB//EAEIQAAECAwYEBAUCAwcBCQAAAAEAEQIDIQQxQVFh8BJxgZEFobHRBiLB4fETMiNighQVQlJykrIHNENTY6LC0uLy/8QAGQEAAwEBAQAAAAAAAAAAAAAAAAECAwQF/8QAJxEBAQACAQQCAQMFAAAAAAAAAAECETEDEiFBBFEyEyJhUnGBseH/2gAMAwEAAhEDEQA/AMcIMkCkV4T1hCBTgmlAJlo+A+CRWmZwhxBD++Nv2i9h/McB1NBWv4fYI58yGXBebyboIcYotB5lhivTLD4fBZ5IlwXDk5JviiziP2uAXV0Oj3/uvEYdXqdk1OVCV8F2OKEPKibMTZr/APKp6Ktav+nUsj+FNjgOUzhjh7gQn1XSWK4j3zVgQ0oN6MF3fpYWeY5P1M57ecW34HtMv9ohmh/8BY/7Y28iViz7PHLLTIIoD/PDFD/yAdexb9eadwghs8L36LHL4mN4ums+RZzNvGEnXp9u+ErNMB/hQwnOX/DL/wBLQk8wVgWz/p6a/pzukyH/AN0P/wAVz5fFznHltj8jC8+HIFECi1bZ8K2mX/3Zj1lnj8qRDssqL5S0QMJGEQIPY1WFwyx5jWZTLiikkkUjEIoIpwiBRCaC5YVOQqewqr8PgloIpImtrBEPVlUxt4hWycqcIQjV6PwWeHeRNp/JEb+Qqqdqs0UI+eGKH/VDFD6hFxs5hSymm5ApPRAqFFEhElEmlJRYIEpJsRqkZwCJSFyCZGuhEb05MiiogKcBJjDurhCbBCnFPK7EmgZJFklI2ACTIuhxeaAKmsNhjnTBLgFTeTdCMYotB50AqVs+F/Bc+bWNpMP81Y/9jhv6iORXZ+F+AyrMDDBDUkcUURBiiODlgM6Bmc811dL42WV3l4jDqdaY8eag8E8IhkQcMHOOMs8cTX8hgLgOZJuTY3LYb3thNMiN3P3UEEC9C6k1HFvd3Utn+XtqFagmvfv7KKVCN8KM6Q1QjZJ4t/hQmJvsnSYuIb806KGmO8U9goLTmn8YO778VWIqnQJyjScyny26itFl4g0UIjhyiAiHYuESfql/amxy7p7gY9p+EbPHX9HgfGCKKDyB4ejLNtPwDBUwzJgYXNBGejMfVdTBawfPLLlTbpRz7wXvB6iIEN2CzvT6eXppjnlPbm7N8Byh+6KbFdQtAC910L+au2f4Us8F8oRN/nMUX/IstezxNrdllW70T30z8wK+4TnTwnEh3PL7KVIhgpCIYf8ASBCBfgGT4gwrddShxxfXyRl1v0/zKK1QsQ3I36DE9Foz0hhlOXNw++Q0RE5i14N4dwcLvcpk60U7tsKKEeqm0aZvifwRJjBMp5R/lrB/sJ+X+kgDJcf4n4JOkH+JAeH/ADw/NAf6h+3lExXp8mbvfdTwgHK7f1WOfQwz/hpj1ssf5eMlNXqHiHwlZ5tTK4TnL/hvzEPynG8LmvEvgKOFzJj4v5ZjQxchGPli6iHmuPP4uc48unHr43nw5CKGoGCIhVi3WOZKJEyXFAf5gW6G49CoYKi9+S57LOW8ohNJTk1IGkpkeCehEgzZacUMEkgKSQSTIAMnOTXk4Aar0rwDwEWaVDQfqkPMjABLn/DDFhCLqX1OK474RsP6loERulAR84iWhHqf6QvSoCG3pnyXofF6fjvrj+Rn57Yq/qxXk17eikgj54b32TDFVvbzOCtSZByfptsMF1OZDGKb26rGJuW6aK7PhYbP4KpFiNhTkcXZET3Htjuqsws3vX1WdYxECQYSIczhc3P7rR4AC3qlPIqpGOAvh03krQCdFBnXsUjKyu6BVwW0M6DfuohTfoFaAOT6EQ0bkKp36ZfAEoPahOtIhGLddMVUNsBxv13vBbkMUWyiZmY+qm479nMp9MWGZkfPZU7g3jb5rUM0ZJkUuE/4fIJ9tHcpyYrtG5KaGIb6KXghyHYJsUka9Cq8luDxCrluVVn261ub/Jq6Y+aktPhhiHyzDDzhBHkQ3ms3+5ZoN8MV9eI+kQDUdTbl9Lx19kZ5eg65UNaXYDqrMmOgenpvGqrCwzeIfIWxuPmCc1YjPCbmOoIf3Sn8quvSwJm+SmhtG+f0WXDaoaBxnf29ApZUwNnyqq7kXFow2lkDbRkD0CpvvfonAA3780dydLf9uH4LDqq02xyYyeORKJOcuGI+jlOglDbqXjCfPJccMe0/Btlmh4YTKi/8okDnwxPCegCwLf8A9P50LmVHDMGUX8OLzJhP+4LsjaBDiopnieTrLPpdO8xpj1M57eYW3w2bJP8AFlxwaxQlukX7T0KqxL1j+8iQzX3681mW34Ss08EiH9GP/NKoH1l/txwY6rmy+L/TXRj8j+qPOiktTxn4Yn2ascPFL/8AEgrCMuLGA86alZbLlywuN1Y6JlLNwUk0JKdG6/4RkRCS4oYzFG5qCB8sMJxwwzK6cSoqvGaguxP7swb2+b9rLL8LltDLgAZoIYXYEAhhc+hf7rZNno4MX7c9Bh9C69XHHLtkjjyz1UEuYXre9WprR8FqWaY4a+um37rJJahzxauRYctFYskw0AvLP9aYtqrxv2xynlZtbxFob/TmcN3p9lsEMLP80WeXLJWIZbIxFPXtGzJjGl6cYLgMA16dBLRMKeiLgG39U3hGScChxG+u+SALnD8UQiiYEmjVP36otspdft1QBBL5cz9j6oh2/CYSaj7m7ySiIFAam73QCFbilvJMhgAYDN63gF61rfSqfD13h5GiAXC2qcQcPomAHDld9PMp8MzNAA+/09k09k8x7dAIBnDtkRzRS3cmFafYII/3QjmKHuL+rqD+6gB8sR/qAL9QB6LQZIhLUPurNFjOT8i7cxemxzAN1ww91qhQ2qzCMMaHAi8byPklr6PbKNpZQTbaq9ss8cEfDFV6iLCIZ6cvyjLkErLd4VqHCIxKxLsr3qSCWw2fVSiLvv7Kpj9laiikMooIzCdsrtCoZkpXZ9FtNBa6dMNdMVx3xd8NwS5f68mHhHEBMhH7QIro4R/hqYQQKfMCwYv08qGu6q3bLPDMgigirDFCYSNCG2dAjLD9THVPHLsu48fIOaSl8Vs0Vnmxy4wXhLPT54TWGMcx2LjBJeXcbLqvQl35ejWOnCBhlTDfdbEMNPysOyluEYlj3vW7DE3yth77ZexHm2sq3giOEAOYnYAOT25rU8MsJgHFEAIjh/lGT553qOZN4SIsNMje28FqAg1FQbtVnrye/BqBUjKMB1SRSR4UhAgAiAjwo8KAHX6+SMRce2aHCd7ql09aJAyXLDRFmcl2eu9ESPmwZjXG8BmZmYeVycYi2P1dN4rnxp1uIfmCkCiqBeOLG4ihYjOrbdOhYtdvJKJ/buA/mk1Olw+mqAPCmwwNk2OlDdo7eaUMR6YvnfvkiK41wGoyqjkAZOtensE0Hqnxi8X0udqF/vVCGXTsKtcLmZGwaIk50IhXfkjCE9gkk4hM4t1QB4UAi6bxumEdqsojhaIcjkVnGQYKEcsQcKey1wo50jjgihucY4G8dHCVhxlEdPL8dEDOGe/TzyVe1wRy6xXZguOuIroqUVoJxWdyVpoR2jZ3VGXaCaNv6KjJB5vkrsuFuaJsVZlweqn42oO+A1UEMdEDG1e/l1WydMP4y+GzaYYeAwwxwxNxFx8hBPDyeoGpQWzLtRjfghhNaPlwwnGFneLD8BZZY9PK7rpxnUxmtyf3sZ1mmDjGWGGo9StaxTK8xscmC5ixmIS4Af3QwwgtUPCADXELdsk12zp2OHP3Wsrmq1a3EULYlatkg4YALmCqToHYjnf1Hv1VuTG4BU61RvwdGcvb1TKp8UVdnkhDA26+aNkATnKQh+/UfdOCNg0kpVTvNIFGwBja9LHeqRLV2/ZNgFA97BtbvqUtgCQ+oNeo9f21wuxUv1TP02rc9TqR6IvkgEIWZ2FAaelME2UCBX/NEb7w5Y35MnAU7d/qi9+9OSQJ0Ipb71fVO4hT2vQ3vNMGwxYsWfJje3ulKFBWuNDnyRhuG93Ivvd+CUBkMQN1Qbun1fDQo8NHZiersS29UGArkMe1+dWdF639xjXDC9BnQi7G78oDf0F3nzRL03g/2QB+53oyYKLLZTYtN7CL18+me9EiM93pgAWSBTuLNNiHkmSnbLJ+pLihxc35g03que/TYsRwkUYuDveK62GBuvqqPidjEcJLfMBQ4lno+VVFipWVBMAFLyFNJqssxMW2VfsExxqN75KZfKtLnDvNVLbaGYBn/wBYhIuiApmx2VbjmAQuQWHU5b+yz5cBMTm+79nDWExDGtxbyTzvqNenJruvr/aSG0CWz8VwDjiPn0QV6TI4R8ocm+8OQA5oeVNUk5gXfh7lv+f+Vy8g3g864XZUyorlhm8MQe4UPuFRmH5r8cuh55qaAsOY+x6e6qeGNu7t11mmEhvbZxUkqLhNbj5LL8LtXEBDjRut437rXIDVb05eWAxV8oSmWg30qmyZoFDXI/R8lOYVBo0gfLfoncLIiqACQ6IiFkyIDW7Cm+yVBtomMOdP91N9U+GHyaiADtp5FO4cx1a7vckYRG9qlmHPCuCJFQNd+6IjTQSSb+f0G8UEEIoN+lE5tMNOqbDGKjAEXHr+eae3dACE13z6JHXH7JAY70r5pQXmtHDcmF2dceaAaIDwgY3E3VN5+rJxGXT6XaUSIz3n5Omwip1Ibkw7Vcd0jKLhANwF70YClcmuKdHrfjTpsIcIDUpcABQdhQXIw73yTgI7rvQpsMGenlsJTIcBmOuJD6hOgx5/kb0QAIPZ8T5jFIh2503iEQN73VCI1HtmEwQhPQb+qRhKlgid0imEMKBhocX5J8UL3XpkRzQHPeMWGrjnvX7Kp4fN+ZjeR6bK6C2wOFz0UPBMG8Gpqsspq7aRbnzOI8IIZiCOMh+KEg0AwIHfUqzZJIv9ybtam7yVezwlgKglsIRrhzLc1pSpTXqsJ3XdV1MtftnAws1Q/JwOnn0ZJTfqAD8fVJbaYOHnXbu26Mqa8LGrU+/ZKbdD0HKuHmmfp8MQwBoNCoNfsFpY7091vQ2/iD5YZBcuTwkeXdW5M9iGbSt9fx25pyk6WH5hS8fRX7JMeEPesLw22Yi4g77ONKrWMTF4T6sd907N+QuMoorxT1uxRkTxFzv/AAn8Nd7/AAooAPsuk+ifEmFEA8QSYICFHhTAGHyUcUFcsaM9edAX+qkOqaBUluuJ9lN8gIgOo1IqfqnQs1K+urqGb844Q4+YO1Grng7EdaVYqYQ33MLm167qkZkydDCYYSfmjdhieGprcGGfqn8W71Xlj+LHFVvlhF+hLC5vmFcwclYigqE4AJB89lOMPonMgyeiABKJJ0o0A2GC7YuvurRKYKHVwKURAplu/tXsiY/ffdSYPzz5IRtjhjrv1SxTxDuiYQyA2YBOO/MqxEE2K5Ryo+YD90+AMRTJlU+MqrFNqRhdrWqYQ2iOkXcb5Kh/dn6jcTgBuZGAyCvwQY3lTiXnS7dyO3fJ92uDZNnENwavXq4dQzprebd954ZKeZPA/cc1i2u3d/rr3V+Ik+db2NTflpq6S53xDxID5ojwhwMTWtKcigo7l9mz58Xywnl3o/VTTpPEGz6V9Xx7KG2QsWwNRpW7orNniBbVsMUJV2cMbx56hGVFRsRt95Ke0yyKgOfUZKtEbiKje+qCW7PaeE0d6kgtVzh5A7bfsVuuq4e5+v57LliemueKt2S0HDRxQdtU5Q6yEXEX72RqrEufnesvw+3gjQivMYeb9VoljvP154p2bJYB3REhVYZph1G7irEEQiu3zU60ZySTpOgEgi6SAiijY87hXQep9dUoY2NWAcsxNbsGoe9yMUN/S7mlE+gZ87zjTR6KDKK/rWtMvTBPASARVQiCSSSYNIRiCR+qBiSBXoO6BlE3k9E8QBIyAQCcVDFOTJHPic8Iu/ceX5ToogOSrTJjlxkx7oQVu5bqnIaaOa91BmfYJn6VdTninCWB3TjEBvewr0RD7KGfaRCPx6c2UU21Nzy5rHt1twff0b6otCDxPxeJ2hLHTDkTdvVZkU4tVSQgRHiIWX4x4h+lC4rFESA1wLO5J0q2PcrHK+61xm/EYPxBazMj4RUQU5xf4j0oOhzSVERMUl5+V7ruu3Gamne2iN4BtnzUlmiuUVoNCGQlRY5r03nNY1G79+qzp44CTgb9NfJX5Bcb3+E6bZX3vkmTNh06bPTd7YJvCfffRKfZzLNKjEZckCXDhiPPe9EjaVjtAwpvZW7ZLbhsYU9FxsE0wl64rSs9u/IfX3TlLTrYJgIvw+/S49BqjFCxcX8vosSx+I4/QBsTyu+2K0pVrHTyOoOumAV8kvS7Q99FKqkJEV1TvfZGCYRqMjh2UXE1pJRQ2gY05qV1IIpFHe6JIAOigZsOY7hIRA3e6AJKLJrpGJAJIJEqMzBmmEnEkYlD+tl6JpMRuojVAzZ7Ks5iT4Ze6qS73VTEIoLPnvJGZMENPTleN4pTbTSmPTTfJUjMeK8Y+VfbsmFuOb0bZcDqq06PhGHK7pohMnADe81l2zxQG4j7pbA2m14cnH2WbPD0wOt6jm2zoMKbJ3klIlGIuaDz+3qotXIP6TgBmGJzOLeaxviaSP0Qf8sY7RcUP1C6iXJYXfbpu5c78Uf9mjORl/8AOE+gUZz9tVhf3Rx8MVUU2OGqS893O7tBp1/BHmOiFnODpkMTwjfbfqmSTgfMr1HmtqxH8b5q/MiosSVMat27uWuCvC0v997oqI6MX/Teax50EUBeEODeN8lqxF9fQv61KIs77y+wKVgZIicON6FOlzGU1psFXhofIjVUZhIpEGOteylS/Lmt+VakW5v3U3eXu5rIlzHoSxwNK9bn5qQWiOEsYbv6dnsnstOig8QIxLbdXpPiWj63933QLlZc2gqC+AqQpRaW19ewxVbLTr4LbCRvfZNitwFAe4p1yXMweIl8jumnVW7Pa+R/0m7V0b2NOhlzn/xc2a/pXqnEdfws+zWwG8gtkQQ/Vr1f4nGjYuMnv5phJwBotsmy5QNW5X6Ypxi+Xn9r0Ybvxlz0TCtaJscF1Ry3gnSLbxh3bsx5E9FJMg46C/3wv1WebOYTcR2pS+9LQaEcWZPv5IfpNzqLr88VSMxjf0zNXKH9va6vP8eaA0jdg9ybFMDeX39OyyI/Ezr9f/yoz4q2Pt7I2GtFMxem2VGdbd5usq1eKu4qfL8qnMtcWJYHK4+6m5HpsT7e55d1VmeItqd34d1kR2wmkL893dE2CREcegp3U3JXasWnxAxGpJyAw3VVoOKI5P3Kmgsw06BtfdW7NZa3dR5KfNPxFf8AsgDXE5479lo2eTvsop8PzAbZaEqBVIm0yOH5YuRv5fYdlx/xT/2eMZmAdo4fYdl2NsjaAiteWYHqSuL+M5hEuGEGsUYyrQnHUBLqfjVdP8o5Hi4gDoEkpQo2TjpsoLzXe7GyROOnoncVQUkl6bzl4G5XbDDxNr1xb7pJKiWhCxz59VNEGD9O3480UkyQRwuew7/lC0WWGMEED9w8264+QSSQHP22RwRMC4Na4aap9mnORCagij/4WBNNKXJJLP2v0dOiYu3agva4XIzJnDrTHRJJMHE+h9VNKtB6jdySSZL0ie+GnTRlp2K0kbyqkkqhNSZaWAYXg46jRVorXF3+6SSqkP8AbiHo/MvkMlUtniMTYXZDSl2qSSVoZky2R1c9qKKZPNxJJpUlJJQo7+yhnv3fzUUyXR3PIapJI0FWbPIwD5sH5KMB6kpJLPJaeCBlcEsBBJEFSy4Kjm3R/wD7KzZxQnV2wvCKS0iKgm/uB5D6/VaXDvkkkmVZ1tjemox/mC4f4xnnigyeP/08IH1SSWXW/Gtel+Uc6zHe8Ekkl59dr//Z"/>
          <p:cNvSpPr>
            <a:spLocks noChangeAspect="1" noChangeArrowheads="1"/>
          </p:cNvSpPr>
          <p:nvPr/>
        </p:nvSpPr>
        <p:spPr bwMode="auto">
          <a:xfrm>
            <a:off x="63500" y="-642938"/>
            <a:ext cx="2028825" cy="1323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Randıman/ Verim: </a:t>
            </a:r>
            <a:r>
              <a:rPr lang="tr-TR" b="1" dirty="0" smtClean="0">
                <a:latin typeface="Comic Sans MS" pitchFamily="66" charset="0"/>
              </a:rPr>
              <a:t>100 kg buğdaydan elde edilen un miktarıdır. </a:t>
            </a: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r>
              <a:rPr lang="tr-TR" b="1" dirty="0" smtClean="0">
                <a:latin typeface="Comic Sans MS" pitchFamily="66" charset="0"/>
              </a:rPr>
              <a:t>Ekstra-ekstra un: Randımanı %71(bisküvilik, pastalık un)</a:t>
            </a:r>
          </a:p>
          <a:p>
            <a:r>
              <a:rPr lang="tr-TR" b="1" dirty="0" smtClean="0">
                <a:latin typeface="Comic Sans MS" pitchFamily="66" charset="0"/>
              </a:rPr>
              <a:t>Ekstra un: Randımanı %74-76   (böreklik, baklavalık un)</a:t>
            </a:r>
          </a:p>
          <a:p>
            <a:r>
              <a:rPr lang="tr-TR" b="1" dirty="0" smtClean="0">
                <a:latin typeface="Comic Sans MS" pitchFamily="66" charset="0"/>
              </a:rPr>
              <a:t>1. nevi un: Randımanı %79-81</a:t>
            </a:r>
          </a:p>
          <a:p>
            <a:r>
              <a:rPr lang="tr-TR" b="1" dirty="0" smtClean="0">
                <a:latin typeface="Comic Sans MS" pitchFamily="66" charset="0"/>
              </a:rPr>
              <a:t>2. nevi un: Randımanı %84-86</a:t>
            </a:r>
          </a:p>
          <a:p>
            <a:r>
              <a:rPr lang="tr-TR" b="1" dirty="0" smtClean="0">
                <a:latin typeface="Comic Sans MS" pitchFamily="66" charset="0"/>
              </a:rPr>
              <a:t>Tam buğday unu: Randımanı %98-100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 </a:t>
            </a: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Türk Gıda Kodeksine göre, buğday unu ekmeklik un ve özel amaçlı un olarak 2’ye ayrılır.</a:t>
            </a:r>
            <a:endParaRPr lang="tr-TR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  <a:t>Ekmeklik Buğday Unları</a:t>
            </a:r>
          </a:p>
          <a:p>
            <a:endParaRPr lang="tr-TR" sz="28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tr-TR" sz="2800" b="1" dirty="0" smtClean="0">
                <a:solidFill>
                  <a:srgbClr val="00B050"/>
                </a:solidFill>
                <a:latin typeface="Comic Sans MS" pitchFamily="66" charset="0"/>
              </a:rPr>
              <a:t>Tip 550: </a:t>
            </a:r>
            <a:r>
              <a:rPr lang="tr-TR" sz="2800" b="1" dirty="0" smtClean="0">
                <a:latin typeface="Comic Sans MS" pitchFamily="66" charset="0"/>
              </a:rPr>
              <a:t>Kuru maddede kül miktarı 0.55</a:t>
            </a:r>
          </a:p>
          <a:p>
            <a:r>
              <a:rPr lang="tr-TR" sz="2800" b="1" dirty="0" smtClean="0">
                <a:solidFill>
                  <a:srgbClr val="00B050"/>
                </a:solidFill>
                <a:latin typeface="Comic Sans MS" pitchFamily="66" charset="0"/>
              </a:rPr>
              <a:t>Tip 650: </a:t>
            </a:r>
            <a:r>
              <a:rPr lang="tr-TR" sz="2800" b="1" dirty="0" smtClean="0">
                <a:latin typeface="Comic Sans MS" pitchFamily="66" charset="0"/>
              </a:rPr>
              <a:t>Kuru maddede kül miktarı 0.65</a:t>
            </a:r>
          </a:p>
          <a:p>
            <a:r>
              <a:rPr lang="tr-TR" sz="2800" b="1" dirty="0" smtClean="0">
                <a:solidFill>
                  <a:srgbClr val="00B050"/>
                </a:solidFill>
                <a:latin typeface="Comic Sans MS" pitchFamily="66" charset="0"/>
              </a:rPr>
              <a:t>Tip 850: </a:t>
            </a:r>
            <a:r>
              <a:rPr lang="tr-TR" sz="2800" b="1" dirty="0" smtClean="0">
                <a:latin typeface="Comic Sans MS" pitchFamily="66" charset="0"/>
              </a:rPr>
              <a:t>Kuru maddede kül miktarı 0.85</a:t>
            </a:r>
          </a:p>
          <a:p>
            <a:pPr algn="r">
              <a:buNone/>
            </a:pPr>
            <a:r>
              <a:rPr lang="tr-TR" sz="1800" dirty="0" smtClean="0">
                <a:latin typeface="Comic Sans MS" pitchFamily="66" charset="0"/>
              </a:rPr>
              <a:t>Türk Gıda Kodeksi Buğday Unu Tebliği</a:t>
            </a:r>
          </a:p>
          <a:p>
            <a:pPr algn="r">
              <a:buNone/>
            </a:pPr>
            <a:r>
              <a:rPr lang="tr-TR" sz="1800" dirty="0" smtClean="0">
                <a:latin typeface="Comic Sans MS" pitchFamily="66" charset="0"/>
              </a:rPr>
              <a:t>(Tebliğ No:99/1)</a:t>
            </a:r>
          </a:p>
          <a:p>
            <a:pPr>
              <a:buNone/>
            </a:pP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Ekmek</a:t>
            </a:r>
            <a:r>
              <a:rPr lang="tr-TR" dirty="0" smtClean="0">
                <a:latin typeface="Comic Sans MS" pitchFamily="66" charset="0"/>
              </a:rPr>
              <a:t>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omic Sans MS" pitchFamily="66" charset="0"/>
              </a:rPr>
              <a:t>Buğday ve çavdar unundan ekmek yapılabilir.   (</a:t>
            </a:r>
            <a:r>
              <a:rPr lang="tr-TR" b="1" dirty="0" err="1" smtClean="0">
                <a:latin typeface="Comic Sans MS" pitchFamily="66" charset="0"/>
              </a:rPr>
              <a:t>glutelin</a:t>
            </a:r>
            <a:r>
              <a:rPr lang="tr-TR" b="1" dirty="0" smtClean="0">
                <a:latin typeface="Comic Sans MS" pitchFamily="66" charset="0"/>
              </a:rPr>
              <a:t> = </a:t>
            </a:r>
            <a:r>
              <a:rPr lang="tr-TR" b="1" dirty="0" err="1" smtClean="0">
                <a:latin typeface="Comic Sans MS" pitchFamily="66" charset="0"/>
              </a:rPr>
              <a:t>prolamin</a:t>
            </a:r>
            <a:r>
              <a:rPr lang="tr-TR" b="1" dirty="0" smtClean="0"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tr-TR" b="1" dirty="0" smtClean="0">
              <a:latin typeface="Comic Sans MS" pitchFamily="66" charset="0"/>
            </a:endParaRPr>
          </a:p>
          <a:p>
            <a:r>
              <a:rPr lang="tr-TR" b="1" dirty="0" smtClean="0">
                <a:latin typeface="Comic Sans MS" pitchFamily="66" charset="0"/>
              </a:rPr>
              <a:t>Pirinç ve mısır unundan kaliteli ekmek yapılmaz.</a:t>
            </a:r>
          </a:p>
          <a:p>
            <a:endParaRPr lang="tr-TR" b="1" dirty="0" smtClean="0">
              <a:latin typeface="Comic Sans MS" pitchFamily="66" charset="0"/>
            </a:endParaRP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3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tr-TR" sz="28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algn="just">
              <a:buNone/>
            </a:pPr>
            <a:r>
              <a:rPr lang="tr-TR" sz="2800" b="1" dirty="0" smtClean="0">
                <a:solidFill>
                  <a:schemeClr val="tx2"/>
                </a:solidFill>
                <a:latin typeface="Comic Sans MS" pitchFamily="66" charset="0"/>
              </a:rPr>
              <a:t>      C</a:t>
            </a:r>
            <a:r>
              <a:rPr lang="tr-TR" sz="2800" b="1" baseline="-25000" dirty="0" smtClean="0">
                <a:solidFill>
                  <a:schemeClr val="tx2"/>
                </a:solidFill>
                <a:latin typeface="Comic Sans MS" pitchFamily="66" charset="0"/>
              </a:rPr>
              <a:t>6</a:t>
            </a:r>
            <a:r>
              <a:rPr lang="tr-TR" sz="2800" b="1" dirty="0" smtClean="0">
                <a:solidFill>
                  <a:schemeClr val="tx2"/>
                </a:solidFill>
                <a:latin typeface="Comic Sans MS" pitchFamily="66" charset="0"/>
              </a:rPr>
              <a:t>H</a:t>
            </a:r>
            <a:r>
              <a:rPr lang="tr-TR" sz="2800" b="1" baseline="-25000" dirty="0" smtClean="0">
                <a:solidFill>
                  <a:schemeClr val="tx2"/>
                </a:solidFill>
                <a:latin typeface="Comic Sans MS" pitchFamily="66" charset="0"/>
              </a:rPr>
              <a:t>12</a:t>
            </a:r>
            <a:r>
              <a:rPr lang="tr-TR" sz="2800" b="1" dirty="0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tr-TR" sz="2800" b="1" baseline="-25000" dirty="0" smtClean="0">
                <a:solidFill>
                  <a:schemeClr val="tx2"/>
                </a:solidFill>
                <a:latin typeface="Comic Sans MS" pitchFamily="66" charset="0"/>
              </a:rPr>
              <a:t>6</a:t>
            </a:r>
            <a:r>
              <a:rPr lang="tr-TR" sz="2800" b="1" dirty="0" smtClean="0">
                <a:solidFill>
                  <a:schemeClr val="tx2"/>
                </a:solidFill>
                <a:latin typeface="Comic Sans MS" pitchFamily="66" charset="0"/>
              </a:rPr>
              <a:t>         2C</a:t>
            </a:r>
            <a:r>
              <a:rPr lang="tr-TR" sz="2800" b="1" baseline="-25000" dirty="0" smtClean="0">
                <a:solidFill>
                  <a:schemeClr val="tx2"/>
                </a:solidFill>
                <a:latin typeface="Comic Sans MS" pitchFamily="66" charset="0"/>
              </a:rPr>
              <a:t>2</a:t>
            </a:r>
            <a:r>
              <a:rPr lang="tr-TR" sz="2800" b="1" dirty="0" smtClean="0">
                <a:solidFill>
                  <a:schemeClr val="tx2"/>
                </a:solidFill>
                <a:latin typeface="Comic Sans MS" pitchFamily="66" charset="0"/>
              </a:rPr>
              <a:t>H</a:t>
            </a:r>
            <a:r>
              <a:rPr lang="tr-TR" sz="2800" b="1" baseline="-25000" dirty="0" smtClean="0">
                <a:solidFill>
                  <a:schemeClr val="tx2"/>
                </a:solidFill>
                <a:latin typeface="Comic Sans MS" pitchFamily="66" charset="0"/>
              </a:rPr>
              <a:t>5</a:t>
            </a:r>
            <a:r>
              <a:rPr lang="tr-TR" sz="2800" b="1" dirty="0" smtClean="0">
                <a:solidFill>
                  <a:schemeClr val="tx2"/>
                </a:solidFill>
                <a:latin typeface="Comic Sans MS" pitchFamily="66" charset="0"/>
              </a:rPr>
              <a:t>OH + 2CO</a:t>
            </a:r>
            <a:r>
              <a:rPr lang="tr-TR" sz="2800" b="1" baseline="-25000" dirty="0" smtClean="0">
                <a:solidFill>
                  <a:schemeClr val="tx2"/>
                </a:solidFill>
                <a:latin typeface="Comic Sans MS" pitchFamily="66" charset="0"/>
              </a:rPr>
              <a:t>2</a:t>
            </a:r>
          </a:p>
          <a:p>
            <a:pPr>
              <a:buNone/>
            </a:pPr>
            <a:r>
              <a:rPr lang="tr-TR" sz="1600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</a:t>
            </a:r>
            <a:r>
              <a:rPr lang="tr-TR" sz="1800" b="1" dirty="0" smtClean="0">
                <a:solidFill>
                  <a:srgbClr val="FF0000"/>
                </a:solidFill>
                <a:latin typeface="Comic Sans MS" pitchFamily="66" charset="0"/>
              </a:rPr>
              <a:t>Bira mayası</a:t>
            </a:r>
          </a:p>
          <a:p>
            <a:pPr>
              <a:buNone/>
            </a:pPr>
            <a:r>
              <a:rPr lang="tr-TR" sz="1800" b="1" dirty="0" smtClean="0">
                <a:solidFill>
                  <a:srgbClr val="FF0000"/>
                </a:solidFill>
                <a:latin typeface="Comic Sans MS" pitchFamily="66" charset="0"/>
              </a:rPr>
              <a:t>               (</a:t>
            </a:r>
            <a:r>
              <a:rPr lang="tr-TR" sz="1800" b="1" dirty="0" err="1" smtClean="0">
                <a:solidFill>
                  <a:srgbClr val="FF0000"/>
                </a:solidFill>
                <a:latin typeface="Comic Sans MS" pitchFamily="66" charset="0"/>
              </a:rPr>
              <a:t>Saccharomyces</a:t>
            </a:r>
            <a:r>
              <a:rPr lang="tr-TR" sz="1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1800" b="1" dirty="0" err="1" smtClean="0">
                <a:solidFill>
                  <a:srgbClr val="FF0000"/>
                </a:solidFill>
                <a:latin typeface="Comic Sans MS" pitchFamily="66" charset="0"/>
              </a:rPr>
              <a:t>cerevisiae</a:t>
            </a:r>
            <a:r>
              <a:rPr lang="tr-TR" sz="1600" b="1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tr-TR" sz="16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16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16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16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1600" b="1" dirty="0" smtClean="0">
                <a:solidFill>
                  <a:srgbClr val="92D050"/>
                </a:solidFill>
                <a:latin typeface="Comic Sans MS" pitchFamily="66" charset="0"/>
              </a:rPr>
              <a:t>		</a:t>
            </a:r>
            <a:r>
              <a:rPr lang="tr-TR" sz="1600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Gluten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kompleksi, oluşan bu gazı </a:t>
            </a:r>
          </a:p>
          <a:p>
            <a:pPr>
              <a:buNone/>
            </a:pP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tutarak yumuşaklık sağlar</a:t>
            </a:r>
          </a:p>
          <a:p>
            <a:pPr>
              <a:buNone/>
            </a:pPr>
            <a:endParaRPr lang="tr-TR" sz="2000" dirty="0" smtClean="0"/>
          </a:p>
          <a:p>
            <a:pPr>
              <a:buNone/>
            </a:pPr>
            <a:r>
              <a:rPr lang="tr-TR" sz="2400" dirty="0" smtClean="0"/>
              <a:t> </a:t>
            </a:r>
            <a:endParaRPr lang="tr-TR" sz="20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0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20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2000" b="1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1600" b="1" dirty="0" smtClean="0">
              <a:solidFill>
                <a:srgbClr val="92D050"/>
              </a:solidFill>
              <a:latin typeface="Comic Sans MS" pitchFamily="66" charset="0"/>
            </a:endParaRP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2987824" y="119675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Aşağı Ok"/>
          <p:cNvSpPr/>
          <p:nvPr/>
        </p:nvSpPr>
        <p:spPr>
          <a:xfrm>
            <a:off x="5940152" y="1412776"/>
            <a:ext cx="360040" cy="1584176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7-8 </a:t>
            </a:r>
            <a:r>
              <a:rPr lang="tr-TR" sz="2800" b="1" dirty="0" smtClean="0">
                <a:latin typeface="Comic Sans MS" pitchFamily="66" charset="0"/>
              </a:rPr>
              <a:t>kg pancardan 1 kg. </a:t>
            </a:r>
            <a:r>
              <a:rPr lang="tr-TR" sz="2800" b="1" dirty="0" smtClean="0">
                <a:latin typeface="Comic Sans MS" pitchFamily="66" charset="0"/>
              </a:rPr>
              <a:t>beyaz şeker</a:t>
            </a: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Esmer şeker, beyaz kristal şekerin bir miktar melasla karıştırılması yoluyla elde edilen şekerdir. </a:t>
            </a:r>
          </a:p>
        </p:txBody>
      </p:sp>
      <p:sp>
        <p:nvSpPr>
          <p:cNvPr id="18434" name="AutoShape 2" descr="data:image/jpg;base64,/9j/4AAQSkZJRgABAQAAAQABAAD/2wCEAAkGBhQSEBUUExQVFBQWFhUXGBcVFxUUFRcYGBcVFxoVFRQXHCYeGBojGRQVHy8gIycpLCwsGB4xNTAqNSYrLCwBCQoKDgwOGg8PGikkHyQsKiwpKSwpLCwpKSwsLCkpKSwsKSkpLCwsKSksKSksLCksKSwsKSkpKSwsKSwsLCwsLP/AABEIALgBEwMBIgACEQEDEQH/xAAbAAACAgMBAAAAAAAAAAAAAAAEBQMGAAECB//EADwQAAIBAwMCBAMGBAYBBQEAAAECEQADIQQSMQVBIlFhcQYTgTJCkaGx8FLB0eEHFCNicvGCFTNTssIW/8QAGQEAAwEBAQAAAAAAAAAAAAAAAQIDAAQF/8QAJhEAAgICAwEAAgICAwAAAAAAAAECEQMhEjFBUSIyBHETwWGBsf/aAAwDAQACEQMRAD8A9MDUODvuegrd94FZo7cL6mvIW2dvgWDitXrkCud1D3DucD6mmk/AJBFhIX3qUVyWrRuRQbSNQLrru5gvYViXD9KHtNuLMfpU4TFQVy2ivQZYvbVJ7ChunLJa4Rlj+VQau4doUcsaY212qB5VSP1iyCLduTxQ/W2i2AOSYomw1BX7nzL3ov608v1r6Iu7M0umKimFpoHFcKKku3NqE0+orQr2BXr+657UdafFC6DT4k8nNHKtbHFrYJPwg6hqNqR3NCaTVLxQnV9SAxM4X9mgNDqUZGfcQR9RH04rllllz8Lxh+JaUcHjNL7rb7p8lpXpOtAGD4TP5U2sLE+uZpoZlkA4OIVbFTs+1SfSo7YqDql7whR3NdMpcVZKrdEOkXEnkmaOQVBaTFEWqWHgZAfUTLKv1NFWVgUGniuM30FHqKpD6B9HY4pchli30ovWXdqH8KHsJAFabtpGj1YRaFcdQu7bfvipUGKX9SfddRJ48RoydRMlbJNOkLEUSoqO2KmFIgsguNNyOwFEChNLks3maLFNH6BnUVldba1VKEsrdw7mA/GiVNQaUYLedTTXJHRZmrlyBXOhOCx70PqnmF8zRoXaAKW/QmFqG117EDk4qZuKCTx3fRf1pJvwMQuzbAAFduwrKH1d2ATTv8Yg7ZzpBvuk9lwKYM+aF6db2288nJqdTQ6SQfbJbuo2qT6VB08eGTyc0LrXLMEHc59qYLgVoO3YGqVBCXKj1t3cVQe5qI3M1zojuJc0eXJ0CqGlsRSjqPU9zfLXjhiP5VH1bqRgBGAz+PpSzW3l3KAYnmcTA5B7itPJekGMPWdXNcu4243KCBJiIPkaSazUsj3FACqcQpjA4JJ71F8QaIzbZSBMkYIUAiIIHlzWumdYT5LK53OJXxD17HyiINc0lfZ0R0T2Lm5lAWDwDIz5kmn9rXhe8MBtI9sVVtJpzLbSZIhdxgD6++aZaTWom5bohwoPOI5P9qmo0M3ZcdHrgQJPI5oe8+66fSkek1YWCs7DB5kCRjnPrT3S65WOTJ/l71S+dRkyTjx2hgqYFR6vUbENSIZiKD6iNzqv1PsK6crfH8SMVb2SaAQo/GjkNQWrUCpuBV48orYstguvaWVfqakQZoK1f3Ox+lHWjmpQyKbbGapUTrSLRJvv3LucnaPYU11+o2W2PeMUJ0+3tQD61TI+kCHrDVFcaq5tQ+ZxXYND6zLov1NZs3pLp0hQKnWuFqVKokIzGugYrdV3XdSPzGjif0rKpyRuDJQsQPKuGauqG1d/aprhk6RRbNaTxXC3YUWzSaj0dvbbHmc1s0OkHsj1N6ATWaG1CyeTk1BfXcwX6mjxihFWwvSMY4oC+NzqvrJou88Ch+mLJZz7D2ppbdGWlYczCIrhmAFYc0L1G5C454qU5PwKRrp43Oz/AEFMCah0VnYgHpn3rtzTfrGgdsivvg+uKi1GpHy9qknkY7nyqDX6sCR/CCfPPtSDUasBv9Niwj7oIyR61Fzrooo2FNddnC74AMGIOD6d/L61vrHUQU2ttOeFwRHb14pGmmg/NW4wfHhgmZzk8LxEUb0nRF7nP2vEwkqZx25BpofEM/oIlwvJuHwR4V7g8Z981JY0oC7bgVV9oJk4IJ5NH3tWm5gQCEZgGJklsCR+HtWusaZb1reW+yQQFIhjgZn+VGgWD/MQnbb4P2mEwIwPT8POuzp0QHfORJIME8jmkvVbJj7wAHhKqR5EnAjzH0ppp9PjJVDA+0eAB9r3J5HpStUMmQ3eqMX2JaJRiNpLBVHYT5d6ddOu3fmFW2iFkbczn+I80DqOl7ETxAviJGCDHlmKc6XROslgj7V2rEkz5RERk9/KhwvYeQ56RfaDJBgx5/pRdq3NxmPoBQfSGABJgT2Ec+tNLbz2q+FppEJ9skAxWtZc2oT6V2oobqLSVXzMn2Fdc3USC2yDRacBB50Yi5rhKntikhFJJDyYl67c8SJyTmPQUTY+ooRhv1LueF8A/nTBFqDVzZTqKNpegGhtLd3OzfQURqn22nYjgGoOl6XaizzEn61uM+SroGqYeCK1qr4S2W8hWIlKuuag+G33Y/pXQ58VbJqNujWm0QKAnk5/GsqW2xAFZUbvwpbIGNL7o33VXsMmir12BUHSUJDXDyxx7UP2l/QFpBl+52+ladhXCLmT2qDW3SBA5OBShSO9CJJf6CjBUVq3tQCurhgU0dWwPYHrr2DHJwPrRtq0EQD0pdYG+8B2XJ96ZXKS9WM/hpaE277oHZcmibrwpqPpieEseWP5Ukdy/oPgW1RM3etu1QagyAo5YxRl2ZFO+JdVtuAtgEyPr3ND6DqK/dJMhtw4BYcAHzo//ETRlQrAGIAJ7Y7VRLHVjbxtDKcZmVPYioxg7aK3os1ybhUKrDMwe3fP9KOvdPv42vKuQSVwBHJJ5/6pd0fqShMfaaS5ESOfPjFM9LcZ22o4VF4DTJ9MTNMgMkwSF5uMYLuZMd+Z/Cu0sBBstgvDZLQQpiQsDjB59a46pqrnzf8ATtBiIOIUg4nP6epqEap0O5CwU7tylIYnGBJ55qgprWdb+VtW7aaYBQNwf/FSZGDj1rWgRWQvcVQoYnbtJgdi27IEedTarq5YbBbDSg2uwBBnuD91pxRPTdKyjcw3NyRg7uPLkCg2gon0mpBTguJ2ktAKjEqF5xTXQDbtYv4Tx5Gfeo+lIl5GkBSOYnj0Jpe+rQXdq5IIn+Ec8x37xUp2qYy3osdy6oaEgd8cf90boDx5xSjTneJUAmc58+wpv04GM/v0psTbmmJNVEPQUAX3XWPYYH86Nv3diFvIUDo0hRPJyfrXfk8Rzw+hHasuaiFPmBXaClvXmzbTuzZ9hms20m0FbdEOhwNp5OSfWmttRQdhO9E2QZFc+Nu7ZSRB1NgdtsfeOfYZou2oilwszqXbyCr9e9M1rojd7Jvo7Skd9N+sntbWPqaeM0KT5CknSxIZz99ifpRntUaPrD9taqQLWUTFZ6jckBRyximaqFUKOwpbok33Sx4TA96NVpYmudaj/Y7JHMChVG676L+tSX7sAnyrnp6wu48tn+lKbwJqDWXo+gqcNApXrW3sqfxHPsK09JR+mithnS7MIWPLGTRRNcgQsVw70JtRRu2C9QeYUcsYpiiwAPIRS/SLuuluyiB7mpdb1D5edpYD7RHakxtRVv0Zq3SCiKi0o3XSey4+tBf55bh8JK47GD9TQFv4hRD4SR/tJxMn+nNCWSK2Hi2N/iPpQ1FhkJiMj3FeJdRs7WKnkGvaNJ1jfIaAfLv+HlXm/wAa9KuLce4LZ2HMgSsH1HFFNXaNTSplWsakqZB96sPQuqeNfHtUHxZgx5e1VE3oaKkTVFDPGavLFexVOj1T/wBSZGJQEoVlWmee59J4Ga70l87x8xQWZpgkCBkliTg+dU7o3xOBt3EkRBE8+/lkD8KsWhX/ADN5rhcKqqsJMEEEknnI9smQMVBpplLQ9s6FGdgDIInGFP0Ix9K3or6lB4gpcnbM9iZUeQwPxraX02b1IUb4ifFJHp3iqb8XfFC7lW2II+0wkyc4k8Dzilrl0ax78SfG+0G0kArAkRmPbuTVb6bryX9zk5n1NVa3cd7mJMmYGSfpV76T8PKioxZmYfbWMeoVvMevNHJHWwwfwvXSV2orSJ79qe6Z1USzAe5GKpOr6sLShTMGIgr/APaMRQfTOs/6pNwzvEDE+YgDtSQax0zSi5F56l1a20IHH2hPMR70SlwTA8qpy3bbsTumCDgjj9fpRmm6iciIiPMrHpTvO75MCxKqRb7K4pNqX36hj2QbR7nmjtLqCFzkxz9KXaAYn+Ikn61eWROCr0lGLTYegxRIbapPkKitiueqtFqO7EL+NNBeiv4RaHI3fxEmjlFD2FgR5YolKePQJAXXL+2yc5OPxrjR2tqKPIVD1lt162nb7R+lE26z/YK/UmNbrKynAV35LJZAXk5P1rrTSFoi8JxUTmPpXPJ7sdEGrbcVQdzn2FHN2FA9PXc7OfYfzo0GTSxVmZxqGgRQPT7e66z9h4R/Ouuo6iFJ+g9zRWgsbLYHeM+5pU+UmxuokztQ2quQJqYkUDqBudUHcyfYVPI+To0UGWTstepz9TVd1fWPlXCGbbIJJ5gcYH74pt1DWLvKTBUevlP4VT+uqt+2dwi4pBI/2kgEE+g8v1pZbeh467OtP8V2gQCXZAW2kjBA7czzjipDqF1FzeRsWBtXAYR5+Xc1lixYMh/FtQLbZY8JEMDHeJI8qGuaLJBZp3QqhQcEkzjmYMAc07iGxkuoW2zAuSRJBI58oaM0Xo9WB43beOCF7T5jnFIddZKIu4OZJjcAuOBgZFa6HcNoO1yAScA5DKO8iIPGO1Dins1h3xH0XR6sAhDbcEjfbVUJxwwiG855qrdV/wANdVZXchS8OYWQ8eYU4J9ATVjF8XSSfCNw2mdwIEZO3yn9KcXesLtWDuuthYmCBxM4yTEc08cko9iuCZ4uSVYAyrA5BwfcjtVk6L8R/LOeYIEfz869NOgGpT/XtqyssgMk4wME5B5yK8g+JehnR6prZkofEhPJXyJ7kcH+9dCccuqJbgGazrLBNoMAEnHrXHw30htVfllJtgSSSQs9txHpNL+ndPbUXVQAmTmB2HJPkB516Ro2SxbCooAk5McxyanKsapdjx/I4s/D9qwN1pSDxuJn6Cfb9Kmt9ctoyo3JjcAJYHzjvxTQ6hrig7N0fZSMT2E8QfPyqu6KztZi8bzuALRxIlZ88+0CoNcnZVa0NFcXQWDRtmQfIiZIHeP0pZpNDcu3C1sArPhIYDzHhk5iaj1OutLum428YAQEgQWB4wwkTjmanF994QAXFxDAbHxnaQT4T6Gi40axiLD2LgIT7QMyRtIH3jAhYyaYqXaWLhQAAFAJ588yTM9u58qTBrhUG2xyTO6PD/CjzlfLH9qL01wpLQNybSRJIJPO04nPeK0or4FMsfSutrG0yGXBERPaQDntwYiab2xMMO4/Oqxc1au+65jbhSIXHMTHv61YOl6kMgI4gc+XY0F3x8FktWM0Whtc+68q9lG4+5wKMswc0vsHc7v5tA9hiux6jo512GIKnSoVrWsvhLTN5A0yFYps3N9+4/YeEfTmmNvil/TLe22J5bxH60yQcUI7HkShayu4rKqJZXfmZmhdbfIX1OB9akqC2N94eSZPv2rhq9Fug2zb2WwtdO8CtO2ag1V0D6UzfGLYqVsDcb7yr2HiP8qcMe1KuipuDXD9449hxTBjQiuMRpbZpzQli8F+ZdbhfCP7fWBWtdf2oSOeB7ml/Ur+xFtchV3OMzuPGfrNRXrGrwHuakFhdDMxM7sYk8AcYEDzpXq7RW1uaQC0qBjGZkRMAgROKavcizO2LYA3BuJkCfSZGKR9U1i3HnTh3W2IZyftHJnbAx2Hc486yQ1nOlQsybHUZg7vsQZ5ggj3pjYu3LWnY3VDAtICgMAqkxk+rSPLFLn6Tca212ZU2+BAKkDkL97tPoKiS7dWzs3tdBjAxyMkLPnP61TpC9her17ahP8ALqrLmUZ2JgTJUIJzABycDNKNPpb7XBbuDg7ABGc/aC8Zjn0p3oVUWywMEwWPfPr34oW9bFxwFJhfE3aT78mYPlW5I1A/UVcOFtjwlfMFSP8Ab395rnSdQQ+G3AII9Cc9pyY45puNA947lKpBIaVnwx5frUq/DoBVbbW9qk5YEEqYGFExgkc0r6GTG1jqxX5fzU2rBAcEmMc/vy9K8e+Lusm/fJ5VS23PAnH5AV6X8e9VNjRNb/8AkhR/OI5MLXjI8TV0fxlf5Mhkfg2+H+qG1cBBiT2MGO4nyNekW9bu2vbAuSm0S4Re4MA457DPNeQqpU1cfhjqjXClsIW2g5BiB5x35NPmhuzY5eF60Yuf+25ChwDg4UjmXA/4/hRWvKkGPthYjEQwjAOYoLTTBE5AHhIkRnv2ECMcSKEs3A9za0HIEhhkT9lhjjI9fqK50WGCzC+JJtwZVQx4IIJ/riTNKrTM7MqwpJHinsefECff+lMbl5FZhcgDccKQFBJ48MSP6UF1bTFSzhh5oEg5H2YI7CPbI9ay2Y413Rbli4ty2RsuBtv3ijAcN25iM5o7R3iyiI3GJJUiZkSonE0i0N++/wBsMBJJLAELnhTwDk1ZH1Vm7ttjeSM7hgSsEDcIgZ/A0XTMMbemZwFYKwXIYwCSJxt8oPNS9O1YGpFuSDHHb7O4UL029812txtf+JZkRjHriR/eneg6aqeNpZ8w5wYxjHtFTlj5ddjcq7Gg1ZW289hj64/WutHahVHpUKKHWSMSR9QcH8YoxBVoW6RB6JFFLfiG5IS2PvsPwGTTS2KSX2+Zqie1tY+pqsnSFjuQZbGY8qItDioLfeibIoxMyDU9UVGKkiRH6TW6rmo0pvO1wcMTHsDA/IVlU/yYVpsyxSfpyNTNveREic8xUvSrUWyx5c7v6ChNb4mW2PvHPsMmmdwxjsK419Hfw53Us6ndJAUcudoo52xS/Rj5moJ7IIHuf7UstyURlrY4sWgiBRwBFc3Grtmoa5dHJo5HoWK2Aau+PmKOQnjPl6T+f4VB1jUxwAWYSfPbxmOBAoS9riPFtwx3E9yoJUQfLn8aq3VNaHLFAQxPmTzyAO39qit6KhnVetyi20U/+4pYk8hfMj7s12/W9u1UthVbxb/vT3Bbuvh4596TvbCsA5Gxiskc+Rgn1BqzauzZt6cZjcAcGfCBhRP86t0gA/RdS6u7fMQKAWWZwTjHB8/xPFAXun3Q6stwHewBBghQZ8ajBgYj3o3TWxbtGFWWA5lmJyMduPXM8UNqfmeFSG8xx38h9G+oNLdGItfqFF0pu8X2TOB7iMEH60TcuMt6ybZGxjtDxj/gRAg+Q9aKtdGS7DO205txtgBgTJJYelTdNUBF3bdyvyYnE/QSB+dbSMF9T6gbChlBJcjcAq/ZjdPl5DI8ue0/Snc7bgUs0BiIgDwzAHtUY6ehC3Z8TtumBGIiB7j0or4j6stiw2xj28QjJgnJ9hUm3Jh6PLvj7rD3b5DEEKSAFkKs5gDz8zVU07ZonqeoLMSeSSfxzQSGvWxxqJxSdsIuGjuidQNu4CDE4JE8Hmlgau7NyDRkrRk6Z6xoupblQKxDDO7iTjBn7vP7iu+lMGJZUKjxyEJluPF3+9OKR/BWq3ON3Cjxe0Rkd8xVh6jqyZW0TuJ4hhAnmR9OK85/i6OtbBmuTkKxBJJ2jiBB8XnDTTFemtdubgRtIBKNumdsc4CgCCPURFQ6HTBI/wBY7zyNnhM9hJqx6AOEJJVVJE53+GIBgRmSMzwKCfwZ6K1olCOwkyAfugSIk488VJ0zp1q2cMSkSwkMdrZGeY7gc0d1jTAx8oAHic5Pc+fFE6Hp6KFDKd0LLLEYzxHn+tK51oavQi1o9ibg+4zuwdpbGAW7dsUe+pKqGJEleORkDgD170s1SSy7SqqBknnvgGPIVxdsgurA8SQAciI5+sfn5Ussj8Ao2WbR6gtbVlAk52kmPXP0pjaee1VzpGoZiBICjHHEzirBpbO0Zie8VbDNyJTSQQWhSaQ9KyrOeXYn6dqO6/fKWCBy0KPcmKisW9qqvkAKvLtISPTYSgxXPU7/AMuwxHMQPc4H61JbFA9caWtW/Nix9lGPzI/CmTpWDt0cWE2qB5ACsqYJWVDhY9iTp6brr3OwOxfpyfxou5zW9Jp9ltV8h+fc1MLUmi1Wl4C92K+oXtqE+Qrromn2WgSPE3iPua11i3uuW7fmdzewphsxU4btjSeiG4cUs6gxgIOXIUfX+1MLqmgtGu++WP2bYgf8j/alf5SGWkRfEWiT5P8ACUEKR3jsfPP86841/UCo5GIIgxnzI5r1LqGm+ZbZZie/Pea8s+I9A1pyGH17Z7x3FCP7b9N4C3OsOVClFOeYz7A+WfyFXXpunU6VJKgFSGzMnMiD6mP+686R4GBmp9N1d7c5YE4j2/fNdDx2tCKReLema2wV2BtgnZ4h9k945BP9Km0GmNsvcNxTEsN0qMHvOOJPFULTdRJfcWMkdz3FWvpfUUfw3CHBBmex7fuam4uIyaYb1nW3XKsT4QJ7AGO5j7QA70Lp7lxxAt+GVOMCJyTPIyT+xVgt3QbO0CdsjMYX/b5c1CujZnUmYmeTtyOCT9ahklxKRHPT+mhd0wwxM/iMeePOkXxts2fLAgxIj1xx54NXDQWwmn3MYaBJPGP+qpvxU0hyASdvhwATIkt/T61oRppsRu7PH+oxvMZoVRRWrt+Mio9leunSORrZGBXW3HrXRWurgrWYb/DvUvl3VM4kT+PP516p0W0l5VdSzkjg425MwecxXiumYgiOQa9U+CL4FvdPcAj+h7VxfylWzoxMsuv6IgtgoCDukxJJJIwO8CPzorUahVt7U52nKtO0kRkZnkY96i6zeL21+Xjtu7jH60PpOmG3Oy4GDDxSD7nMxgVy8qeivmzNCjKAHYOBPMc+/wBe9TX+oBghPgmfXjmY79q5TTIo5Qz92d0jzgfU4oezpUcYPin7IJ2gzGT+PFJxY1okF1SsxuY9/Iekcn147V21oqnzAOMYwfp6ZqB7oViue87cSfXHHpXS3d8Bg21T93vPnP0oP/kKHnTrq4wIMc4z+z+VWGyQQI4qo6K2WMFiQIjy9h61bNHbgCuj+M3dURyr0WdZbfftJ2WXP6CiLfPFLrV3fqLz9gQg+nP50xtce9dF3JiVUQmzzSdrm/U3D2QLb9jy3601W5tRnJwAT9AKTdHQ7Ax5clz/AORmmk/xr6CPdjKsrdZR5GAP+qLsqAJNDqkmuOu6g27BC/abwj64qMnSClboXaF/mXLl09ztX2H96ahaD0On2IqjsP8AumNsf1rR0jSdsG1ZCW2c8AGl/TrBW0J+00s31/Yqb4gfc1uwPvHc3/Fc/rU6LJ9KShvAW+uIFUD4ufdcA+9BAr0lrcya8662wfVtHFsbf/I8/lQS2G9FJ1QKiD/eonuYHf1mnXUenMxMUk1mgZQCy+EGuuLXpFnDDJzUi6jaeIPmP0ioGHrUgBweRVGhUx9oetupB3EgxzkDtgHjtV5+Gurh7e1id0zmJ9YPn6GvMdNe/fH5U96NqnVwcxI4P5jyNcOaKOiDPTL2qY2tvA49vb86T9SuA2juGAvPoOZ/IfSnIsq9tTPMHPOP3+dVP4y6rsT5C5d+T5L3+prninYx54+j3MxAwSY9qifQnyqzaPQ4pp03ogfkc12rLRJxPPGtQajZacdZtD57heAYoRtA3YVdSJtC9DBmrr8Ku8DY23mZ+yffzOaqVzSEDINO/hnrnySVYSG7+Xr+/Wp5vyjobHp7PSelamRDYGZ8x9PWaMvXowFjdwTgsMjAIihtDYPywzyO4EDPkf0orXKxChwYAIHGNxk57TXnqq2dHplq+Cm0uFPcgZY57jtyKBXVbfCjBXHmOZ7Cujr7NsbI3tBMYwT/ABH+VQ6e0GedoE9vQVmqVsKGKaRvEwk7gZkZA54HFV7W9aAuKLUEQJOSCe49uKtfW9Z8jQXW4YrsX3bw/wAzXn3SrEsPIRT8Kjf0ylsuvSb5Zx7z6du1XfUagW7LOeyk/lVR+HNNkGnfxXfiwtsc3GA+nJqv8dU2yeTbSBOkiLQOcyx92zTdTwKX6NeB+8Uws5IpoP0Egb4iuxY2Dm4VT8Tn8ga60ygKAO0D8KC6zd3apE7Ipc+5wPymjrI4qsu0vn+xfApbeK3WFq3TUiYJYA9v35GlXUdQH1AEnagng89ppjcb5dpmJ8KgnP6TVb6Yr3B80gA3DugySB2EzPFRyO5a8Kx0rHtgA8EH8j+FMLKRk9qW20OJH/6H9aj6v1I2rXhOeB354lTWtRQtNsE0r/Mu3bvrsX2Xk/jTBBAoPpyAWwAJ287YPPJjnmjZ9R29KWtDNg/UtWLNlnPCqSa850qE+I/aYlz7tmrN8da+VSwDm40tH8K5NI9KJP74portm8JrPT9xFL/ju2qJbtAQWMn2GatnSLEmTxz/AEqifEmr+frLjfdTwD+Z/GstyQolt9NDU++H/hZWY7sqBxXOjsRH41cek2hbsljxBY+wE1s+RpUgxiUbqfSbVu6yK0ERz65iaZdEQIvhGZyR+XP7zSa5e+bcLHuSfxM/0qw6BMKPqaScPx2OnstfTiXAJMRzjsOBVE6vd+drLh7A7B9KvFy/8jSu55Cn8TxVL6LpCTuPJkn3OalCNKw2MLelxHnA/f0p+FWxpnc42oT9e1D6TTS4H7z/AGoX/EPWbNOloc3G49BTJW0gSPPbFve0nuSxp9odFJA9YoHQWYJNWnoOllh+8muibpCJGviXSW7OgJ2jc0KJA5P9qovT9DubGIq2f4ka+bluyOFG4+54pR0Wzj3rdRN2y1/DzvuHiJwFEjdA9J4on/EHV7bNu0D4rjSf+K5/WK56RKkEAFmYIszG5pyYzAUMceUd6p/xB19tRqBcktbCKFJCrhoztXjkGCSY7zUYQcm34O2loadGEn61belpL+gx+/rVGXVtadAGIU27pMJvMoEIMRx4s+3Ip9ouquEBDMrj/IMwX5bWit/UC221oLEEFx/4qRyZ3+Fyp/QuaQf/AIiayBYsD1uN9MD8yaU9AsTk0i6/8ULqr968ocIAoUwoYICRO0nBkNg1Yuk9TW3adzbuH5Xzi4Hy5UWgrMYLiZUiPOe1UnjlpULGSo9A6BpYUUL1q9v1arOLaz9WrrQ/EqJINu54b1myzf6e1TfVGtuTv+wfmKPMExFV+x8QqbvzHR1+fdRVJ2R42Nu3HikiQJKzG5Ziayg44/7ApJystmk4J+n9aO0ecn9xVU0nxdbNhrqpcZEKAkfLkF7nyoK75Vg0Eq0MAwxTjqvX1sBkCO9xbXzCEAO1S/y1ZpImXnAkwrGMU8YPSFlJAmlfffvXPN9o/wCKY/rTmwaqHTPiG3btAlXIIvBWASHe0Ha4qy0gxauQWgHYc8Syt/GFsKWa1dULatX2JFvFm6SFcxc81aVHiwcUeLbbNJros4FZUoQ1lNTFsrXxPclLdgc3GG70UZNd6dB24GBWVlcy/wBlH0MNOlIviCLuqS2DAtgu0YycKJ/GsrKefgI+hFq3tHMxnIB/Pmu7m7b/AHn6ZrKys32Y8/6prA+pcg+G2Ai5JEn7UEDFRae8ZwT+uKysp1pCvsff+t/J0zloB2mDBBmMCI84qkabTkABgdxyfdsmsrK2PezMcaGxLD1P5CnPxfrPk6IqPtXCEHscn8qysqMleRJj+FO6dYyB7f3q09Is73AHn+VZWVTL0CIV8aajw27A+8Zb2Ga56XpYX3rVZUn0Mh90rTyZ86ovxbq/na1oytobR71lZTY0BkGl0sQParl0DTALuPAzWVlGW2kDw826xrTf1Ny5/ExA9hgU46XawK1WVXIaJddNp1XSs5JUoPmBhyrLkHPPkR3BI715ZpbG55wAzboWY5kAAnAnsKysqWJ1FmfZbLHS1coSzggMo2kDDRu7cmF9oqwanolm1pbl0l1C27IAVgAP8u3zLQAIPD59ayspYyfKrC0qPPek9Fa4212MODvAaZZiDuEjw9/PmvRejdCDi781Vm+uxwhaCm02/tEAyVJkgeXlNZWU05tmUUh31Xolqzo9VJdv8wEV97TJVFtowgCCAq8d1BpTp/hy0WUncG/0PstAmy5dDEdmJ9DOa3WU2WTXHZoJUxifhOwwZSbhLi0jNvlytlt6AtGYaDJkniYxWviXpqD5fiufMcm2TvJL295ulH81Vj4eNswMVusqik9/9/8AglK0Qaf4etEEeLafmwobwoboZXZBGGId/MDe0ATR3/8AJWXVkJu7W09vTtDgH5dskqJ28+Js/wC4+kZWUqk9KzSSLUi4GZ9+T6msrKyrErP/2Q=="/>
          <p:cNvSpPr>
            <a:spLocks noChangeAspect="1" noChangeArrowheads="1"/>
          </p:cNvSpPr>
          <p:nvPr/>
        </p:nvSpPr>
        <p:spPr bwMode="auto">
          <a:xfrm>
            <a:off x="63500" y="-665163"/>
            <a:ext cx="2047875" cy="137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436" name="AutoShape 4" descr="data:image/jpg;base64,/9j/4AAQSkZJRgABAQAAAQABAAD/2wCEAAkGBhQSEBUUExQVFBQWFhUXGBcVFxUUFRcYGBcVFxoVFRQXHCYeGBojGRQVHy8gIycpLCwsGB4xNTAqNSYrLCwBCQoKDgwOGg8PGikkHyQsKiwpKSwpLCwpKSwsLCkpKSwsKSkpLCwsKSksKSksLCksKSwsKSkpKSwsKSwsLCwsLP/AABEIALgBEwMBIgACEQEDEQH/xAAbAAACAgMBAAAAAAAAAAAAAAAEBQMGAAECB//EADwQAAIBAwMCBAMGBAYBBQEAAAECEQADIQQSMQVBIlFhcQYTgTJCkaGx8FLB0eEHFCNicvGCFTNTssIW/8QAGQEAAwEBAQAAAAAAAAAAAAAAAQIDAAQF/8QAJhEAAgICAwEAAgICAwAAAAAAAAECEQMhEjFBUSIyBHETwWGBsf/aAAwDAQACEQMRAD8A9MDUODvuegrd94FZo7cL6mvIW2dvgWDitXrkCud1D3DucD6mmk/AJBFhIX3qUVyWrRuRQbSNQLrru5gvYViXD9KHtNuLMfpU4TFQVy2ivQZYvbVJ7ChunLJa4Rlj+VQau4doUcsaY212qB5VSP1iyCLduTxQ/W2i2AOSYomw1BX7nzL3ov608v1r6Iu7M0umKimFpoHFcKKku3NqE0+orQr2BXr+657UdafFC6DT4k8nNHKtbHFrYJPwg6hqNqR3NCaTVLxQnV9SAxM4X9mgNDqUZGfcQR9RH04rllllz8Lxh+JaUcHjNL7rb7p8lpXpOtAGD4TP5U2sLE+uZpoZlkA4OIVbFTs+1SfSo7YqDql7whR3NdMpcVZKrdEOkXEnkmaOQVBaTFEWqWHgZAfUTLKv1NFWVgUGniuM30FHqKpD6B9HY4pchli30ovWXdqH8KHsJAFabtpGj1YRaFcdQu7bfvipUGKX9SfddRJ48RoydRMlbJNOkLEUSoqO2KmFIgsguNNyOwFEChNLks3maLFNH6BnUVldba1VKEsrdw7mA/GiVNQaUYLedTTXJHRZmrlyBXOhOCx70PqnmF8zRoXaAKW/QmFqG117EDk4qZuKCTx3fRf1pJvwMQuzbAAFduwrKH1d2ATTv8Yg7ZzpBvuk9lwKYM+aF6db2288nJqdTQ6SQfbJbuo2qT6VB08eGTyc0LrXLMEHc59qYLgVoO3YGqVBCXKj1t3cVQe5qI3M1zojuJc0eXJ0CqGlsRSjqPU9zfLXjhiP5VH1bqRgBGAz+PpSzW3l3KAYnmcTA5B7itPJekGMPWdXNcu4243KCBJiIPkaSazUsj3FACqcQpjA4JJ71F8QaIzbZSBMkYIUAiIIHlzWumdYT5LK53OJXxD17HyiINc0lfZ0R0T2Lm5lAWDwDIz5kmn9rXhe8MBtI9sVVtJpzLbSZIhdxgD6++aZaTWom5bohwoPOI5P9qmo0M3ZcdHrgQJPI5oe8+66fSkek1YWCs7DB5kCRjnPrT3S65WOTJ/l71S+dRkyTjx2hgqYFR6vUbENSIZiKD6iNzqv1PsK6crfH8SMVb2SaAQo/GjkNQWrUCpuBV48orYstguvaWVfqakQZoK1f3Ox+lHWjmpQyKbbGapUTrSLRJvv3LucnaPYU11+o2W2PeMUJ0+3tQD61TI+kCHrDVFcaq5tQ+ZxXYND6zLov1NZs3pLp0hQKnWuFqVKokIzGugYrdV3XdSPzGjif0rKpyRuDJQsQPKuGauqG1d/aprhk6RRbNaTxXC3YUWzSaj0dvbbHmc1s0OkHsj1N6ATWaG1CyeTk1BfXcwX6mjxihFWwvSMY4oC+NzqvrJou88Ch+mLJZz7D2ppbdGWlYczCIrhmAFYc0L1G5C454qU5PwKRrp43Oz/AEFMCah0VnYgHpn3rtzTfrGgdsivvg+uKi1GpHy9qknkY7nyqDX6sCR/CCfPPtSDUasBv9Niwj7oIyR61Fzrooo2FNddnC74AMGIOD6d/L61vrHUQU2ttOeFwRHb14pGmmg/NW4wfHhgmZzk8LxEUb0nRF7nP2vEwkqZx25BpofEM/oIlwvJuHwR4V7g8Z981JY0oC7bgVV9oJk4IJ5NH3tWm5gQCEZgGJklsCR+HtWusaZb1reW+yQQFIhjgZn+VGgWD/MQnbb4P2mEwIwPT8POuzp0QHfORJIME8jmkvVbJj7wAHhKqR5EnAjzH0ppp9PjJVDA+0eAB9r3J5HpStUMmQ3eqMX2JaJRiNpLBVHYT5d6ddOu3fmFW2iFkbczn+I80DqOl7ETxAviJGCDHlmKc6XROslgj7V2rEkz5RERk9/KhwvYeQ56RfaDJBgx5/pRdq3NxmPoBQfSGABJgT2Ec+tNLbz2q+FppEJ9skAxWtZc2oT6V2oobqLSVXzMn2Fdc3USC2yDRacBB50Yi5rhKntikhFJJDyYl67c8SJyTmPQUTY+ooRhv1LueF8A/nTBFqDVzZTqKNpegGhtLd3OzfQURqn22nYjgGoOl6XaizzEn61uM+SroGqYeCK1qr4S2W8hWIlKuuag+G33Y/pXQ58VbJqNujWm0QKAnk5/GsqW2xAFZUbvwpbIGNL7o33VXsMmir12BUHSUJDXDyxx7UP2l/QFpBl+52+ladhXCLmT2qDW3SBA5OBShSO9CJJf6CjBUVq3tQCurhgU0dWwPYHrr2DHJwPrRtq0EQD0pdYG+8B2XJ96ZXKS9WM/hpaE277oHZcmibrwpqPpieEseWP5Ukdy/oPgW1RM3etu1QagyAo5YxRl2ZFO+JdVtuAtgEyPr3ND6DqK/dJMhtw4BYcAHzo//ETRlQrAGIAJ7Y7VRLHVjbxtDKcZmVPYioxg7aK3os1ybhUKrDMwe3fP9KOvdPv42vKuQSVwBHJJ5/6pd0fqShMfaaS5ESOfPjFM9LcZ22o4VF4DTJ9MTNMgMkwSF5uMYLuZMd+Z/Cu0sBBstgvDZLQQpiQsDjB59a46pqrnzf8ATtBiIOIUg4nP6epqEap0O5CwU7tylIYnGBJ55qgprWdb+VtW7aaYBQNwf/FSZGDj1rWgRWQvcVQoYnbtJgdi27IEedTarq5YbBbDSg2uwBBnuD91pxRPTdKyjcw3NyRg7uPLkCg2gon0mpBTguJ2ktAKjEqF5xTXQDbtYv4Tx5Gfeo+lIl5GkBSOYnj0Jpe+rQXdq5IIn+Ec8x37xUp2qYy3osdy6oaEgd8cf90boDx5xSjTneJUAmc58+wpv04GM/v0psTbmmJNVEPQUAX3XWPYYH86Nv3diFvIUDo0hRPJyfrXfk8Rzw+hHasuaiFPmBXaClvXmzbTuzZ9hms20m0FbdEOhwNp5OSfWmttRQdhO9E2QZFc+Nu7ZSRB1NgdtsfeOfYZou2oilwszqXbyCr9e9M1rojd7Jvo7Skd9N+sntbWPqaeM0KT5CknSxIZz99ifpRntUaPrD9taqQLWUTFZ6jckBRyximaqFUKOwpbok33Sx4TA96NVpYmudaj/Y7JHMChVG676L+tSX7sAnyrnp6wu48tn+lKbwJqDWXo+gqcNApXrW3sqfxHPsK09JR+mithnS7MIWPLGTRRNcgQsVw70JtRRu2C9QeYUcsYpiiwAPIRS/SLuuluyiB7mpdb1D5edpYD7RHakxtRVv0Zq3SCiKi0o3XSey4+tBf55bh8JK47GD9TQFv4hRD4SR/tJxMn+nNCWSK2Hi2N/iPpQ1FhkJiMj3FeJdRs7WKnkGvaNJ1jfIaAfLv+HlXm/wAa9KuLce4LZ2HMgSsH1HFFNXaNTSplWsakqZB96sPQuqeNfHtUHxZgx5e1VE3oaKkTVFDPGavLFexVOj1T/wBSZGJQEoVlWmee59J4Ga70l87x8xQWZpgkCBkliTg+dU7o3xOBt3EkRBE8+/lkD8KsWhX/ADN5rhcKqqsJMEEEknnI9smQMVBpplLQ9s6FGdgDIInGFP0Ix9K3or6lB4gpcnbM9iZUeQwPxraX02b1IUb4ifFJHp3iqb8XfFC7lW2II+0wkyc4k8Dzilrl0ax78SfG+0G0kArAkRmPbuTVb6bryX9zk5n1NVa3cd7mJMmYGSfpV76T8PKioxZmYfbWMeoVvMevNHJHWwwfwvXSV2orSJ79qe6Z1USzAe5GKpOr6sLShTMGIgr/APaMRQfTOs/6pNwzvEDE+YgDtSQax0zSi5F56l1a20IHH2hPMR70SlwTA8qpy3bbsTumCDgjj9fpRmm6iciIiPMrHpTvO75MCxKqRb7K4pNqX36hj2QbR7nmjtLqCFzkxz9KXaAYn+Ikn61eWROCr0lGLTYegxRIbapPkKitiueqtFqO7EL+NNBeiv4RaHI3fxEmjlFD2FgR5YolKePQJAXXL+2yc5OPxrjR2tqKPIVD1lt162nb7R+lE26z/YK/UmNbrKynAV35LJZAXk5P1rrTSFoi8JxUTmPpXPJ7sdEGrbcVQdzn2FHN2FA9PXc7OfYfzo0GTSxVmZxqGgRQPT7e66z9h4R/Ouuo6iFJ+g9zRWgsbLYHeM+5pU+UmxuokztQ2quQJqYkUDqBudUHcyfYVPI+To0UGWTstepz9TVd1fWPlXCGbbIJJ5gcYH74pt1DWLvKTBUevlP4VT+uqt+2dwi4pBI/2kgEE+g8v1pZbeh467OtP8V2gQCXZAW2kjBA7czzjipDqF1FzeRsWBtXAYR5+Xc1lixYMh/FtQLbZY8JEMDHeJI8qGuaLJBZp3QqhQcEkzjmYMAc07iGxkuoW2zAuSRJBI58oaM0Xo9WB43beOCF7T5jnFIddZKIu4OZJjcAuOBgZFa6HcNoO1yAScA5DKO8iIPGO1Dins1h3xH0XR6sAhDbcEjfbVUJxwwiG855qrdV/wANdVZXchS8OYWQ8eYU4J9ATVjF8XSSfCNw2mdwIEZO3yn9KcXesLtWDuuthYmCBxM4yTEc08cko9iuCZ4uSVYAyrA5BwfcjtVk6L8R/LOeYIEfz869NOgGpT/XtqyssgMk4wME5B5yK8g+JehnR6prZkofEhPJXyJ7kcH+9dCccuqJbgGazrLBNoMAEnHrXHw30htVfllJtgSSSQs9txHpNL+ndPbUXVQAmTmB2HJPkB516Ro2SxbCooAk5McxyanKsapdjx/I4s/D9qwN1pSDxuJn6Cfb9Kmt9ctoyo3JjcAJYHzjvxTQ6hrig7N0fZSMT2E8QfPyqu6KztZi8bzuALRxIlZ88+0CoNcnZVa0NFcXQWDRtmQfIiZIHeP0pZpNDcu3C1sArPhIYDzHhk5iaj1OutLum428YAQEgQWB4wwkTjmanF994QAXFxDAbHxnaQT4T6Gi40axiLD2LgIT7QMyRtIH3jAhYyaYqXaWLhQAAFAJ588yTM9u58qTBrhUG2xyTO6PD/CjzlfLH9qL01wpLQNybSRJIJPO04nPeK0or4FMsfSutrG0yGXBERPaQDntwYiab2xMMO4/Oqxc1au+65jbhSIXHMTHv61YOl6kMgI4gc+XY0F3x8FktWM0Whtc+68q9lG4+5wKMswc0vsHc7v5tA9hiux6jo512GIKnSoVrWsvhLTN5A0yFYps3N9+4/YeEfTmmNvil/TLe22J5bxH60yQcUI7HkShayu4rKqJZXfmZmhdbfIX1OB9akqC2N94eSZPv2rhq9Fug2zb2WwtdO8CtO2ag1V0D6UzfGLYqVsDcb7yr2HiP8qcMe1KuipuDXD9449hxTBjQiuMRpbZpzQli8F+ZdbhfCP7fWBWtdf2oSOeB7ml/Ur+xFtchV3OMzuPGfrNRXrGrwHuakFhdDMxM7sYk8AcYEDzpXq7RW1uaQC0qBjGZkRMAgROKavcizO2LYA3BuJkCfSZGKR9U1i3HnTh3W2IZyftHJnbAx2Hc486yQ1nOlQsybHUZg7vsQZ5ggj3pjYu3LWnY3VDAtICgMAqkxk+rSPLFLn6Tca212ZU2+BAKkDkL97tPoKiS7dWzs3tdBjAxyMkLPnP61TpC9her17ahP8ALqrLmUZ2JgTJUIJzABycDNKNPpb7XBbuDg7ABGc/aC8Zjn0p3oVUWywMEwWPfPr34oW9bFxwFJhfE3aT78mYPlW5I1A/UVcOFtjwlfMFSP8Ab395rnSdQQ+G3AII9Cc9pyY45puNA947lKpBIaVnwx5frUq/DoBVbbW9qk5YEEqYGFExgkc0r6GTG1jqxX5fzU2rBAcEmMc/vy9K8e+Lusm/fJ5VS23PAnH5AV6X8e9VNjRNb/8AkhR/OI5MLXjI8TV0fxlf5Mhkfg2+H+qG1cBBiT2MGO4nyNekW9bu2vbAuSm0S4Re4MA457DPNeQqpU1cfhjqjXClsIW2g5BiB5x35NPmhuzY5eF60Yuf+25ChwDg4UjmXA/4/hRWvKkGPthYjEQwjAOYoLTTBE5AHhIkRnv2ECMcSKEs3A9za0HIEhhkT9lhjjI9fqK50WGCzC+JJtwZVQx4IIJ/riTNKrTM7MqwpJHinsefECff+lMbl5FZhcgDccKQFBJ48MSP6UF1bTFSzhh5oEg5H2YI7CPbI9ay2Y413Rbli4ty2RsuBtv3ijAcN25iM5o7R3iyiI3GJJUiZkSonE0i0N++/wBsMBJJLAELnhTwDk1ZH1Vm7ttjeSM7hgSsEDcIgZ/A0XTMMbemZwFYKwXIYwCSJxt8oPNS9O1YGpFuSDHHb7O4UL029812txtf+JZkRjHriR/eneg6aqeNpZ8w5wYxjHtFTlj5ddjcq7Gg1ZW289hj64/WutHahVHpUKKHWSMSR9QcH8YoxBVoW6RB6JFFLfiG5IS2PvsPwGTTS2KSX2+Zqie1tY+pqsnSFjuQZbGY8qItDioLfeibIoxMyDU9UVGKkiRH6TW6rmo0pvO1wcMTHsDA/IVlU/yYVpsyxSfpyNTNveREic8xUvSrUWyx5c7v6ChNb4mW2PvHPsMmmdwxjsK419Hfw53Us6ndJAUcudoo52xS/Rj5moJ7IIHuf7UstyURlrY4sWgiBRwBFc3Grtmoa5dHJo5HoWK2Aau+PmKOQnjPl6T+f4VB1jUxwAWYSfPbxmOBAoS9riPFtwx3E9yoJUQfLn8aq3VNaHLFAQxPmTzyAO39qit6KhnVetyi20U/+4pYk8hfMj7s12/W9u1UthVbxb/vT3Bbuvh4596TvbCsA5Gxiskc+Rgn1BqzauzZt6cZjcAcGfCBhRP86t0gA/RdS6u7fMQKAWWZwTjHB8/xPFAXun3Q6stwHewBBghQZ8ajBgYj3o3TWxbtGFWWA5lmJyMduPXM8UNqfmeFSG8xx38h9G+oNLdGItfqFF0pu8X2TOB7iMEH60TcuMt6ybZGxjtDxj/gRAg+Q9aKtdGS7DO205txtgBgTJJYelTdNUBF3bdyvyYnE/QSB+dbSMF9T6gbChlBJcjcAq/ZjdPl5DI8ue0/Snc7bgUs0BiIgDwzAHtUY6ehC3Z8TtumBGIiB7j0or4j6stiw2xj28QjJgnJ9hUm3Jh6PLvj7rD3b5DEEKSAFkKs5gDz8zVU07ZonqeoLMSeSSfxzQSGvWxxqJxSdsIuGjuidQNu4CDE4JE8Hmlgau7NyDRkrRk6Z6xoupblQKxDDO7iTjBn7vP7iu+lMGJZUKjxyEJluPF3+9OKR/BWq3ON3Cjxe0Rkd8xVh6jqyZW0TuJ4hhAnmR9OK85/i6OtbBmuTkKxBJJ2jiBB8XnDTTFemtdubgRtIBKNumdsc4CgCCPURFQ6HTBI/wBY7zyNnhM9hJqx6AOEJJVVJE53+GIBgRmSMzwKCfwZ6K1olCOwkyAfugSIk488VJ0zp1q2cMSkSwkMdrZGeY7gc0d1jTAx8oAHic5Pc+fFE6Hp6KFDKd0LLLEYzxHn+tK51oavQi1o9ibg+4zuwdpbGAW7dsUe+pKqGJEleORkDgD170s1SSy7SqqBknnvgGPIVxdsgurA8SQAciI5+sfn5Ussj8Ao2WbR6gtbVlAk52kmPXP0pjaee1VzpGoZiBICjHHEzirBpbO0Zie8VbDNyJTSQQWhSaQ9KyrOeXYn6dqO6/fKWCBy0KPcmKisW9qqvkAKvLtISPTYSgxXPU7/AMuwxHMQPc4H61JbFA9caWtW/Nix9lGPzI/CmTpWDt0cWE2qB5ACsqYJWVDhY9iTp6brr3OwOxfpyfxou5zW9Jp9ltV8h+fc1MLUmi1Wl4C92K+oXtqE+Qrromn2WgSPE3iPua11i3uuW7fmdzewphsxU4btjSeiG4cUs6gxgIOXIUfX+1MLqmgtGu++WP2bYgf8j/alf5SGWkRfEWiT5P8ACUEKR3jsfPP86841/UCo5GIIgxnzI5r1LqGm+ZbZZie/Pea8s+I9A1pyGH17Z7x3FCP7b9N4C3OsOVClFOeYz7A+WfyFXXpunU6VJKgFSGzMnMiD6mP+686R4GBmp9N1d7c5YE4j2/fNdDx2tCKReLema2wV2BtgnZ4h9k945BP9Km0GmNsvcNxTEsN0qMHvOOJPFULTdRJfcWMkdz3FWvpfUUfw3CHBBmex7fuam4uIyaYb1nW3XKsT4QJ7AGO5j7QA70Lp7lxxAt+GVOMCJyTPIyT+xVgt3QbO0CdsjMYX/b5c1CujZnUmYmeTtyOCT9ahklxKRHPT+mhd0wwxM/iMeePOkXxts2fLAgxIj1xx54NXDQWwmn3MYaBJPGP+qpvxU0hyASdvhwATIkt/T61oRppsRu7PH+oxvMZoVRRWrt+Mio9leunSORrZGBXW3HrXRWurgrWYb/DvUvl3VM4kT+PP516p0W0l5VdSzkjg425MwecxXiumYgiOQa9U+CL4FvdPcAj+h7VxfylWzoxMsuv6IgtgoCDukxJJJIwO8CPzorUahVt7U52nKtO0kRkZnkY96i6zeL21+Xjtu7jH60PpOmG3Oy4GDDxSD7nMxgVy8qeivmzNCjKAHYOBPMc+/wBe9TX+oBghPgmfXjmY79q5TTIo5Qz92d0jzgfU4oezpUcYPin7IJ2gzGT+PFJxY1okF1SsxuY9/Iekcn147V21oqnzAOMYwfp6ZqB7oViue87cSfXHHpXS3d8Bg21T93vPnP0oP/kKHnTrq4wIMc4z+z+VWGyQQI4qo6K2WMFiQIjy9h61bNHbgCuj+M3dURyr0WdZbfftJ2WXP6CiLfPFLrV3fqLz9gQg+nP50xtce9dF3JiVUQmzzSdrm/U3D2QLb9jy3601W5tRnJwAT9AKTdHQ7Ax5clz/AORmmk/xr6CPdjKsrdZR5GAP+qLsqAJNDqkmuOu6g27BC/abwj64qMnSClboXaF/mXLl09ztX2H96ahaD0On2IqjsP8AumNsf1rR0jSdsG1ZCW2c8AGl/TrBW0J+00s31/Yqb4gfc1uwPvHc3/Fc/rU6LJ9KShvAW+uIFUD4ufdcA+9BAr0lrcya8662wfVtHFsbf/I8/lQS2G9FJ1QKiD/eonuYHf1mnXUenMxMUk1mgZQCy+EGuuLXpFnDDJzUi6jaeIPmP0ioGHrUgBweRVGhUx9oetupB3EgxzkDtgHjtV5+Gurh7e1id0zmJ9YPn6GvMdNe/fH5U96NqnVwcxI4P5jyNcOaKOiDPTL2qY2tvA49vb86T9SuA2juGAvPoOZ/IfSnIsq9tTPMHPOP3+dVP4y6rsT5C5d+T5L3+prninYx54+j3MxAwSY9qifQnyqzaPQ4pp03ogfkc12rLRJxPPGtQajZacdZtD57heAYoRtA3YVdSJtC9DBmrr8Ku8DY23mZ+yffzOaqVzSEDINO/hnrnySVYSG7+Xr+/Wp5vyjobHp7PSelamRDYGZ8x9PWaMvXowFjdwTgsMjAIihtDYPywzyO4EDPkf0orXKxChwYAIHGNxk57TXnqq2dHplq+Cm0uFPcgZY57jtyKBXVbfCjBXHmOZ7Cujr7NsbI3tBMYwT/ABH+VQ6e0GedoE9vQVmqVsKGKaRvEwk7gZkZA54HFV7W9aAuKLUEQJOSCe49uKtfW9Z8jQXW4YrsX3bw/wAzXn3SrEsPIRT8Kjf0ylsuvSb5Zx7z6du1XfUagW7LOeyk/lVR+HNNkGnfxXfiwtsc3GA+nJqv8dU2yeTbSBOkiLQOcyx92zTdTwKX6NeB+8Uws5IpoP0Egb4iuxY2Dm4VT8Tn8ga60ygKAO0D8KC6zd3apE7Ipc+5wPymjrI4qsu0vn+xfApbeK3WFq3TUiYJYA9v35GlXUdQH1AEnagng89ppjcb5dpmJ8KgnP6TVb6Yr3B80gA3DugySB2EzPFRyO5a8Kx0rHtgA8EH8j+FMLKRk9qW20OJH/6H9aj6v1I2rXhOeB354lTWtRQtNsE0r/Mu3bvrsX2Xk/jTBBAoPpyAWwAJ287YPPJjnmjZ9R29KWtDNg/UtWLNlnPCqSa850qE+I/aYlz7tmrN8da+VSwDm40tH8K5NI9KJP74portm8JrPT9xFL/ju2qJbtAQWMn2GatnSLEmTxz/AEqifEmr+frLjfdTwD+Z/GstyQolt9NDU++H/hZWY7sqBxXOjsRH41cek2hbsljxBY+wE1s+RpUgxiUbqfSbVu6yK0ERz65iaZdEQIvhGZyR+XP7zSa5e+bcLHuSfxM/0qw6BMKPqaScPx2OnstfTiXAJMRzjsOBVE6vd+drLh7A7B9KvFy/8jSu55Cn8TxVL6LpCTuPJkn3OalCNKw2MLelxHnA/f0p+FWxpnc42oT9e1D6TTS4H7z/AGoX/EPWbNOloc3G49BTJW0gSPPbFve0nuSxp9odFJA9YoHQWYJNWnoOllh+8muibpCJGviXSW7OgJ2jc0KJA5P9qovT9DubGIq2f4ka+bluyOFG4+54pR0Wzj3rdRN2y1/DzvuHiJwFEjdA9J4on/EHV7bNu0D4rjSf+K5/WK56RKkEAFmYIszG5pyYzAUMceUd6p/xB19tRqBcktbCKFJCrhoztXjkGCSY7zUYQcm34O2loadGEn61belpL+gx+/rVGXVtadAGIU27pMJvMoEIMRx4s+3Ip9ouquEBDMrj/IMwX5bWit/UC221oLEEFx/4qRyZ3+Fyp/QuaQf/AIiayBYsD1uN9MD8yaU9AsTk0i6/8ULqr968ocIAoUwoYICRO0nBkNg1Yuk9TW3adzbuH5Xzi4Hy5UWgrMYLiZUiPOe1UnjlpULGSo9A6BpYUUL1q9v1arOLaz9WrrQ/EqJINu54b1myzf6e1TfVGtuTv+wfmKPMExFV+x8QqbvzHR1+fdRVJ2R42Nu3HikiQJKzG5Ziayg44/7ApJystmk4J+n9aO0ecn9xVU0nxdbNhrqpcZEKAkfLkF7nyoK75Vg0Eq0MAwxTjqvX1sBkCO9xbXzCEAO1S/y1ZpImXnAkwrGMU8YPSFlJAmlfffvXPN9o/wCKY/rTmwaqHTPiG3btAlXIIvBWASHe0Ha4qy0gxauQWgHYc8Syt/GFsKWa1dULatX2JFvFm6SFcxc81aVHiwcUeLbbNJros4FZUoQ1lNTFsrXxPclLdgc3GG70UZNd6dB24GBWVlcy/wBlH0MNOlIviCLuqS2DAtgu0YycKJ/GsrKefgI+hFq3tHMxnIB/Pmu7m7b/AHn6ZrKys32Y8/6prA+pcg+G2Ai5JEn7UEDFRae8ZwT+uKysp1pCvsff+t/J0zloB2mDBBmMCI84qkabTkABgdxyfdsmsrK2PezMcaGxLD1P5CnPxfrPk6IqPtXCEHscn8qysqMleRJj+FO6dYyB7f3q09Is73AHn+VZWVTL0CIV8aajw27A+8Zb2Ga56XpYX3rVZUn0Mh90rTyZ86ovxbq/na1oytobR71lZTY0BkGl0sQParl0DTALuPAzWVlGW2kDw826xrTf1Ny5/ExA9hgU46XawK1WVXIaJddNp1XSs5JUoPmBhyrLkHPPkR3BI715ZpbG55wAzboWY5kAAnAnsKysqWJ1FmfZbLHS1coSzggMo2kDDRu7cmF9oqwanolm1pbl0l1C27IAVgAP8u3zLQAIPD59ayspYyfKrC0qPPek9Fa4212MODvAaZZiDuEjw9/PmvRejdCDi781Vm+uxwhaCm02/tEAyVJkgeXlNZWU05tmUUh31Xolqzo9VJdv8wEV97TJVFtowgCCAq8d1BpTp/hy0WUncG/0PstAmy5dDEdmJ9DOa3WU2WTXHZoJUxifhOwwZSbhLi0jNvlytlt6AtGYaDJkniYxWviXpqD5fiufMcm2TvJL295ulH81Vj4eNswMVusqik9/9/8AglK0Qaf4etEEeLafmwobwoboZXZBGGId/MDe0ATR3/8AJWXVkJu7W09vTtDgH5dskqJ28+Js/wC4+kZWUqk9KzSSLUi4GZ9+T6msrKyrErP/2Q=="/>
          <p:cNvSpPr>
            <a:spLocks noChangeAspect="1" noChangeArrowheads="1"/>
          </p:cNvSpPr>
          <p:nvPr/>
        </p:nvSpPr>
        <p:spPr bwMode="auto">
          <a:xfrm>
            <a:off x="63500" y="-665163"/>
            <a:ext cx="2047875" cy="137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Fe-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fitik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asit           Fe + 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Fitik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asit</a:t>
            </a:r>
          </a:p>
          <a:p>
            <a:pPr>
              <a:buNone/>
            </a:pPr>
            <a:r>
              <a:rPr lang="tr-TR" sz="2000" b="1" dirty="0" smtClean="0">
                <a:solidFill>
                  <a:srgbClr val="00B050"/>
                </a:solidFill>
                <a:latin typeface="Comic Sans MS" pitchFamily="66" charset="0"/>
              </a:rPr>
              <a:t>                        </a:t>
            </a:r>
            <a:r>
              <a:rPr lang="tr-TR" sz="2000" b="1" dirty="0" err="1" smtClean="0">
                <a:solidFill>
                  <a:srgbClr val="00B050"/>
                </a:solidFill>
                <a:latin typeface="Comic Sans MS" pitchFamily="66" charset="0"/>
              </a:rPr>
              <a:t>Fitaz</a:t>
            </a:r>
            <a:endParaRPr lang="tr-TR" sz="20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Ca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-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fitik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asit           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Ca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+ 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Fitik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asit</a:t>
            </a:r>
          </a:p>
          <a:p>
            <a:pPr>
              <a:buNone/>
            </a:pPr>
            <a:r>
              <a:rPr lang="tr-TR" sz="2000" b="1" dirty="0" smtClean="0">
                <a:solidFill>
                  <a:srgbClr val="00B050"/>
                </a:solidFill>
                <a:latin typeface="Comic Sans MS" pitchFamily="66" charset="0"/>
              </a:rPr>
              <a:t>                        </a:t>
            </a:r>
            <a:r>
              <a:rPr lang="tr-TR" sz="2000" b="1" dirty="0" err="1" smtClean="0">
                <a:solidFill>
                  <a:srgbClr val="00B050"/>
                </a:solidFill>
                <a:latin typeface="Comic Sans MS" pitchFamily="66" charset="0"/>
              </a:rPr>
              <a:t>Fitaz</a:t>
            </a:r>
            <a:endParaRPr lang="tr-TR" sz="2000" b="1" dirty="0" smtClean="0">
              <a:solidFill>
                <a:srgbClr val="FF00FF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Zn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-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fitik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asit           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Zn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+ </a:t>
            </a:r>
            <a:r>
              <a:rPr lang="tr-TR" sz="2800" b="1" dirty="0" err="1" smtClean="0">
                <a:solidFill>
                  <a:srgbClr val="FF00FF"/>
                </a:solidFill>
                <a:latin typeface="Comic Sans MS" pitchFamily="66" charset="0"/>
              </a:rPr>
              <a:t>Fitik</a:t>
            </a:r>
            <a:r>
              <a:rPr lang="tr-TR" sz="2800" b="1" dirty="0" smtClean="0">
                <a:solidFill>
                  <a:srgbClr val="FF00FF"/>
                </a:solidFill>
                <a:latin typeface="Comic Sans MS" pitchFamily="66" charset="0"/>
              </a:rPr>
              <a:t> asit</a:t>
            </a:r>
          </a:p>
          <a:p>
            <a:endParaRPr lang="tr-TR" dirty="0"/>
          </a:p>
        </p:txBody>
      </p:sp>
      <p:sp>
        <p:nvSpPr>
          <p:cNvPr id="6" name="5 Sağ Ok"/>
          <p:cNvSpPr/>
          <p:nvPr/>
        </p:nvSpPr>
        <p:spPr>
          <a:xfrm>
            <a:off x="2915816" y="1124744"/>
            <a:ext cx="1224136" cy="144016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Sağ Ok"/>
          <p:cNvSpPr/>
          <p:nvPr/>
        </p:nvSpPr>
        <p:spPr>
          <a:xfrm>
            <a:off x="2978913" y="2885667"/>
            <a:ext cx="1232520" cy="144015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2978913" y="1988840"/>
            <a:ext cx="1224136" cy="144016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Hamur Hazırlama Yöntemleri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Kıyılarak</a:t>
            </a:r>
            <a:endParaRPr lang="tr-TR" sz="2800" b="1" dirty="0" smtClean="0">
              <a:latin typeface="Comic Sans MS" pitchFamily="66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Mayalandırılarak</a:t>
            </a:r>
            <a:endParaRPr lang="tr-TR" sz="2800" b="1" dirty="0" smtClean="0">
              <a:latin typeface="Comic Sans MS" pitchFamily="66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Çırpılarak</a:t>
            </a:r>
            <a:endParaRPr lang="tr-TR" sz="2800" b="1" dirty="0" smtClean="0">
              <a:latin typeface="Comic Sans MS" pitchFamily="66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Özleştirilerek</a:t>
            </a:r>
            <a:endParaRPr lang="tr-TR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Değişik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yöntemler</a:t>
            </a:r>
            <a:endParaRPr lang="tr-TR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94122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PİRİNÇ </a:t>
            </a:r>
            <a:endParaRPr lang="tr-TR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omic Sans MS" pitchFamily="66" charset="0"/>
              </a:rPr>
              <a:t>Suya </a:t>
            </a:r>
            <a:r>
              <a:rPr lang="tr-TR" b="1" dirty="0" smtClean="0">
                <a:latin typeface="Comic Sans MS" pitchFamily="66" charset="0"/>
              </a:rPr>
              <a:t>salma </a:t>
            </a:r>
            <a:endParaRPr lang="tr-TR" b="1" dirty="0" smtClean="0">
              <a:latin typeface="Comic Sans MS" pitchFamily="66" charset="0"/>
            </a:endParaRPr>
          </a:p>
          <a:p>
            <a:r>
              <a:rPr lang="tr-TR" b="1" dirty="0" smtClean="0">
                <a:latin typeface="Comic Sans MS" pitchFamily="66" charset="0"/>
              </a:rPr>
              <a:t>Kavurma</a:t>
            </a:r>
            <a:endParaRPr lang="tr-TR" b="1" dirty="0" smtClean="0">
              <a:latin typeface="Comic Sans MS" pitchFamily="66" charset="0"/>
            </a:endParaRPr>
          </a:p>
          <a:p>
            <a:r>
              <a:rPr lang="tr-TR" b="1" dirty="0" smtClean="0">
                <a:latin typeface="Comic Sans MS" pitchFamily="66" charset="0"/>
              </a:rPr>
              <a:t>Islatma</a:t>
            </a:r>
          </a:p>
          <a:p>
            <a:r>
              <a:rPr lang="tr-TR" b="1" dirty="0" smtClean="0">
                <a:latin typeface="Comic Sans MS" pitchFamily="66" charset="0"/>
              </a:rPr>
              <a:t>Islatma ve kavurma</a:t>
            </a:r>
          </a:p>
          <a:p>
            <a:r>
              <a:rPr lang="tr-TR" b="1" dirty="0" smtClean="0">
                <a:latin typeface="Comic Sans MS" pitchFamily="66" charset="0"/>
              </a:rPr>
              <a:t>Haşlayıp-suyunu süzme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922114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MAKARNA-ŞEHRİYE</a:t>
            </a:r>
            <a:endParaRPr lang="tr-TR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40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4500" b="1" dirty="0" smtClean="0">
                <a:solidFill>
                  <a:srgbClr val="7030A0"/>
                </a:solidFill>
                <a:latin typeface="Comic Sans MS" pitchFamily="66" charset="0"/>
              </a:rPr>
              <a:t>Sert buğdayların (durum buğdayı vb) </a:t>
            </a:r>
            <a:r>
              <a:rPr lang="tr-TR" sz="4500" b="1" dirty="0" err="1" smtClean="0">
                <a:solidFill>
                  <a:srgbClr val="7030A0"/>
                </a:solidFill>
                <a:latin typeface="Comic Sans MS" pitchFamily="66" charset="0"/>
              </a:rPr>
              <a:t>endosperm</a:t>
            </a:r>
            <a:r>
              <a:rPr lang="tr-TR" sz="4500" b="1" dirty="0" smtClean="0">
                <a:solidFill>
                  <a:srgbClr val="7030A0"/>
                </a:solidFill>
                <a:latin typeface="Comic Sans MS" pitchFamily="66" charset="0"/>
              </a:rPr>
              <a:t> tabakasını içeren irmikten yapılan hamur özel kalıplardan geçirilerek yapılır. </a:t>
            </a: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922114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MAKARNA-ŞEHRİYE</a:t>
            </a:r>
            <a:endParaRPr lang="tr-TR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4000" b="1" dirty="0" smtClean="0">
                <a:latin typeface="Comic Sans MS" pitchFamily="66" charset="0"/>
              </a:rPr>
              <a:t> </a:t>
            </a:r>
          </a:p>
          <a:p>
            <a:pPr>
              <a:buNone/>
            </a:pPr>
            <a:r>
              <a:rPr lang="tr-TR" sz="4000" b="1" dirty="0" smtClean="0">
                <a:latin typeface="Comic Sans MS" pitchFamily="66" charset="0"/>
              </a:rPr>
              <a:t>Buğday </a:t>
            </a:r>
            <a:r>
              <a:rPr lang="tr-TR" sz="4000" b="1" dirty="0" smtClean="0">
                <a:latin typeface="Comic Sans MS" pitchFamily="66" charset="0"/>
              </a:rPr>
              <a:t>unu + Süt +yumurta + yoğurma -----Erişte (gölge)</a:t>
            </a:r>
          </a:p>
          <a:p>
            <a:pPr>
              <a:buNone/>
            </a:pPr>
            <a:r>
              <a:rPr lang="tr-TR" sz="4000" b="1" dirty="0" smtClean="0">
                <a:latin typeface="Comic Sans MS" pitchFamily="66" charset="0"/>
              </a:rPr>
              <a:t> 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BULGUR </a:t>
            </a: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Buğdayın temizlenip, suyunu çekene kadar kaynatılması ve kurutulması ile bulgur elde edilir. </a:t>
            </a:r>
            <a:endParaRPr lang="tr-TR" sz="2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  <a:t>YARMA</a:t>
            </a:r>
          </a:p>
          <a:p>
            <a:pPr>
              <a:buNone/>
            </a:pPr>
            <a:endParaRPr lang="tr-TR" sz="20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Buğdayın kaynatılmaksızın kırılması, öğütülmesi ve sonra parçalanması ile elde edilir. </a:t>
            </a:r>
            <a:r>
              <a:rPr lang="tr-TR" sz="2000" b="1" dirty="0" smtClean="0">
                <a:latin typeface="Comic Sans MS" pitchFamily="66" charset="0"/>
              </a:rPr>
              <a:t> </a:t>
            </a:r>
          </a:p>
          <a:p>
            <a:pPr>
              <a:buNone/>
            </a:pPr>
            <a:endParaRPr lang="tr-TR" sz="20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</a:rPr>
              <a:t>TARHANA</a:t>
            </a:r>
          </a:p>
          <a:p>
            <a:pPr>
              <a:buNone/>
            </a:pPr>
            <a:r>
              <a:rPr lang="tr-TR" sz="2000" b="1" dirty="0" smtClean="0">
                <a:latin typeface="Comic Sans MS" pitchFamily="66" charset="0"/>
              </a:rPr>
              <a:t> </a:t>
            </a: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NİŞASTA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00B0F0"/>
                </a:solidFill>
                <a:latin typeface="Comic Sans MS" pitchFamily="66" charset="0"/>
              </a:rPr>
              <a:t>Ençok</a:t>
            </a:r>
            <a:r>
              <a:rPr lang="tr-TR" b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tr-TR" b="1" dirty="0" smtClean="0">
                <a:solidFill>
                  <a:srgbClr val="00B0F0"/>
                </a:solidFill>
                <a:latin typeface="Comic Sans MS" pitchFamily="66" charset="0"/>
              </a:rPr>
              <a:t>buğday nişastası kullanılır.</a:t>
            </a:r>
          </a:p>
          <a:p>
            <a:r>
              <a:rPr lang="tr-TR" b="1" dirty="0" smtClean="0">
                <a:solidFill>
                  <a:srgbClr val="00B0F0"/>
                </a:solidFill>
                <a:latin typeface="Comic Sans MS" pitchFamily="66" charset="0"/>
              </a:rPr>
              <a:t>Islatma, bekletme, ayırma</a:t>
            </a:r>
            <a:endParaRPr lang="tr-TR" b="1" dirty="0" smtClean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NİŞASTA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B0F0"/>
                </a:solidFill>
                <a:latin typeface="Comic Sans MS" pitchFamily="66" charset="0"/>
              </a:rPr>
              <a:t>Bütünlüğünü koruyan nişasta partiküllerine 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granül</a:t>
            </a:r>
            <a:r>
              <a:rPr lang="tr-TR" dirty="0" smtClean="0">
                <a:solidFill>
                  <a:srgbClr val="00B0F0"/>
                </a:solidFill>
                <a:latin typeface="Comic Sans MS" pitchFamily="66" charset="0"/>
              </a:rPr>
              <a:t> denir</a:t>
            </a:r>
            <a:r>
              <a:rPr lang="tr-TR" dirty="0" smtClean="0">
                <a:solidFill>
                  <a:srgbClr val="00B0F0"/>
                </a:solidFill>
                <a:latin typeface="Comic Sans MS" pitchFamily="66" charset="0"/>
              </a:rPr>
              <a:t>.</a:t>
            </a:r>
            <a:endParaRPr lang="tr-TR" dirty="0" smtClean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6626" name="Picture 2" descr="http://bilgi.memikdede.com/wp-content/uploads/2011/05/nisasta_patat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132856"/>
            <a:ext cx="2880320" cy="1768972"/>
          </a:xfrm>
          <a:prstGeom prst="rect">
            <a:avLst/>
          </a:prstGeom>
          <a:noFill/>
        </p:spPr>
      </p:pic>
      <p:pic>
        <p:nvPicPr>
          <p:cNvPr id="26628" name="Picture 4" descr="https://cdavies.files.wordpress.com/2006/10/corn-starc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2132856"/>
            <a:ext cx="2708920" cy="1800200"/>
          </a:xfrm>
          <a:prstGeom prst="rect">
            <a:avLst/>
          </a:prstGeom>
          <a:noFill/>
        </p:spPr>
      </p:pic>
      <p:sp>
        <p:nvSpPr>
          <p:cNvPr id="6" name="5 Oval"/>
          <p:cNvSpPr/>
          <p:nvPr/>
        </p:nvSpPr>
        <p:spPr>
          <a:xfrm>
            <a:off x="1043608" y="4437112"/>
            <a:ext cx="2808312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Mısır nişastası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7" name="6 Oval"/>
          <p:cNvSpPr/>
          <p:nvPr/>
        </p:nvSpPr>
        <p:spPr>
          <a:xfrm>
            <a:off x="4932040" y="4437112"/>
            <a:ext cx="2808312" cy="43204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latin typeface="Comic Sans MS" pitchFamily="66" charset="0"/>
              </a:rPr>
              <a:t>Patates nişastası</a:t>
            </a:r>
            <a:endParaRPr lang="tr-TR" sz="1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7859216" cy="5145435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Melas; 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Şeker fabrikalarında şeker pancarı ve şeker kamışı üretiminde fabrikasyon kademesinde atık olarak ele geçen şekerli ve kahverengimsi son şuruptur. </a:t>
            </a:r>
            <a:endParaRPr lang="tr-TR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NİŞASTA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Nişasta soğuk suda çözünmez. </a:t>
            </a:r>
            <a:r>
              <a:rPr lang="tr-TR" sz="2400" b="1" dirty="0" err="1" smtClean="0">
                <a:solidFill>
                  <a:srgbClr val="002060"/>
                </a:solidFill>
                <a:latin typeface="Comic Sans MS" pitchFamily="66" charset="0"/>
              </a:rPr>
              <a:t>Kolloid</a:t>
            </a:r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 sol şeklinde suda dağılır.</a:t>
            </a:r>
          </a:p>
          <a:p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4" name="Picture 2" descr="http://t3.gstatic.com/images?q=tbn:ANd9GcS3Cln8EIkr1AzJiXBwbTRcaIf2ywv7a1-aJo5T7rZxZMJELYobW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933056"/>
            <a:ext cx="1800200" cy="1440160"/>
          </a:xfrm>
          <a:prstGeom prst="rect">
            <a:avLst/>
          </a:prstGeom>
          <a:noFill/>
        </p:spPr>
      </p:pic>
      <p:pic>
        <p:nvPicPr>
          <p:cNvPr id="5" name="Picture 22" descr="https://upload.wikimedia.org/wikipedia/commons/thumb/1/17/Colloid_gel.svg/600px-Colloid_gel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3861048"/>
            <a:ext cx="2088232" cy="1728192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971600" y="5661248"/>
            <a:ext cx="1728192" cy="3600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err="1" smtClean="0"/>
              <a:t>Kolloid</a:t>
            </a:r>
            <a:r>
              <a:rPr lang="tr-TR" b="1" dirty="0" smtClean="0"/>
              <a:t> sol</a:t>
            </a:r>
            <a:endParaRPr lang="tr-TR" b="1" dirty="0"/>
          </a:p>
        </p:txBody>
      </p:sp>
      <p:sp>
        <p:nvSpPr>
          <p:cNvPr id="7" name="6 Dikdörtgen"/>
          <p:cNvSpPr/>
          <p:nvPr/>
        </p:nvSpPr>
        <p:spPr>
          <a:xfrm>
            <a:off x="5436096" y="5661248"/>
            <a:ext cx="1296144" cy="3600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err="1" smtClean="0"/>
              <a:t>Kolloid</a:t>
            </a:r>
            <a:r>
              <a:rPr lang="tr-TR" b="1" dirty="0" smtClean="0"/>
              <a:t> jel</a:t>
            </a:r>
            <a:endParaRPr lang="tr-TR" b="1" dirty="0"/>
          </a:p>
        </p:txBody>
      </p:sp>
      <p:sp>
        <p:nvSpPr>
          <p:cNvPr id="8" name="7 Sağ Ok"/>
          <p:cNvSpPr/>
          <p:nvPr/>
        </p:nvSpPr>
        <p:spPr>
          <a:xfrm>
            <a:off x="3419872" y="4365104"/>
            <a:ext cx="151216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NİŞASTA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u="sng" dirty="0" smtClean="0">
                <a:solidFill>
                  <a:srgbClr val="7030A0"/>
                </a:solidFill>
                <a:latin typeface="Comic Sans MS" pitchFamily="66" charset="0"/>
              </a:rPr>
              <a:t>Jel </a:t>
            </a:r>
            <a:r>
              <a:rPr lang="tr-TR" b="1" u="sng" dirty="0" smtClean="0">
                <a:solidFill>
                  <a:srgbClr val="7030A0"/>
                </a:solidFill>
                <a:latin typeface="Comic Sans MS" pitchFamily="66" charset="0"/>
              </a:rPr>
              <a:t>oluşumuna etki eden etmenler</a:t>
            </a:r>
          </a:p>
          <a:p>
            <a:r>
              <a:rPr lang="tr-TR" b="1" dirty="0" smtClean="0">
                <a:latin typeface="Comic Sans MS" pitchFamily="66" charset="0"/>
              </a:rPr>
              <a:t>Nişasta miktarı ve çeşidi</a:t>
            </a:r>
          </a:p>
          <a:p>
            <a:r>
              <a:rPr lang="tr-TR" b="1" dirty="0" smtClean="0">
                <a:latin typeface="Comic Sans MS" pitchFamily="66" charset="0"/>
              </a:rPr>
              <a:t>Isı</a:t>
            </a:r>
          </a:p>
          <a:p>
            <a:r>
              <a:rPr lang="tr-TR" b="1" dirty="0" smtClean="0">
                <a:latin typeface="Comic Sans MS" pitchFamily="66" charset="0"/>
              </a:rPr>
              <a:t>Şeker miktarı</a:t>
            </a:r>
          </a:p>
          <a:p>
            <a:r>
              <a:rPr lang="tr-TR" b="1" dirty="0" smtClean="0">
                <a:latin typeface="Comic Sans MS" pitchFamily="66" charset="0"/>
              </a:rPr>
              <a:t>Asit</a:t>
            </a:r>
          </a:p>
          <a:p>
            <a:r>
              <a:rPr lang="tr-TR" b="1" dirty="0" smtClean="0">
                <a:latin typeface="Comic Sans MS" pitchFamily="66" charset="0"/>
              </a:rPr>
              <a:t>Karıştırma hızı</a:t>
            </a:r>
          </a:p>
          <a:p>
            <a:r>
              <a:rPr lang="tr-TR" b="1" dirty="0" smtClean="0">
                <a:latin typeface="Comic Sans MS" pitchFamily="66" charset="0"/>
              </a:rPr>
              <a:t>Yağ/protein miktarı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512019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  <a:t/>
            </a:r>
            <a:b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</a:br>
            <a: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  <a:t/>
            </a:r>
            <a:b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</a:br>
            <a: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  <a:t/>
            </a:r>
            <a:b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</a:br>
            <a: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  <a:t>Besinlerde nişastanın </a:t>
            </a:r>
            <a:r>
              <a:rPr lang="tr-TR" sz="2400" b="1" dirty="0" err="1" smtClean="0">
                <a:solidFill>
                  <a:srgbClr val="FF00FF"/>
                </a:solidFill>
                <a:latin typeface="Comic Sans MS" pitchFamily="66" charset="0"/>
              </a:rPr>
              <a:t>amiloz</a:t>
            </a:r>
            <a: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  <a:t> ve </a:t>
            </a:r>
            <a:r>
              <a:rPr lang="tr-TR" sz="2400" b="1" dirty="0" err="1" smtClean="0">
                <a:solidFill>
                  <a:srgbClr val="FF00FF"/>
                </a:solidFill>
                <a:latin typeface="Comic Sans MS" pitchFamily="66" charset="0"/>
              </a:rPr>
              <a:t>amilopektin</a:t>
            </a:r>
            <a:r>
              <a:rPr lang="tr-TR" sz="2400" b="1" dirty="0" smtClean="0">
                <a:solidFill>
                  <a:srgbClr val="FF00FF"/>
                </a:solidFill>
                <a:latin typeface="Comic Sans MS" pitchFamily="66" charset="0"/>
              </a:rPr>
              <a:t> içeriği 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042988" y="2036763"/>
          <a:ext cx="5904656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1440160"/>
                <a:gridCol w="2304256"/>
              </a:tblGrid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Besin adı 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err="1" smtClean="0">
                          <a:latin typeface="Comic Sans MS" pitchFamily="66" charset="0"/>
                        </a:rPr>
                        <a:t>Amiloz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 (%)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err="1" smtClean="0">
                          <a:latin typeface="Comic Sans MS" pitchFamily="66" charset="0"/>
                        </a:rPr>
                        <a:t>Amilopektin</a:t>
                      </a:r>
                      <a:r>
                        <a:rPr lang="tr-TR" b="1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(%)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Buğday 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Patates 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20-23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77-80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Kurubaklagil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33-36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64-67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Vaxy</a:t>
                      </a:r>
                      <a:r>
                        <a:rPr lang="tr-TR" baseline="0" dirty="0" smtClean="0"/>
                        <a:t> mısır 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99.2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Mısır </a:t>
                      </a:r>
                      <a:r>
                        <a:rPr lang="tr-TR" b="1" baseline="0" dirty="0" smtClean="0">
                          <a:solidFill>
                            <a:srgbClr val="FF0000"/>
                          </a:solidFill>
                        </a:rPr>
                        <a:t>nişastası</a:t>
                      </a:r>
                      <a:endParaRPr lang="tr-T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24-27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73-76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Pirinç </a:t>
                      </a:r>
                      <a:r>
                        <a:rPr lang="tr-TR" baseline="0" dirty="0" smtClean="0"/>
                        <a:t>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16-18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82-84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Darı 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Muz 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aseline="0" dirty="0" smtClean="0"/>
                        <a:t>Elma 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Bezelye </a:t>
                      </a:r>
                      <a:r>
                        <a:rPr lang="tr-TR" baseline="0" dirty="0" smtClean="0"/>
                        <a:t>nişastası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683568" y="620688"/>
            <a:ext cx="800323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/>
            </a:r>
            <a:b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tr-TR" sz="3200" b="1" dirty="0" smtClean="0">
                <a:solidFill>
                  <a:srgbClr val="FF00FF"/>
                </a:solidFill>
                <a:latin typeface="Comic Sans MS" pitchFamily="66" charset="0"/>
              </a:rPr>
              <a:t>Jel oluşumu ve şeker miktarı</a:t>
            </a:r>
            <a:endParaRPr lang="tr-TR" sz="3200" b="1" dirty="0">
              <a:solidFill>
                <a:srgbClr val="FF00FF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Şeker 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miktarı</a:t>
            </a:r>
            <a:endParaRPr lang="tr-TR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%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5’lik buğday nişastası 90 C’de jel oluşturursa;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    5, 10, 50, 75 g şeker eklendiğinde jel giderek yumuşar ve jel oluşmaz.</a:t>
            </a:r>
          </a:p>
          <a:p>
            <a:pPr>
              <a:buNone/>
            </a:pPr>
            <a:endParaRPr lang="tr-TR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Şeker jeli saydamlaştırır.</a:t>
            </a:r>
            <a:endParaRPr lang="tr-TR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/>
          </a:bodyPr>
          <a:lstStyle/>
          <a:p>
            <a:r>
              <a:rPr lang="tr-TR" sz="2500" b="1" dirty="0" smtClean="0">
                <a:solidFill>
                  <a:srgbClr val="FF00FF"/>
                </a:solidFill>
                <a:latin typeface="Comic Sans MS" pitchFamily="66" charset="0"/>
              </a:rPr>
              <a:t>Jel </a:t>
            </a:r>
            <a:r>
              <a:rPr lang="tr-TR" sz="2500" b="1" dirty="0" smtClean="0">
                <a:solidFill>
                  <a:srgbClr val="FF00FF"/>
                </a:solidFill>
                <a:latin typeface="Comic Sans MS" pitchFamily="66" charset="0"/>
              </a:rPr>
              <a:t>oluşumu</a:t>
            </a:r>
            <a:endParaRPr lang="tr-TR" sz="25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u="sng" dirty="0" smtClean="0">
                <a:solidFill>
                  <a:srgbClr val="00B050"/>
                </a:solidFill>
                <a:latin typeface="Comic Sans MS" pitchFamily="66" charset="0"/>
              </a:rPr>
              <a:t>Asit</a:t>
            </a:r>
          </a:p>
          <a:p>
            <a:pPr>
              <a:buNone/>
            </a:pPr>
            <a:endParaRPr lang="tr-TR" sz="28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800" b="1" u="sng" dirty="0" smtClean="0">
                <a:solidFill>
                  <a:srgbClr val="00B050"/>
                </a:solidFill>
                <a:latin typeface="Comic Sans MS" pitchFamily="66" charset="0"/>
              </a:rPr>
              <a:t>Karıştırma hızı</a:t>
            </a:r>
          </a:p>
          <a:p>
            <a:pPr>
              <a:buNone/>
            </a:pPr>
            <a:endParaRPr lang="tr-TR" sz="2800" b="1" dirty="0" smtClean="0">
              <a:solidFill>
                <a:srgbClr val="FF00FF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800" b="1" u="sng" dirty="0" smtClean="0">
                <a:solidFill>
                  <a:srgbClr val="00B050"/>
                </a:solidFill>
                <a:latin typeface="Comic Sans MS" pitchFamily="66" charset="0"/>
              </a:rPr>
              <a:t>Yağ/</a:t>
            </a:r>
            <a:r>
              <a:rPr lang="tr-TR" sz="2800" b="1" u="sng" dirty="0" err="1" smtClean="0">
                <a:solidFill>
                  <a:srgbClr val="00B050"/>
                </a:solidFill>
                <a:latin typeface="Comic Sans MS" pitchFamily="66" charset="0"/>
              </a:rPr>
              <a:t>prt</a:t>
            </a:r>
            <a:r>
              <a:rPr lang="tr-TR" sz="2800" b="1" u="sng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tr-TR" sz="2800" b="1" u="sng" dirty="0" smtClean="0">
                <a:solidFill>
                  <a:srgbClr val="00B050"/>
                </a:solidFill>
                <a:latin typeface="Comic Sans MS" pitchFamily="66" charset="0"/>
              </a:rPr>
              <a:t>miktarı</a:t>
            </a:r>
            <a:endParaRPr lang="tr-TR" sz="2800" b="1" u="sng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33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86608"/>
                <a:gridCol w="584299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Comic Sans MS" pitchFamily="66" charset="0"/>
                        </a:rPr>
                        <a:t>Pişmiş ya da İşlenmiş Yiyeceklerdeki Nişasta Miktarı</a:t>
                      </a:r>
                      <a:endParaRPr lang="tr-TR" sz="20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Besin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Comic Sans MS" pitchFamily="66" charset="0"/>
                        </a:rPr>
                        <a:t>Toplam nişastanın %’si olarak dirençli niş.</a:t>
                      </a:r>
                      <a:r>
                        <a:rPr lang="tr-TR" b="1" baseline="0" dirty="0" smtClean="0">
                          <a:latin typeface="Comic Sans MS" pitchFamily="66" charset="0"/>
                        </a:rPr>
                        <a:t> miktarı</a:t>
                      </a:r>
                      <a:endParaRPr lang="tr-T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Ekmek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1.5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Patates (haşlanmış)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1.6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Corn</a:t>
                      </a:r>
                      <a:r>
                        <a:rPr lang="tr-TR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 smtClean="0">
                          <a:latin typeface="Comic Sans MS" pitchFamily="66" charset="0"/>
                        </a:rPr>
                        <a:t>flakes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2.6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>
                          <a:latin typeface="Comic Sans MS" pitchFamily="66" charset="0"/>
                        </a:rPr>
                        <a:t>Kurubaklagil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10.3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Pirinç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Eser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Makarna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0.2-0.6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Kahvaltılık tahıllar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Comic Sans MS" pitchFamily="66" charset="0"/>
                        </a:rPr>
                        <a:t>0.1-1.2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tr-TR" sz="1100" dirty="0" smtClean="0">
                          <a:latin typeface="Comic Sans MS" pitchFamily="66" charset="0"/>
                        </a:rPr>
                        <a:t>*Pirinç,</a:t>
                      </a:r>
                      <a:r>
                        <a:rPr lang="tr-TR" sz="1100" baseline="0" dirty="0" smtClean="0">
                          <a:latin typeface="Comic Sans MS" pitchFamily="66" charset="0"/>
                        </a:rPr>
                        <a:t> makarna ve kahvaltılık tahıllar için verilen miktarlar </a:t>
                      </a:r>
                      <a:r>
                        <a:rPr lang="tr-TR" sz="1100" baseline="0" dirty="0" err="1" smtClean="0">
                          <a:latin typeface="Comic Sans MS" pitchFamily="66" charset="0"/>
                        </a:rPr>
                        <a:t>invitro</a:t>
                      </a:r>
                      <a:r>
                        <a:rPr lang="tr-TR" sz="1100" baseline="0" dirty="0" smtClean="0">
                          <a:latin typeface="Comic Sans MS" pitchFamily="66" charset="0"/>
                        </a:rPr>
                        <a:t> çalışmalardan elde edilmiştir.</a:t>
                      </a:r>
                      <a:endParaRPr lang="tr-TR" sz="1100" dirty="0"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Sulu ısıda sebze ve meyvelerdeki düşük molekül ağırlıklı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CHO’lar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 (mono ve </a:t>
            </a:r>
            <a:r>
              <a:rPr lang="tr-TR" b="1" dirty="0" err="1" smtClean="0">
                <a:solidFill>
                  <a:srgbClr val="0070C0"/>
                </a:solidFill>
                <a:latin typeface="Comic Sans MS" pitchFamily="66" charset="0"/>
              </a:rPr>
              <a:t>disakkaritler</a:t>
            </a:r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) suya geçer.</a:t>
            </a:r>
          </a:p>
          <a:p>
            <a:endParaRPr lang="tr-TR" b="1" dirty="0" smtClean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r>
              <a:rPr lang="tr-TR" b="1" dirty="0" smtClean="0">
                <a:latin typeface="Comic Sans MS" pitchFamily="66" charset="0"/>
              </a:rPr>
              <a:t>Açık</a:t>
            </a:r>
            <a:r>
              <a:rPr lang="tr-TR" b="1" dirty="0" smtClean="0">
                <a:latin typeface="Comic Sans MS" pitchFamily="66" charset="0"/>
              </a:rPr>
              <a:t> kahverengi şeker %3.5 </a:t>
            </a:r>
          </a:p>
          <a:p>
            <a:pPr algn="just">
              <a:buNone/>
            </a:pPr>
            <a:r>
              <a:rPr lang="tr-TR" b="1" dirty="0" smtClean="0">
                <a:latin typeface="Comic Sans MS" pitchFamily="66" charset="0"/>
              </a:rPr>
              <a:t>  Koyu kahverengi şeker %6.5 melas içerir.</a:t>
            </a:r>
            <a:br>
              <a:rPr lang="tr-TR" b="1" dirty="0" smtClean="0">
                <a:latin typeface="Comic Sans MS" pitchFamily="66" charset="0"/>
              </a:rPr>
            </a:br>
            <a:endParaRPr lang="tr-TR" b="1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tr-TR" b="1" dirty="0" smtClean="0">
                <a:latin typeface="Comic Sans MS" pitchFamily="66" charset="0"/>
              </a:rPr>
              <a:t>.</a:t>
            </a:r>
            <a:endParaRPr lang="tr-TR" b="1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endParaRPr lang="tr-TR" b="1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Şekerin Özellikleri 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4785395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Comic Sans MS" pitchFamily="66" charset="0"/>
              </a:rPr>
              <a:t>Nem çekicidir.</a:t>
            </a:r>
          </a:p>
          <a:p>
            <a:r>
              <a:rPr lang="tr-TR" sz="2800" b="1" dirty="0" smtClean="0">
                <a:latin typeface="Comic Sans MS" pitchFamily="66" charset="0"/>
              </a:rPr>
              <a:t>Su ile çözelti yapar.</a:t>
            </a:r>
          </a:p>
          <a:p>
            <a:r>
              <a:rPr lang="tr-TR" sz="2800" b="1" dirty="0" smtClean="0">
                <a:latin typeface="Comic Sans MS" pitchFamily="66" charset="0"/>
              </a:rPr>
              <a:t>Sulu asit ortamda glikoz ve </a:t>
            </a:r>
            <a:r>
              <a:rPr lang="tr-TR" sz="2800" b="1" dirty="0" err="1" smtClean="0">
                <a:latin typeface="Comic Sans MS" pitchFamily="66" charset="0"/>
              </a:rPr>
              <a:t>fruktoza</a:t>
            </a:r>
            <a:r>
              <a:rPr lang="tr-TR" sz="2800" b="1" dirty="0" smtClean="0">
                <a:latin typeface="Comic Sans MS" pitchFamily="66" charset="0"/>
              </a:rPr>
              <a:t> hidrolize olur.</a:t>
            </a:r>
          </a:p>
          <a:p>
            <a:r>
              <a:rPr lang="tr-TR" sz="2800" b="1" dirty="0" smtClean="0">
                <a:latin typeface="Comic Sans MS" pitchFamily="66" charset="0"/>
              </a:rPr>
              <a:t>Kuru ısıda </a:t>
            </a:r>
            <a:r>
              <a:rPr lang="tr-TR" sz="2800" b="1" dirty="0" err="1" smtClean="0">
                <a:latin typeface="Comic Sans MS" pitchFamily="66" charset="0"/>
              </a:rPr>
              <a:t>karamelize</a:t>
            </a:r>
            <a:r>
              <a:rPr lang="tr-TR" sz="2800" b="1" dirty="0" smtClean="0">
                <a:latin typeface="Comic Sans MS" pitchFamily="66" charset="0"/>
              </a:rPr>
              <a:t> olur, </a:t>
            </a:r>
            <a:r>
              <a:rPr lang="tr-TR" sz="2800" b="1" dirty="0" err="1" smtClean="0">
                <a:latin typeface="Comic Sans MS" pitchFamily="66" charset="0"/>
              </a:rPr>
              <a:t>furfurol</a:t>
            </a:r>
            <a:r>
              <a:rPr lang="tr-TR" sz="2800" b="1" dirty="0" smtClean="0">
                <a:latin typeface="Comic Sans MS" pitchFamily="66" charset="0"/>
              </a:rPr>
              <a:t> oluşur, kahverengi renk meydana gelir-</a:t>
            </a:r>
            <a:r>
              <a:rPr lang="tr-TR" sz="2800" b="1" dirty="0" err="1" smtClean="0">
                <a:latin typeface="Comic Sans MS" pitchFamily="66" charset="0"/>
              </a:rPr>
              <a:t>Karamelizayon</a:t>
            </a:r>
            <a:endParaRPr lang="tr-TR" sz="2800" b="1" dirty="0" smtClean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Proteinlerle beraber ısıtılırsa altın sarısı-kahverengi renk değişimi olur – </a:t>
            </a:r>
            <a:r>
              <a:rPr lang="tr-TR" sz="2800" b="1" dirty="0" err="1" smtClean="0">
                <a:latin typeface="Comic Sans MS" pitchFamily="66" charset="0"/>
              </a:rPr>
              <a:t>Mailard</a:t>
            </a:r>
            <a:r>
              <a:rPr lang="tr-TR" sz="2800" b="1" dirty="0" smtClean="0">
                <a:latin typeface="Comic Sans MS" pitchFamily="66" charset="0"/>
              </a:rPr>
              <a:t> tepkimesi –Protein kalitesi </a:t>
            </a:r>
            <a:endParaRPr lang="tr-TR" sz="2800" b="1" dirty="0">
              <a:latin typeface="Comic Sans MS" pitchFamily="66" charset="0"/>
            </a:endParaRPr>
          </a:p>
        </p:txBody>
      </p:sp>
      <p:sp>
        <p:nvSpPr>
          <p:cNvPr id="4" name="3 Aşağı Ok"/>
          <p:cNvSpPr/>
          <p:nvPr/>
        </p:nvSpPr>
        <p:spPr>
          <a:xfrm>
            <a:off x="5220072" y="5229200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" y="1340768"/>
            <a:ext cx="81153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/>
          <a:lstStyle/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850106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ŞEKER KULLANIMI</a:t>
            </a:r>
            <a:endParaRPr lang="tr-TR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omic Sans MS" pitchFamily="66" charset="0"/>
              </a:rPr>
              <a:t>Tat vermek için kullanılır.</a:t>
            </a:r>
          </a:p>
          <a:p>
            <a:r>
              <a:rPr lang="tr-TR" b="1" dirty="0" smtClean="0">
                <a:latin typeface="Comic Sans MS" pitchFamily="66" charset="0"/>
              </a:rPr>
              <a:t>Kek ve benzeri yiyeceklerde hacmi arttırır, düzgün iç yapı sağlar.</a:t>
            </a:r>
          </a:p>
          <a:p>
            <a:r>
              <a:rPr lang="tr-TR" b="1" dirty="0" smtClean="0">
                <a:latin typeface="Comic Sans MS" pitchFamily="66" charset="0"/>
              </a:rPr>
              <a:t>Fermantasyonda görev alır–Kabarmayı sağlar.</a:t>
            </a:r>
          </a:p>
          <a:p>
            <a:endParaRPr lang="tr-TR" dirty="0" smtClean="0"/>
          </a:p>
        </p:txBody>
      </p:sp>
      <p:sp>
        <p:nvSpPr>
          <p:cNvPr id="22530" name="AutoShape 2" descr="data:image/jpg;base64,/9j/4AAQSkZJRgABAQAAAQABAAD/2wBDAAkGBwgHBgkIBwgKCgkLDRYPDQwMDRsUFRAWIB0iIiAdHx8kKDQsJCYxJx8fLT0tMTU3Ojo6Iys/RD84QzQ5Ojf/2wBDAQoKCg0MDRoPDxo3JR8lNzc3Nzc3Nzc3Nzc3Nzc3Nzc3Nzc3Nzc3Nzc3Nzc3Nzc3Nzc3Nzc3Nzc3Nzc3Nzc3Nzf/wAARCACpAHMDASIAAhEBAxEB/8QAHAAAAQUBAQEAAAAAAAAAAAAABAABAgMFBgcI/8QAPhAAAQMCBAMFBAULBQAAAAAAAQACAwQRBRIhMRNBUQYiYXGRFFKBoQcVcrHBIzIzNEJigrLR4fA1c3SDwv/EABkBAAMBAQEAAAAAAAAAAAAAAAECAwAEBf/EACgRAAICAQMDAQkAAAAAAAAAAAABAhEDEiExBBNBkQUiMjNCUWGh4f/aAAwDAQACEQMRAD8A8so6WetqI6emYZJZDZoHMrdrzRYLh5omMbNiTnXmldtGQSLN/wA/sm4hSYJhgiw8OOITi00zm2LG690f1/wc497nuLnG7juSn+Xt5J13t/pE9znuLnEknclNqkElI6EqGST2SssEZKylZMbDcgIAGslZaeB4HiWPzmHCKV1Rl/PkBAjZ9p34b+C9Cw/6IA6FjsRxWRspZ3m07Bla7zcLkfAJXOMeQqLZ5UdLk6AJi9jbXe0eZsvoXCvo/wCzeFvbJHh7ZZmm4kncZCD4XJAR/wBXYXhULxh9DTU+f87gwtbfzsFN5kuEP22fNm4BGxTLou3NAaPtFUSNaBHVOMzbHmT3vmb/ABXP2VYu1Yj2ZGySkkmAO8ue4ucSXHclNZWsyNc102bhBwL8u+W+tvG11s9rcDGB4mI4Hl9HOziUz3G5LeYvzsba9CEurcyVGEAnsnslZawjWSUrJW6LWYlBBLUzxwU8bpZpXBrI2C7nE8gvZ+xv0c4dhtNBV4vCKrErZnNk70cR6NGxI6nVYP0S9mKn21mP1TGtpzC5tMCQS8uOrvAWGnW69caLKGSfhFIR8sjDTxRNDYo2Mb0Y2wVtgn8kxcolCuZ4a0m6wcSqA4ZdVoV9Q1oIG/muenlzHVK2FHGfSFRifDBOxl3wPDsw3DTofv8AkvOSF7HXsbNA9r7ZXAg36FeQVEJgnlis4NY9zW5hqQCQD6WXTglaolkVMqST2SVyZfkXbUcR7SdhXUurq/DHXi96QAHKPi27fNl1yORbPZCvOHY3ES/LFUDgvN9GkkFrj5OA+BcpPgZHO5dAllXSdssJbh+MOkhZkp6y80bfdN++34O+8LC4aKdgqijKtbsx2eqe0eJexU7xGxozSynXI2/IcygMi9S+ifDI6XDajFXudxat3DDSLBrWOcPmb/JCUqQUrZ6JRU8VLTRwwsayONoa1oAAA8gr7gboI1NgO98LKuSqtfW/kuZstRoGUN3QtVVtYw235LPkq98ptdAT1BJLS66GoND1dTmcbn0KzZHXOmynLIOqHkdlAvzKUJRMNBfa+64XtxRH2qKtYBkcOG+3UXI/FdxI5paQVhdoY2VGGTMcRYAOaSdiDdUxumJPdHnuVJW5fJJdZA0uFoomIFpDtWncI4RabJuH4JBzqgD2m7NGJ3erY7vj8ZWDUf8AY2x+1fouIybLouzdXJR1wY1+XiluQ8myA9w+VyWnwcVPtRh8cNe2spmZaauBma33H3/KN+Dj80idOgtbHNcJehfR9iAZg8tK+Y54pTlaTs066eF7rieGj8EndR4jG8Wyv7jr6WB/ujJWjRdM9P8Aaj1Kg+cnyWdHIco0KkZHAa6ALlZYLdLfn8FS999FVxAb62TXJ5+qBiMgO5IPJDyuFrckQ5t9t0LIDlN9CiAolcC3QaAXXI9pqgSStiY+/vAG638TqxBG7Mdbeq49zMzi4jUm5VscfIk34AuGEkXw0leydGsI9EuGiQ1Pk0U7GBRHZdLCPrnCpaV1jM+80PhMwd8fxt1879Fh5EVh8r4JgY3ZXlwcx19njVv4jyJSsKMsRg6puEtvGaeP2ltVTsyw1beK1vuuP5zfgb+oWeY1k7BVHQ4NUcakY0PLnxtDXXOt+q0M4Aufkubwc8GtDs2UlpGnNbjnajPv4Kc1uUi9i7MCAB10TudYEblDOmZYa3A2t1VT6ltrk2A3S0Gw1jjcE318bIesNybDQeOyHdiEUZs597Wsha3EYy1zY7ucRYHkmSNZh4pI6aoINiG6IIxo50ZJN976qJjVk6VEm7AcngkjDGkmsAYFNQPgldI0EmE5Fhc28lC6z8QM8lVTRREZXEhzSbZr+K1BOjgkZW4fPA0h74iZ47b5hbiD4gh3ms1r2uOhF0Rh0cuHTskyMcWuDhYjluLX5guHxRVaJ6aqlFM97oc12PYNMp1Av1GyTiVFKTVg0ULwWyMDjYg6McfwVk9RPny5XBvvvjcB9yX1lV2DTVytt++Qq34pWyNyPq5ntHJ0hIRFsqkkLm5DOHADRou23qAoOeRuTb5Ih1bPOSZJC89XAFIOc8jPTZ/sgg+qNGYKGtIu0tIPMJywILFs1LK91DFIJNw0kXJ/e2BRkbi+NriLEgEi+ywrGy3TFindK9ljFJZrskpk6pJgDXTqvN4pB9kTFtkNWFrXw5zlBJGvMq3Os3HzmpWfaWDFWy0Y1TyvLavDhJY24gkLXEXRlRVU8UcMkMlTSl98rWyd7Tr13C45sz43hws63JyLkxiSpe18kYa9rct2+v4kpWrOhRo6ePtDVMaeFj1Wy3JzGu+8J29oJ3k8XHOIeV6eMEegC5b60kto6T1Ck3FpbayS+Wi1AcWdHNipkJJxSck75GNbf0QUtRSON5Kitm6gvtf5LI+sg8kyx8Q9SAFTJVA6sjt5m6FB0s6CWqjnyEAMiabEaN52t47rSD2nYi3JYOB4m6HEKVrnExGUGWIRtIew2zCx69b36EL0bBu00Ps5p6vD6YtLrCERtYA3kGuHPwKJCSpnL6JiVv8AaPDaRsDMQwgk0ryQ9p0MbuhHL7iucz+KKQpIpKvOkjRijOUs6qDk1ymAXZ0Hi5z0fk4K7MVRX96leBysUGGHxI592hKry9425q2TdQ2IKCOsZOE8rS12o31UAVjPZ0SThMnbqVgmhhAvWsPS5+S6Evvv8VhYM38u5x/ZaVsXWjwc+V+8amG1roy+OQl0MjQ2Rnvt/qEJWRey1UkGdr8h0c03BG4KGzlp0Nk8riXklHSid7D5klUSkiArDiN0+ZQumuiKWFyrl78b29QQmLlEvsgFGHKNVFjczwERVsyyOtsTdVU8fEnay9s1wPMggJDujvTJVLSWRuBvdgv4IcbLUwuFz5Mh0c3Radfg9JMwuglbHOBcgbO/oovPGEtLO9dDPNHuQ9DmQiKaPPckXA3UJoXwyFj2kOHVW00roT3RmzaWVW7WxwuLi6Zo4SCGSutpmAv8EfmWrRR4MylwwSl08k8TnVLKeYM4LgRlDr31IO2myWIxUBcHUYmYwC9pntcT6AWRjL8HLNW7Mrd7eu9uiTz3j5p3PYy5Dg5x58gqc105MndJV5iksAiokqRUSEQECVU56tLVTIwrBB5RxTYC5AvbwQ2WxBB+IRIfLTzMmhNnsNxpdb9FVU+Ja+xwGUDvMEQd8ddR81HI2naVnb0zi1pk6MujqGyScXRs37bfe8QtaidTlx42ztjewTujpY3EmihuPdaRZDzRMJvT92/7LjcLiyReR8NHuYOphhW8kwjH6Kjkw500BPFj7wv05hczCADc6LfMbKaIyVTmFtrlh1afVYdXVmrnvHG2OJmjGtFtOpV+mxzgtMtzz/aOfFkeqHIQyVWtkudUFGHeKuZddh4oWHX5qV1QL9FYCVjE7pKN0lglpCYhOmO6wCNkxapJIBKHRjoocAB4e0lrxs5psR5EK87pisG6GZNWxjuVtT/FIXffdT9sxGxArphffLYH1AUUghpQ/cl9weWF8zs88ssrveleXn1KlBSGSaKGMDPI9rG30FybC/qrlKL9JH/uN/mCz4FbNJnZbE8l3Mpmk3GV0pvcG1tGnmpDs1iLZWxyCjjLyAwvnIzkgnQZb3GVxPkrh+hp/wCL+YqLv9Rpf+Q3+Vy5FPK/K9P6LZFnZrEXuYAaSzmB4dxXWN+V8qjT4BXzwMla2FrXtDgHvcCLm2vdRU+8X2G/cnl/Vj5f+wleXKlz+gWZlThtVTTuicyNxbbVjyRtfokqqr9Yf5pLri5OKti6j//Z"/>
          <p:cNvSpPr>
            <a:spLocks noChangeAspect="1" noChangeArrowheads="1"/>
          </p:cNvSpPr>
          <p:nvPr/>
        </p:nvSpPr>
        <p:spPr bwMode="auto">
          <a:xfrm>
            <a:off x="63500" y="-657225"/>
            <a:ext cx="923925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532" name="AutoShape 4" descr="data:image/jpg;base64,/9j/4AAQSkZJRgABAQAAAQABAAD/2wBDAAkGBwgHBgkIBwgKCgkLDRYPDQwMDRsUFRAWIB0iIiAdHx8kKDQsJCYxJx8fLT0tMTU3Ojo6Iys/RD84QzQ5Ojf/2wBDAQoKCg0MDRoPDxo3JR8lNzc3Nzc3Nzc3Nzc3Nzc3Nzc3Nzc3Nzc3Nzc3Nzc3Nzc3Nzc3Nzc3Nzc3Nzc3Nzc3Nzf/wAARCACpAHMDASIAAhEBAxEB/8QAHAAAAQUBAQEAAAAAAAAAAAAABAABAgMFBgcI/8QAPhAAAQMCBAMFBAULBQAAAAAAAQACAwQRBRIhMRNBUQYiYXGRFFKBoQcVcrHBIzIzNEJigrLR4fA1c3SDwv/EABkBAAMBAQEAAAAAAAAAAAAAAAECAwAEBf/EACgRAAICAQMDAQkAAAAAAAAAAAABAhEDEiExBBNBkQUiMjNCUWGh4f/aAAwDAQACEQMRAD8A8so6WetqI6emYZJZDZoHMrdrzRYLh5omMbNiTnXmldtGQSLN/wA/sm4hSYJhgiw8OOITi00zm2LG690f1/wc497nuLnG7juSn+Xt5J13t/pE9znuLnEknclNqkElI6EqGST2SssEZKylZMbDcgIAGslZaeB4HiWPzmHCKV1Rl/PkBAjZ9p34b+C9Cw/6IA6FjsRxWRspZ3m07Bla7zcLkfAJXOMeQqLZ5UdLk6AJi9jbXe0eZsvoXCvo/wCzeFvbJHh7ZZmm4kncZCD4XJAR/wBXYXhULxh9DTU+f87gwtbfzsFN5kuEP22fNm4BGxTLou3NAaPtFUSNaBHVOMzbHmT3vmb/ABXP2VYu1Yj2ZGySkkmAO8ue4ucSXHclNZWsyNc102bhBwL8u+W+tvG11s9rcDGB4mI4Hl9HOziUz3G5LeYvzsba9CEurcyVGEAnsnslZawjWSUrJW6LWYlBBLUzxwU8bpZpXBrI2C7nE8gvZ+xv0c4dhtNBV4vCKrErZnNk70cR6NGxI6nVYP0S9mKn21mP1TGtpzC5tMCQS8uOrvAWGnW69caLKGSfhFIR8sjDTxRNDYo2Mb0Y2wVtgn8kxcolCuZ4a0m6wcSqA4ZdVoV9Q1oIG/muenlzHVK2FHGfSFRifDBOxl3wPDsw3DTofv8AkvOSF7HXsbNA9r7ZXAg36FeQVEJgnlis4NY9zW5hqQCQD6WXTglaolkVMqST2SVyZfkXbUcR7SdhXUurq/DHXi96QAHKPi27fNl1yORbPZCvOHY3ES/LFUDgvN9GkkFrj5OA+BcpPgZHO5dAllXSdssJbh+MOkhZkp6y80bfdN++34O+8LC4aKdgqijKtbsx2eqe0eJexU7xGxozSynXI2/IcygMi9S+ifDI6XDajFXudxat3DDSLBrWOcPmb/JCUqQUrZ6JRU8VLTRwwsayONoa1oAAA8gr7gboI1NgO98LKuSqtfW/kuZstRoGUN3QtVVtYw235LPkq98ptdAT1BJLS66GoND1dTmcbn0KzZHXOmynLIOqHkdlAvzKUJRMNBfa+64XtxRH2qKtYBkcOG+3UXI/FdxI5paQVhdoY2VGGTMcRYAOaSdiDdUxumJPdHnuVJW5fJJdZA0uFoomIFpDtWncI4RabJuH4JBzqgD2m7NGJ3erY7vj8ZWDUf8AY2x+1fouIybLouzdXJR1wY1+XiluQ8myA9w+VyWnwcVPtRh8cNe2spmZaauBma33H3/KN+Dj80idOgtbHNcJehfR9iAZg8tK+Y54pTlaTs066eF7rieGj8EndR4jG8Wyv7jr6WB/ujJWjRdM9P8Aaj1Kg+cnyWdHIco0KkZHAa6ALlZYLdLfn8FS999FVxAb62TXJ5+qBiMgO5IPJDyuFrckQ5t9t0LIDlN9CiAolcC3QaAXXI9pqgSStiY+/vAG638TqxBG7Mdbeq49zMzi4jUm5VscfIk34AuGEkXw0leydGsI9EuGiQ1Pk0U7GBRHZdLCPrnCpaV1jM+80PhMwd8fxt1879Fh5EVh8r4JgY3ZXlwcx19njVv4jyJSsKMsRg6puEtvGaeP2ltVTsyw1beK1vuuP5zfgb+oWeY1k7BVHQ4NUcakY0PLnxtDXXOt+q0M4Aufkubwc8GtDs2UlpGnNbjnajPv4Kc1uUi9i7MCAB10TudYEblDOmZYa3A2t1VT6ltrk2A3S0Gw1jjcE318bIesNybDQeOyHdiEUZs597Wsha3EYy1zY7ucRYHkmSNZh4pI6aoINiG6IIxo50ZJN976qJjVk6VEm7AcngkjDGkmsAYFNQPgldI0EmE5Fhc28lC6z8QM8lVTRREZXEhzSbZr+K1BOjgkZW4fPA0h74iZ47b5hbiD4gh3ms1r2uOhF0Rh0cuHTskyMcWuDhYjluLX5guHxRVaJ6aqlFM97oc12PYNMp1Av1GyTiVFKTVg0ULwWyMDjYg6McfwVk9RPny5XBvvvjcB9yX1lV2DTVytt++Qq34pWyNyPq5ntHJ0hIRFsqkkLm5DOHADRou23qAoOeRuTb5Ih1bPOSZJC89XAFIOc8jPTZ/sgg+qNGYKGtIu0tIPMJywILFs1LK91DFIJNw0kXJ/e2BRkbi+NriLEgEi+ywrGy3TFindK9ljFJZrskpk6pJgDXTqvN4pB9kTFtkNWFrXw5zlBJGvMq3Os3HzmpWfaWDFWy0Y1TyvLavDhJY24gkLXEXRlRVU8UcMkMlTSl98rWyd7Tr13C45sz43hws63JyLkxiSpe18kYa9rct2+v4kpWrOhRo6ePtDVMaeFj1Wy3JzGu+8J29oJ3k8XHOIeV6eMEegC5b60kto6T1Ck3FpbayS+Wi1AcWdHNipkJJxSck75GNbf0QUtRSON5Kitm6gvtf5LI+sg8kyx8Q9SAFTJVA6sjt5m6FB0s6CWqjnyEAMiabEaN52t47rSD2nYi3JYOB4m6HEKVrnExGUGWIRtIew2zCx69b36EL0bBu00Ps5p6vD6YtLrCERtYA3kGuHPwKJCSpnL6JiVv8AaPDaRsDMQwgk0ryQ9p0MbuhHL7iucz+KKQpIpKvOkjRijOUs6qDk1ymAXZ0Hi5z0fk4K7MVRX96leBysUGGHxI592hKry9425q2TdQ2IKCOsZOE8rS12o31UAVjPZ0SThMnbqVgmhhAvWsPS5+S6Evvv8VhYM38u5x/ZaVsXWjwc+V+8amG1roy+OQl0MjQ2Rnvt/qEJWRey1UkGdr8h0c03BG4KGzlp0Nk8riXklHSid7D5klUSkiArDiN0+ZQumuiKWFyrl78b29QQmLlEvsgFGHKNVFjczwERVsyyOtsTdVU8fEnay9s1wPMggJDujvTJVLSWRuBvdgv4IcbLUwuFz5Mh0c3Radfg9JMwuglbHOBcgbO/oovPGEtLO9dDPNHuQ9DmQiKaPPckXA3UJoXwyFj2kOHVW00roT3RmzaWVW7WxwuLi6Zo4SCGSutpmAv8EfmWrRR4MylwwSl08k8TnVLKeYM4LgRlDr31IO2myWIxUBcHUYmYwC9pntcT6AWRjL8HLNW7Mrd7eu9uiTz3j5p3PYy5Dg5x58gqc105MndJV5iksAiokqRUSEQECVU56tLVTIwrBB5RxTYC5AvbwQ2WxBB+IRIfLTzMmhNnsNxpdb9FVU+Ja+xwGUDvMEQd8ddR81HI2naVnb0zi1pk6MujqGyScXRs37bfe8QtaidTlx42ztjewTujpY3EmihuPdaRZDzRMJvT92/7LjcLiyReR8NHuYOphhW8kwjH6Kjkw500BPFj7wv05hczCADc6LfMbKaIyVTmFtrlh1afVYdXVmrnvHG2OJmjGtFtOpV+mxzgtMtzz/aOfFkeqHIQyVWtkudUFGHeKuZddh4oWHX5qV1QL9FYCVjE7pKN0lglpCYhOmO6wCNkxapJIBKHRjoocAB4e0lrxs5psR5EK87pisG6GZNWxjuVtT/FIXffdT9sxGxArphffLYH1AUUghpQ/cl9weWF8zs88ssrveleXn1KlBSGSaKGMDPI9rG30FybC/qrlKL9JH/uN/mCz4FbNJnZbE8l3Mpmk3GV0pvcG1tGnmpDs1iLZWxyCjjLyAwvnIzkgnQZb3GVxPkrh+hp/wCL+YqLv9Rpf+Q3+Vy5FPK/K9P6LZFnZrEXuYAaSzmB4dxXWN+V8qjT4BXzwMla2FrXtDgHvcCLm2vdRU+8X2G/cnl/Vj5f+wleXKlz+gWZlThtVTTuicyNxbbVjyRtfokqqr9Yf5pLri5OKti6j//Z"/>
          <p:cNvSpPr>
            <a:spLocks noChangeAspect="1" noChangeArrowheads="1"/>
          </p:cNvSpPr>
          <p:nvPr/>
        </p:nvSpPr>
        <p:spPr bwMode="auto">
          <a:xfrm>
            <a:off x="63500" y="-657225"/>
            <a:ext cx="923925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534" name="AutoShape 6" descr="data:image/jpg;base64,/9j/4AAQSkZJRgABAQAAAQABAAD/2wBDAAkGBwgHBgkIBwgKCgkLDRYPDQwMDRsUFRAWIB0iIiAdHx8kKDQsJCYxJx8fLT0tMTU3Ojo6Iys/RD84QzQ5Ojf/2wBDAQoKCg0MDRoPDxo3JR8lNzc3Nzc3Nzc3Nzc3Nzc3Nzc3Nzc3Nzc3Nzc3Nzc3Nzc3Nzc3Nzc3Nzc3Nzc3Nzc3Nzf/wAARCACpAHMDASIAAhEBAxEB/8QAHAAAAQUBAQEAAAAAAAAAAAAABAABAgMFBgcI/8QAPhAAAQMCBAMFBAULBQAAAAAAAQACAwQRBRIhMRNBUQYiYXGRFFKBoQcVcrHBIzIzNEJigrLR4fA1c3SDwv/EABkBAAMBAQEAAAAAAAAAAAAAAAECAwAEBf/EACgRAAICAQMDAQkAAAAAAAAAAAABAhEDEiExBBNBkQUiMjNCUWGh4f/aAAwDAQACEQMRAD8A8so6WetqI6emYZJZDZoHMrdrzRYLh5omMbNiTnXmldtGQSLN/wA/sm4hSYJhgiw8OOITi00zm2LG690f1/wc497nuLnG7juSn+Xt5J13t/pE9znuLnEknclNqkElI6EqGST2SssEZKylZMbDcgIAGslZaeB4HiWPzmHCKV1Rl/PkBAjZ9p34b+C9Cw/6IA6FjsRxWRspZ3m07Bla7zcLkfAJXOMeQqLZ5UdLk6AJi9jbXe0eZsvoXCvo/wCzeFvbJHh7ZZmm4kncZCD4XJAR/wBXYXhULxh9DTU+f87gwtbfzsFN5kuEP22fNm4BGxTLou3NAaPtFUSNaBHVOMzbHmT3vmb/ABXP2VYu1Yj2ZGySkkmAO8ue4ucSXHclNZWsyNc102bhBwL8u+W+tvG11s9rcDGB4mI4Hl9HOziUz3G5LeYvzsba9CEurcyVGEAnsnslZawjWSUrJW6LWYlBBLUzxwU8bpZpXBrI2C7nE8gvZ+xv0c4dhtNBV4vCKrErZnNk70cR6NGxI6nVYP0S9mKn21mP1TGtpzC5tMCQS8uOrvAWGnW69caLKGSfhFIR8sjDTxRNDYo2Mb0Y2wVtgn8kxcolCuZ4a0m6wcSqA4ZdVoV9Q1oIG/muenlzHVK2FHGfSFRifDBOxl3wPDsw3DTofv8AkvOSF7HXsbNA9r7ZXAg36FeQVEJgnlis4NY9zW5hqQCQD6WXTglaolkVMqST2SVyZfkXbUcR7SdhXUurq/DHXi96QAHKPi27fNl1yORbPZCvOHY3ES/LFUDgvN9GkkFrj5OA+BcpPgZHO5dAllXSdssJbh+MOkhZkp6y80bfdN++34O+8LC4aKdgqijKtbsx2eqe0eJexU7xGxozSynXI2/IcygMi9S+ifDI6XDajFXudxat3DDSLBrWOcPmb/JCUqQUrZ6JRU8VLTRwwsayONoa1oAAA8gr7gboI1NgO98LKuSqtfW/kuZstRoGUN3QtVVtYw235LPkq98ptdAT1BJLS66GoND1dTmcbn0KzZHXOmynLIOqHkdlAvzKUJRMNBfa+64XtxRH2qKtYBkcOG+3UXI/FdxI5paQVhdoY2VGGTMcRYAOaSdiDdUxumJPdHnuVJW5fJJdZA0uFoomIFpDtWncI4RabJuH4JBzqgD2m7NGJ3erY7vj8ZWDUf8AY2x+1fouIybLouzdXJR1wY1+XiluQ8myA9w+VyWnwcVPtRh8cNe2spmZaauBma33H3/KN+Dj80idOgtbHNcJehfR9iAZg8tK+Y54pTlaTs066eF7rieGj8EndR4jG8Wyv7jr6WB/ujJWjRdM9P8Aaj1Kg+cnyWdHIco0KkZHAa6ALlZYLdLfn8FS999FVxAb62TXJ5+qBiMgO5IPJDyuFrckQ5t9t0LIDlN9CiAolcC3QaAXXI9pqgSStiY+/vAG638TqxBG7Mdbeq49zMzi4jUm5VscfIk34AuGEkXw0leydGsI9EuGiQ1Pk0U7GBRHZdLCPrnCpaV1jM+80PhMwd8fxt1879Fh5EVh8r4JgY3ZXlwcx19njVv4jyJSsKMsRg6puEtvGaeP2ltVTsyw1beK1vuuP5zfgb+oWeY1k7BVHQ4NUcakY0PLnxtDXXOt+q0M4Aufkubwc8GtDs2UlpGnNbjnajPv4Kc1uUi9i7MCAB10TudYEblDOmZYa3A2t1VT6ltrk2A3S0Gw1jjcE318bIesNybDQeOyHdiEUZs597Wsha3EYy1zY7ucRYHkmSNZh4pI6aoINiG6IIxo50ZJN976qJjVk6VEm7AcngkjDGkmsAYFNQPgldI0EmE5Fhc28lC6z8QM8lVTRREZXEhzSbZr+K1BOjgkZW4fPA0h74iZ47b5hbiD4gh3ms1r2uOhF0Rh0cuHTskyMcWuDhYjluLX5guHxRVaJ6aqlFM97oc12PYNMp1Av1GyTiVFKTVg0ULwWyMDjYg6McfwVk9RPny5XBvvvjcB9yX1lV2DTVytt++Qq34pWyNyPq5ntHJ0hIRFsqkkLm5DOHADRou23qAoOeRuTb5Ih1bPOSZJC89XAFIOc8jPTZ/sgg+qNGYKGtIu0tIPMJywILFs1LK91DFIJNw0kXJ/e2BRkbi+NriLEgEi+ywrGy3TFindK9ljFJZrskpk6pJgDXTqvN4pB9kTFtkNWFrXw5zlBJGvMq3Os3HzmpWfaWDFWy0Y1TyvLavDhJY24gkLXEXRlRVU8UcMkMlTSl98rWyd7Tr13C45sz43hws63JyLkxiSpe18kYa9rct2+v4kpWrOhRo6ePtDVMaeFj1Wy3JzGu+8J29oJ3k8XHOIeV6eMEegC5b60kto6T1Ck3FpbayS+Wi1AcWdHNipkJJxSck75GNbf0QUtRSON5Kitm6gvtf5LI+sg8kyx8Q9SAFTJVA6sjt5m6FB0s6CWqjnyEAMiabEaN52t47rSD2nYi3JYOB4m6HEKVrnExGUGWIRtIew2zCx69b36EL0bBu00Ps5p6vD6YtLrCERtYA3kGuHPwKJCSpnL6JiVv8AaPDaRsDMQwgk0ryQ9p0MbuhHL7iucz+KKQpIpKvOkjRijOUs6qDk1ymAXZ0Hi5z0fk4K7MVRX96leBysUGGHxI592hKry9425q2TdQ2IKCOsZOE8rS12o31UAVjPZ0SThMnbqVgmhhAvWsPS5+S6Evvv8VhYM38u5x/ZaVsXWjwc+V+8amG1roy+OQl0MjQ2Rnvt/qEJWRey1UkGdr8h0c03BG4KGzlp0Nk8riXklHSid7D5klUSkiArDiN0+ZQumuiKWFyrl78b29QQmLlEvsgFGHKNVFjczwERVsyyOtsTdVU8fEnay9s1wPMggJDujvTJVLSWRuBvdgv4IcbLUwuFz5Mh0c3Radfg9JMwuglbHOBcgbO/oovPGEtLO9dDPNHuQ9DmQiKaPPckXA3UJoXwyFj2kOHVW00roT3RmzaWVW7WxwuLi6Zo4SCGSutpmAv8EfmWrRR4MylwwSl08k8TnVLKeYM4LgRlDr31IO2myWIxUBcHUYmYwC9pntcT6AWRjL8HLNW7Mrd7eu9uiTz3j5p3PYy5Dg5x58gqc105MndJV5iksAiokqRUSEQECVU56tLVTIwrBB5RxTYC5AvbwQ2WxBB+IRIfLTzMmhNnsNxpdb9FVU+Ja+xwGUDvMEQd8ddR81HI2naVnb0zi1pk6MujqGyScXRs37bfe8QtaidTlx42ztjewTujpY3EmihuPdaRZDzRMJvT92/7LjcLiyReR8NHuYOphhW8kwjH6Kjkw500BPFj7wv05hczCADc6LfMbKaIyVTmFtrlh1afVYdXVmrnvHG2OJmjGtFtOpV+mxzgtMtzz/aOfFkeqHIQyVWtkudUFGHeKuZddh4oWHX5qV1QL9FYCVjE7pKN0lglpCYhOmO6wCNkxapJIBKHRjoocAB4e0lrxs5psR5EK87pisG6GZNWxjuVtT/FIXffdT9sxGxArphffLYH1AUUghpQ/cl9weWF8zs88ssrveleXn1KlBSGSaKGMDPI9rG30FybC/qrlKL9JH/uN/mCz4FbNJnZbE8l3Mpmk3GV0pvcG1tGnmpDs1iLZWxyCjjLyAwvnIzkgnQZb3GVxPkrh+hp/wCL+YqLv9Rpf+Q3+Vy5FPK/K9P6LZFnZrEXuYAaSzmB4dxXWN+V8qjT4BXzwMla2FrXtDgHvcCLm2vdRU+8X2G/cnl/Vj5f+wleXKlz+gWZlThtVTTuicyNxbbVjyRtfokqqr9Yf5pLri5OKti6j//Z"/>
          <p:cNvSpPr>
            <a:spLocks noChangeAspect="1" noChangeArrowheads="1"/>
          </p:cNvSpPr>
          <p:nvPr/>
        </p:nvSpPr>
        <p:spPr bwMode="auto">
          <a:xfrm>
            <a:off x="63500" y="-657225"/>
            <a:ext cx="923925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536" name="AutoShape 8" descr="data:image/jpg;base64,/9j/4AAQSkZJRgABAQAAAQABAAD/2wBDAAkGBwgHBgkIBwgKCgkLDRYPDQwMDRsUFRAWIB0iIiAdHx8kKDQsJCYxJx8fLT0tMTU3Ojo6Iys/RD84QzQ5Ojf/2wBDAQoKCg0MDRoPDxo3JR8lNzc3Nzc3Nzc3Nzc3Nzc3Nzc3Nzc3Nzc3Nzc3Nzc3Nzc3Nzc3Nzc3Nzc3Nzc3Nzc3Nzf/wAARCACpAHMDASIAAhEBAxEB/8QAHAAAAQUBAQEAAAAAAAAAAAAABAABAgMFBgcI/8QAPhAAAQMCBAMFBAULBQAAAAAAAQACAwQRBRIhMRNBUQYiYXGRFFKBoQcVcrHBIzIzNEJigrLR4fA1c3SDwv/EABkBAAMBAQEAAAAAAAAAAAAAAAECAwAEBf/EACgRAAICAQMDAQkAAAAAAAAAAAABAhEDEiExBBNBkQUiMjNCUWGh4f/aAAwDAQACEQMRAD8A8so6WetqI6emYZJZDZoHMrdrzRYLh5omMbNiTnXmldtGQSLN/wA/sm4hSYJhgiw8OOITi00zm2LG690f1/wc497nuLnG7juSn+Xt5J13t/pE9znuLnEknclNqkElI6EqGST2SssEZKylZMbDcgIAGslZaeB4HiWPzmHCKV1Rl/PkBAjZ9p34b+C9Cw/6IA6FjsRxWRspZ3m07Bla7zcLkfAJXOMeQqLZ5UdLk6AJi9jbXe0eZsvoXCvo/wCzeFvbJHh7ZZmm4kncZCD4XJAR/wBXYXhULxh9DTU+f87gwtbfzsFN5kuEP22fNm4BGxTLou3NAaPtFUSNaBHVOMzbHmT3vmb/ABXP2VYu1Yj2ZGySkkmAO8ue4ucSXHclNZWsyNc102bhBwL8u+W+tvG11s9rcDGB4mI4Hl9HOziUz3G5LeYvzsba9CEurcyVGEAnsnslZawjWSUrJW6LWYlBBLUzxwU8bpZpXBrI2C7nE8gvZ+xv0c4dhtNBV4vCKrErZnNk70cR6NGxI6nVYP0S9mKn21mP1TGtpzC5tMCQS8uOrvAWGnW69caLKGSfhFIR8sjDTxRNDYo2Mb0Y2wVtgn8kxcolCuZ4a0m6wcSqA4ZdVoV9Q1oIG/muenlzHVK2FHGfSFRifDBOxl3wPDsw3DTofv8AkvOSF7HXsbNA9r7ZXAg36FeQVEJgnlis4NY9zW5hqQCQD6WXTglaolkVMqST2SVyZfkXbUcR7SdhXUurq/DHXi96QAHKPi27fNl1yORbPZCvOHY3ES/LFUDgvN9GkkFrj5OA+BcpPgZHO5dAllXSdssJbh+MOkhZkp6y80bfdN++34O+8LC4aKdgqijKtbsx2eqe0eJexU7xGxozSynXI2/IcygMi9S+ifDI6XDajFXudxat3DDSLBrWOcPmb/JCUqQUrZ6JRU8VLTRwwsayONoa1oAAA8gr7gboI1NgO98LKuSqtfW/kuZstRoGUN3QtVVtYw235LPkq98ptdAT1BJLS66GoND1dTmcbn0KzZHXOmynLIOqHkdlAvzKUJRMNBfa+64XtxRH2qKtYBkcOG+3UXI/FdxI5paQVhdoY2VGGTMcRYAOaSdiDdUxumJPdHnuVJW5fJJdZA0uFoomIFpDtWncI4RabJuH4JBzqgD2m7NGJ3erY7vj8ZWDUf8AY2x+1fouIybLouzdXJR1wY1+XiluQ8myA9w+VyWnwcVPtRh8cNe2spmZaauBma33H3/KN+Dj80idOgtbHNcJehfR9iAZg8tK+Y54pTlaTs066eF7rieGj8EndR4jG8Wyv7jr6WB/ujJWjRdM9P8Aaj1Kg+cnyWdHIco0KkZHAa6ALlZYLdLfn8FS999FVxAb62TXJ5+qBiMgO5IPJDyuFrckQ5t9t0LIDlN9CiAolcC3QaAXXI9pqgSStiY+/vAG638TqxBG7Mdbeq49zMzi4jUm5VscfIk34AuGEkXw0leydGsI9EuGiQ1Pk0U7GBRHZdLCPrnCpaV1jM+80PhMwd8fxt1879Fh5EVh8r4JgY3ZXlwcx19njVv4jyJSsKMsRg6puEtvGaeP2ltVTsyw1beK1vuuP5zfgb+oWeY1k7BVHQ4NUcakY0PLnxtDXXOt+q0M4Aufkubwc8GtDs2UlpGnNbjnajPv4Kc1uUi9i7MCAB10TudYEblDOmZYa3A2t1VT6ltrk2A3S0Gw1jjcE318bIesNybDQeOyHdiEUZs597Wsha3EYy1zY7ucRYHkmSNZh4pI6aoINiG6IIxo50ZJN976qJjVk6VEm7AcngkjDGkmsAYFNQPgldI0EmE5Fhc28lC6z8QM8lVTRREZXEhzSbZr+K1BOjgkZW4fPA0h74iZ47b5hbiD4gh3ms1r2uOhF0Rh0cuHTskyMcWuDhYjluLX5guHxRVaJ6aqlFM97oc12PYNMp1Av1GyTiVFKTVg0ULwWyMDjYg6McfwVk9RPny5XBvvvjcB9yX1lV2DTVytt++Qq34pWyNyPq5ntHJ0hIRFsqkkLm5DOHADRou23qAoOeRuTb5Ih1bPOSZJC89XAFIOc8jPTZ/sgg+qNGYKGtIu0tIPMJywILFs1LK91DFIJNw0kXJ/e2BRkbi+NriLEgEi+ywrGy3TFindK9ljFJZrskpk6pJgDXTqvN4pB9kTFtkNWFrXw5zlBJGvMq3Os3HzmpWfaWDFWy0Y1TyvLavDhJY24gkLXEXRlRVU8UcMkMlTSl98rWyd7Tr13C45sz43hws63JyLkxiSpe18kYa9rct2+v4kpWrOhRo6ePtDVMaeFj1Wy3JzGu+8J29oJ3k8XHOIeV6eMEegC5b60kto6T1Ck3FpbayS+Wi1AcWdHNipkJJxSck75GNbf0QUtRSON5Kitm6gvtf5LI+sg8kyx8Q9SAFTJVA6sjt5m6FB0s6CWqjnyEAMiabEaN52t47rSD2nYi3JYOB4m6HEKVrnExGUGWIRtIew2zCx69b36EL0bBu00Ps5p6vD6YtLrCERtYA3kGuHPwKJCSpnL6JiVv8AaPDaRsDMQwgk0ryQ9p0MbuhHL7iucz+KKQpIpKvOkjRijOUs6qDk1ymAXZ0Hi5z0fk4K7MVRX96leBysUGGHxI592hKry9425q2TdQ2IKCOsZOE8rS12o31UAVjPZ0SThMnbqVgmhhAvWsPS5+S6Evvv8VhYM38u5x/ZaVsXWjwc+V+8amG1roy+OQl0MjQ2Rnvt/qEJWRey1UkGdr8h0c03BG4KGzlp0Nk8riXklHSid7D5klUSkiArDiN0+ZQumuiKWFyrl78b29QQmLlEvsgFGHKNVFjczwERVsyyOtsTdVU8fEnay9s1wPMggJDujvTJVLSWRuBvdgv4IcbLUwuFz5Mh0c3Radfg9JMwuglbHOBcgbO/oovPGEtLO9dDPNHuQ9DmQiKaPPckXA3UJoXwyFj2kOHVW00roT3RmzaWVW7WxwuLi6Zo4SCGSutpmAv8EfmWrRR4MylwwSl08k8TnVLKeYM4LgRlDr31IO2myWIxUBcHUYmYwC9pntcT6AWRjL8HLNW7Mrd7eu9uiTz3j5p3PYy5Dg5x58gqc105MndJV5iksAiokqRUSEQECVU56tLVTIwrBB5RxTYC5AvbwQ2WxBB+IRIfLTzMmhNnsNxpdb9FVU+Ja+xwGUDvMEQd8ddR81HI2naVnb0zi1pk6MujqGyScXRs37bfe8QtaidTlx42ztjewTujpY3EmihuPdaRZDzRMJvT92/7LjcLiyReR8NHuYOphhW8kwjH6Kjkw500BPFj7wv05hczCADc6LfMbKaIyVTmFtrlh1afVYdXVmrnvHG2OJmjGtFtOpV+mxzgtMtzz/aOfFkeqHIQyVWtkudUFGHeKuZddh4oWHX5qV1QL9FYCVjE7pKN0lglpCYhOmO6wCNkxapJIBKHRjoocAB4e0lrxs5psR5EK87pisG6GZNWxjuVtT/FIXffdT9sxGxArphffLYH1AUUghpQ/cl9weWF8zs88ssrveleXn1KlBSGSaKGMDPI9rG30FybC/qrlKL9JH/uN/mCz4FbNJnZbE8l3Mpmk3GV0pvcG1tGnmpDs1iLZWxyCjjLyAwvnIzkgnQZb3GVxPkrh+hp/wCL+YqLv9Rpf+Q3+Vy5FPK/K9P6LZFnZrEXuYAaSzmB4dxXWN+V8qjT4BXzwMla2FrXtDgHvcCLm2vdRU+8X2G/cnl/Vj5f+wleXKlz+gWZlThtVTTuicyNxbbVjyRtfokqqr9Yf5pLri5OKti6j//Z"/>
          <p:cNvSpPr>
            <a:spLocks noChangeAspect="1" noChangeArrowheads="1"/>
          </p:cNvSpPr>
          <p:nvPr/>
        </p:nvSpPr>
        <p:spPr bwMode="auto">
          <a:xfrm>
            <a:off x="63500" y="-657225"/>
            <a:ext cx="923925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1200</Words>
  <Application>Microsoft Office PowerPoint</Application>
  <PresentationFormat>Ekran Gösterisi (4:3)</PresentationFormat>
  <Paragraphs>371</Paragraphs>
  <Slides>56</Slides>
  <Notes>54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1" baseType="lpstr">
      <vt:lpstr>Arial</vt:lpstr>
      <vt:lpstr>Calibri</vt:lpstr>
      <vt:lpstr>Comic Sans MS</vt:lpstr>
      <vt:lpstr>Times New Roman</vt:lpstr>
      <vt:lpstr>Ofis Teması</vt:lpstr>
      <vt:lpstr>ŞEKER, BAL, PEKMEZ, TAHILLAR, UN, EKMEK, TARHANA, BULGUR, MAKARNA, NİŞASTA</vt:lpstr>
      <vt:lpstr>ŞEKER</vt:lpstr>
      <vt:lpstr>Şeker üretimi</vt:lpstr>
      <vt:lpstr>PowerPoint Sunusu</vt:lpstr>
      <vt:lpstr>PowerPoint Sunusu</vt:lpstr>
      <vt:lpstr>PowerPoint Sunusu</vt:lpstr>
      <vt:lpstr>Şekerin Özellikleri </vt:lpstr>
      <vt:lpstr>PowerPoint Sunusu</vt:lpstr>
      <vt:lpstr>ŞEKER KULLANIMI</vt:lpstr>
      <vt:lpstr>ŞEKER KULLANIMI</vt:lpstr>
      <vt:lpstr>ŞEKER KULLANIMI</vt:lpstr>
      <vt:lpstr>Şeker Kullanımı</vt:lpstr>
      <vt:lpstr>Günümüzde, mısırdan elde edilen nişasta bazlı şeker (NBŞ) – Mısır şurubu da besin sanayide yaygın kullanılmaktadır.</vt:lpstr>
      <vt:lpstr>                   BAL </vt:lpstr>
      <vt:lpstr>BAL</vt:lpstr>
      <vt:lpstr>BAL</vt:lpstr>
      <vt:lpstr>PEKMEZ</vt:lpstr>
      <vt:lpstr>PEKMEZ</vt:lpstr>
      <vt:lpstr>YAPAY TATLANDIRICILAR</vt:lpstr>
      <vt:lpstr>     TAHILLAR</vt:lpstr>
      <vt:lpstr>PowerPoint Sunusu</vt:lpstr>
      <vt:lpstr>Kabuk</vt:lpstr>
      <vt:lpstr>Endosperm </vt:lpstr>
      <vt:lpstr>Embriyo – Ruşeym – Buğday özü</vt:lpstr>
      <vt:lpstr>Tahılların Genel Bileşimi</vt:lpstr>
      <vt:lpstr>Tahıl Proteinleri</vt:lpstr>
      <vt:lpstr>PowerPoint Sunusu</vt:lpstr>
      <vt:lpstr>GLUTEN OLUŞUMU</vt:lpstr>
      <vt:lpstr>GLUTEN KOMPLEKSİ</vt:lpstr>
      <vt:lpstr>Gluten oluşumu için</vt:lpstr>
      <vt:lpstr>Tahıl karbonhidratları</vt:lpstr>
      <vt:lpstr> Tahıl yağları </vt:lpstr>
      <vt:lpstr>Vitamin ve mineraller</vt:lpstr>
      <vt:lpstr>Türkiye’de enerjinin yarısından fazlası  (%70-80) tahıllardan sağlanıyor.</vt:lpstr>
      <vt:lpstr>  UN </vt:lpstr>
      <vt:lpstr>PowerPoint Sunusu</vt:lpstr>
      <vt:lpstr>Türk Gıda Kodeksine göre, buğday unu ekmeklik un ve özel amaçlı un olarak 2’ye ayrılır.</vt:lpstr>
      <vt:lpstr>Ekmek </vt:lpstr>
      <vt:lpstr>PowerPoint Sunusu</vt:lpstr>
      <vt:lpstr>PowerPoint Sunusu</vt:lpstr>
      <vt:lpstr>Hamur Hazırlama Yöntemleri</vt:lpstr>
      <vt:lpstr>PİRİNÇ </vt:lpstr>
      <vt:lpstr>MAKARNA-ŞEHRİYE</vt:lpstr>
      <vt:lpstr>MAKARNA-ŞEHRİYE</vt:lpstr>
      <vt:lpstr>PowerPoint Sunusu</vt:lpstr>
      <vt:lpstr>PowerPoint Sunusu</vt:lpstr>
      <vt:lpstr>NİŞASTA</vt:lpstr>
      <vt:lpstr>NİŞASTA</vt:lpstr>
      <vt:lpstr>PowerPoint Sunusu</vt:lpstr>
      <vt:lpstr>NİŞASTA</vt:lpstr>
      <vt:lpstr>NİŞASTA</vt:lpstr>
      <vt:lpstr>   Besinlerde nişastanın amiloz ve amilopektin içeriği </vt:lpstr>
      <vt:lpstr>Jel oluşumu ve şeker miktarı</vt:lpstr>
      <vt:lpstr>Jel oluşumu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nurcan</dc:creator>
  <cp:lastModifiedBy>acer</cp:lastModifiedBy>
  <cp:revision>116</cp:revision>
  <dcterms:created xsi:type="dcterms:W3CDTF">2011-10-14T13:41:15Z</dcterms:created>
  <dcterms:modified xsi:type="dcterms:W3CDTF">2017-01-30T12:27:33Z</dcterms:modified>
</cp:coreProperties>
</file>