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fontScale="925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#9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하루 평균 스마트폰 사용 시간은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3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시간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39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분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6940060" y="1261353"/>
            <a:ext cx="49998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68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9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하루 평균 스마트폰 사용 시간은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3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시간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39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분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12</cp:revision>
  <dcterms:created xsi:type="dcterms:W3CDTF">2020-05-15T13:21:42Z</dcterms:created>
  <dcterms:modified xsi:type="dcterms:W3CDTF">2020-05-15T13:55:19Z</dcterms:modified>
</cp:coreProperties>
</file>