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5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Kıyılardaki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birikim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şekilleri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8.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6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457200" lvl="1" indent="0">
              <a:buNone/>
            </a:pP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okları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setler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bunlar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ilişkili</a:t>
            </a:r>
            <a:r>
              <a:rPr lang="tr-TR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şekiller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tr-TR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5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US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okları</a:t>
            </a:r>
            <a:r>
              <a:rPr lang="en-US" sz="5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5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US" sz="5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dilleri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5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Setler</a:t>
            </a:r>
            <a:r>
              <a:rPr lang="en-US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5500" i="1" dirty="0">
                <a:latin typeface="Arial" panose="020B0604020202020204" pitchFamily="34" charset="0"/>
                <a:cs typeface="Arial" panose="020B0604020202020204" pitchFamily="34" charset="0"/>
              </a:rPr>
              <a:t> set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kumsalları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5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Tombololar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n-US" sz="5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adaları</a:t>
            </a:r>
            <a:endParaRPr lang="tr-TR" sz="5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tr-TR" b="1" dirty="0">
              <a:solidFill>
                <a:srgbClr val="8C0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kumulları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8C003E"/>
                </a:solidFill>
                <a:latin typeface="UniversLTStd-Bold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Bold"/>
              </a:rPr>
            </a:br>
            <a:r>
              <a:rPr lang="en-US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LightObl"/>
              </a:rPr>
            </a:br>
            <a:r>
              <a:rPr lang="en-US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Bold"/>
              </a:rPr>
            </a:br>
            <a:r>
              <a:rPr lang="en-US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Bold"/>
              </a:rPr>
            </a:br>
            <a:r>
              <a:rPr lang="en-US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Bold"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88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tr-TR" dirty="0" err="1" smtClean="0"/>
              <a:t>Tombolo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30834"/>
            <a:ext cx="8352927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Tombolo</a:t>
            </a:r>
            <a:endParaRPr lang="tr-TR" dirty="0"/>
          </a:p>
        </p:txBody>
      </p:sp>
      <p:pic>
        <p:nvPicPr>
          <p:cNvPr id="3074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9" y="1600200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tombolo</a:t>
            </a:r>
            <a:endParaRPr lang="tr-TR" dirty="0"/>
          </a:p>
        </p:txBody>
      </p:sp>
      <p:pic>
        <p:nvPicPr>
          <p:cNvPr id="3074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9" y="1600200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Kıyı seti</a:t>
            </a:r>
            <a:endParaRPr lang="tr-TR" dirty="0"/>
          </a:p>
        </p:txBody>
      </p:sp>
      <p:pic>
        <p:nvPicPr>
          <p:cNvPr id="2050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Kıyı seti</a:t>
            </a:r>
            <a:endParaRPr lang="tr-TR" dirty="0"/>
          </a:p>
        </p:txBody>
      </p:sp>
      <p:pic>
        <p:nvPicPr>
          <p:cNvPr id="4098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9" y="1600200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Set kumsalı</a:t>
            </a:r>
            <a:endParaRPr lang="tr-TR" dirty="0"/>
          </a:p>
        </p:txBody>
      </p:sp>
      <p:pic>
        <p:nvPicPr>
          <p:cNvPr id="1026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9" y="1600200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Set kumsalı</a:t>
            </a:r>
            <a:endParaRPr lang="tr-TR" dirty="0"/>
          </a:p>
        </p:txBody>
      </p:sp>
      <p:pic>
        <p:nvPicPr>
          <p:cNvPr id="2050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9" y="1600200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26</Words>
  <Application>Microsoft Office PowerPoint</Application>
  <PresentationFormat>Ekran Gösterisi (4:3)</PresentationFormat>
  <Paragraphs>13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Ofis Teması</vt:lpstr>
      <vt:lpstr>Kıyılardaki birikim şekilleri</vt:lpstr>
      <vt:lpstr>Slayt 2</vt:lpstr>
      <vt:lpstr>Tombolo</vt:lpstr>
      <vt:lpstr>Tombolo</vt:lpstr>
      <vt:lpstr>tombolo</vt:lpstr>
      <vt:lpstr>Kıyı seti</vt:lpstr>
      <vt:lpstr>Kıyı seti</vt:lpstr>
      <vt:lpstr>Set kumsalı</vt:lpstr>
      <vt:lpstr>Set kumsalı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Kıyılardaki birikim şekilleri</dc:title>
  <dc:creator>Kullanıcı</dc:creator>
  <cp:lastModifiedBy>-</cp:lastModifiedBy>
  <cp:revision>4</cp:revision>
  <dcterms:created xsi:type="dcterms:W3CDTF">2020-01-31T15:36:46Z</dcterms:created>
  <dcterms:modified xsi:type="dcterms:W3CDTF">2020-02-04T15:59:42Z</dcterms:modified>
</cp:coreProperties>
</file>