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9" r:id="rId3"/>
    <p:sldId id="276" r:id="rId4"/>
    <p:sldId id="262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Yayın</a:t>
            </a:r>
            <a:r>
              <a:rPr lang="en-US" dirty="0"/>
              <a:t> </a:t>
            </a:r>
            <a:r>
              <a:rPr lang="en-US" dirty="0" err="1"/>
              <a:t>Sayısı</a:t>
            </a:r>
            <a:r>
              <a:rPr lang="en-US" dirty="0"/>
              <a:t> 1972-2016 (</a:t>
            </a:r>
            <a:r>
              <a:rPr lang="en-US" dirty="0" err="1"/>
              <a:t>Adet</a:t>
            </a:r>
            <a:r>
              <a:rPr lang="en-US" dirty="0"/>
              <a:t>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Yayın Sayısı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C8F-4882-BE38-3285D0ABA98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C8F-4882-BE38-3285D0ABA98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C8F-4882-BE38-3285D0ABA9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Sayfa1!$A$2:$A$4</c:f>
              <c:strCache>
                <c:ptCount val="3"/>
                <c:pt idx="0">
                  <c:v>Tüm Dünyada</c:v>
                </c:pt>
                <c:pt idx="1">
                  <c:v>ABD</c:v>
                </c:pt>
                <c:pt idx="2">
                  <c:v>Türkiye</c:v>
                </c:pt>
              </c:strCache>
            </c:strRef>
          </c:cat>
          <c:val>
            <c:numRef>
              <c:f>Sayfa1!$B$2:$B$4</c:f>
              <c:numCache>
                <c:formatCode>General</c:formatCode>
                <c:ptCount val="3"/>
                <c:pt idx="0">
                  <c:v>47227</c:v>
                </c:pt>
                <c:pt idx="1">
                  <c:v>11524</c:v>
                </c:pt>
                <c:pt idx="2">
                  <c:v>690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42-43F8-B887-56EB3F2159F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Uluslararası Patent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ACE-4016-A888-DECA463E045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ACE-4016-A888-DECA463E045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ACE-4016-A888-DECA463E045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ACE-4016-A888-DECA463E045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Sayfa1!$A$2:$A$5</c:f>
              <c:strCache>
                <c:ptCount val="3"/>
                <c:pt idx="0">
                  <c:v>1984-1990</c:v>
                </c:pt>
                <c:pt idx="1">
                  <c:v>1991-199723%</c:v>
                </c:pt>
                <c:pt idx="2">
                  <c:v>1998-2004</c:v>
                </c:pt>
              </c:strCache>
            </c:strRef>
          </c:cat>
          <c:val>
            <c:numRef>
              <c:f>Sayfa1!$B$2:$B$5</c:f>
              <c:numCache>
                <c:formatCode>0%</c:formatCode>
                <c:ptCount val="4"/>
                <c:pt idx="0">
                  <c:v>0.12</c:v>
                </c:pt>
                <c:pt idx="1">
                  <c:v>0.23</c:v>
                </c:pt>
                <c:pt idx="2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36-424E-BE3F-542E5B78702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625101-ADD7-46C5-B75E-061C1AD0FB58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470EAA6-DE74-4850-9DF9-3EE137F5BE4F}">
      <dgm:prSet phldrT="[Metin]"/>
      <dgm:spPr/>
      <dgm:t>
        <a:bodyPr/>
        <a:lstStyle/>
        <a:p>
          <a:r>
            <a:rPr lang="en-US" dirty="0" err="1"/>
            <a:t>Treni</a:t>
          </a:r>
          <a:r>
            <a:rPr lang="en-US" dirty="0"/>
            <a:t> </a:t>
          </a:r>
          <a:r>
            <a:rPr lang="en-US" dirty="0" err="1"/>
            <a:t>yakalamak</a:t>
          </a:r>
          <a:endParaRPr lang="tr-TR" dirty="0"/>
        </a:p>
      </dgm:t>
    </dgm:pt>
    <dgm:pt modelId="{49A7DAE0-41F0-44BF-84CD-29BF5DECC51F}" type="parTrans" cxnId="{12869A16-CFA0-4CB7-9F7B-ADB345A47B2E}">
      <dgm:prSet/>
      <dgm:spPr/>
      <dgm:t>
        <a:bodyPr/>
        <a:lstStyle/>
        <a:p>
          <a:endParaRPr lang="tr-TR"/>
        </a:p>
      </dgm:t>
    </dgm:pt>
    <dgm:pt modelId="{2093272B-1A49-4666-BF4A-63CF44B3578D}" type="sibTrans" cxnId="{12869A16-CFA0-4CB7-9F7B-ADB345A47B2E}">
      <dgm:prSet/>
      <dgm:spPr/>
      <dgm:t>
        <a:bodyPr/>
        <a:lstStyle/>
        <a:p>
          <a:endParaRPr lang="tr-TR"/>
        </a:p>
      </dgm:t>
    </dgm:pt>
    <dgm:pt modelId="{FCE281CF-950B-458E-B323-6846FADD8E2B}">
      <dgm:prSet phldrT="[Metin]" custT="1"/>
      <dgm:spPr/>
      <dgm:t>
        <a:bodyPr/>
        <a:lstStyle/>
        <a:p>
          <a:r>
            <a:rPr lang="en-US" sz="1000" dirty="0" err="1"/>
            <a:t>Üniversite</a:t>
          </a:r>
          <a:r>
            <a:rPr lang="en-US" sz="1000" dirty="0"/>
            <a:t> </a:t>
          </a:r>
          <a:r>
            <a:rPr lang="en-US" sz="1000" dirty="0" err="1"/>
            <a:t>araştırması</a:t>
          </a:r>
          <a:endParaRPr lang="tr-TR" sz="1000" dirty="0"/>
        </a:p>
      </dgm:t>
    </dgm:pt>
    <dgm:pt modelId="{CDD3A1B0-3923-4160-8285-AABD72092B0C}" type="parTrans" cxnId="{682E2A83-7C26-4BC7-B4EB-D20BCD782C68}">
      <dgm:prSet/>
      <dgm:spPr/>
      <dgm:t>
        <a:bodyPr/>
        <a:lstStyle/>
        <a:p>
          <a:endParaRPr lang="tr-TR"/>
        </a:p>
      </dgm:t>
    </dgm:pt>
    <dgm:pt modelId="{F365F4B5-8A8D-42F5-8D8E-FA25F53B0E0C}" type="sibTrans" cxnId="{682E2A83-7C26-4BC7-B4EB-D20BCD782C68}">
      <dgm:prSet/>
      <dgm:spPr/>
      <dgm:t>
        <a:bodyPr/>
        <a:lstStyle/>
        <a:p>
          <a:endParaRPr lang="tr-TR"/>
        </a:p>
      </dgm:t>
    </dgm:pt>
    <dgm:pt modelId="{76751FCB-EE71-4076-8395-84897F60CAB7}">
      <dgm:prSet phldrT="[Metin]"/>
      <dgm:spPr/>
      <dgm:t>
        <a:bodyPr/>
        <a:lstStyle/>
        <a:p>
          <a:r>
            <a:rPr lang="en-US" dirty="0" err="1"/>
            <a:t>Değer</a:t>
          </a:r>
          <a:r>
            <a:rPr lang="en-US" dirty="0"/>
            <a:t> </a:t>
          </a:r>
          <a:r>
            <a:rPr lang="en-US" dirty="0" err="1"/>
            <a:t>katmak</a:t>
          </a:r>
          <a:endParaRPr lang="tr-TR" dirty="0"/>
        </a:p>
      </dgm:t>
    </dgm:pt>
    <dgm:pt modelId="{E91320BD-7284-4F2C-989B-DD88D074E598}" type="parTrans" cxnId="{DE9A3F1E-6B72-414E-AE51-ADD3A8EA9592}">
      <dgm:prSet/>
      <dgm:spPr/>
      <dgm:t>
        <a:bodyPr/>
        <a:lstStyle/>
        <a:p>
          <a:endParaRPr lang="tr-TR"/>
        </a:p>
      </dgm:t>
    </dgm:pt>
    <dgm:pt modelId="{F280CCC1-179A-49E0-988A-585EB3BB7AA9}" type="sibTrans" cxnId="{DE9A3F1E-6B72-414E-AE51-ADD3A8EA9592}">
      <dgm:prSet/>
      <dgm:spPr/>
      <dgm:t>
        <a:bodyPr/>
        <a:lstStyle/>
        <a:p>
          <a:endParaRPr lang="tr-TR"/>
        </a:p>
      </dgm:t>
    </dgm:pt>
    <dgm:pt modelId="{0208E75F-7520-4C91-B913-9CA6AB6A6DF9}">
      <dgm:prSet phldrT="[Metin]"/>
      <dgm:spPr/>
      <dgm:t>
        <a:bodyPr/>
        <a:lstStyle/>
        <a:p>
          <a:r>
            <a:rPr lang="en-US" dirty="0" err="1"/>
            <a:t>Fikrin</a:t>
          </a:r>
          <a:r>
            <a:rPr lang="en-US" dirty="0"/>
            <a:t> </a:t>
          </a:r>
          <a:r>
            <a:rPr lang="en-US" dirty="0" err="1"/>
            <a:t>doğrulanması</a:t>
          </a:r>
          <a:endParaRPr lang="tr-TR" dirty="0"/>
        </a:p>
      </dgm:t>
    </dgm:pt>
    <dgm:pt modelId="{F5574059-D382-4BDC-A676-D1FB7019F714}" type="parTrans" cxnId="{33E752B1-BBC5-4BC3-BF96-59CD920D953B}">
      <dgm:prSet/>
      <dgm:spPr/>
      <dgm:t>
        <a:bodyPr/>
        <a:lstStyle/>
        <a:p>
          <a:endParaRPr lang="tr-TR"/>
        </a:p>
      </dgm:t>
    </dgm:pt>
    <dgm:pt modelId="{76212646-08D8-44AB-A717-56F27EC82063}" type="sibTrans" cxnId="{33E752B1-BBC5-4BC3-BF96-59CD920D953B}">
      <dgm:prSet/>
      <dgm:spPr/>
      <dgm:t>
        <a:bodyPr/>
        <a:lstStyle/>
        <a:p>
          <a:endParaRPr lang="tr-TR"/>
        </a:p>
      </dgm:t>
    </dgm:pt>
    <dgm:pt modelId="{0C9A7906-B5E8-46FD-9A85-C41A5C02ED5D}">
      <dgm:prSet phldrT="[Metin]"/>
      <dgm:spPr/>
      <dgm:t>
        <a:bodyPr/>
        <a:lstStyle/>
        <a:p>
          <a:pPr algn="r"/>
          <a:r>
            <a:rPr lang="en-US" dirty="0" err="1"/>
            <a:t>Pazar</a:t>
          </a:r>
          <a:r>
            <a:rPr lang="en-US" dirty="0"/>
            <a:t> </a:t>
          </a:r>
          <a:r>
            <a:rPr lang="en-US" dirty="0" err="1"/>
            <a:t>hedefi</a:t>
          </a:r>
          <a:endParaRPr lang="tr-TR" dirty="0"/>
        </a:p>
      </dgm:t>
    </dgm:pt>
    <dgm:pt modelId="{E461EE80-8EEF-41A4-996A-FA3ACEAF2BBB}" type="parTrans" cxnId="{4890F1A5-DD26-4763-9181-7FB461A3AE89}">
      <dgm:prSet/>
      <dgm:spPr/>
      <dgm:t>
        <a:bodyPr/>
        <a:lstStyle/>
        <a:p>
          <a:endParaRPr lang="tr-TR"/>
        </a:p>
      </dgm:t>
    </dgm:pt>
    <dgm:pt modelId="{8DC368E3-242F-4534-85EB-0EA77DDDDE06}" type="sibTrans" cxnId="{4890F1A5-DD26-4763-9181-7FB461A3AE89}">
      <dgm:prSet/>
      <dgm:spPr/>
      <dgm:t>
        <a:bodyPr/>
        <a:lstStyle/>
        <a:p>
          <a:endParaRPr lang="tr-TR"/>
        </a:p>
      </dgm:t>
    </dgm:pt>
    <dgm:pt modelId="{839B1296-4A27-4064-B80B-0D5693BFDB24}">
      <dgm:prSet phldrT="[Metin]"/>
      <dgm:spPr/>
      <dgm:t>
        <a:bodyPr/>
        <a:lstStyle/>
        <a:p>
          <a:r>
            <a:rPr lang="en-US" dirty="0" err="1"/>
            <a:t>Değer</a:t>
          </a:r>
          <a:r>
            <a:rPr lang="en-US" dirty="0"/>
            <a:t> </a:t>
          </a:r>
          <a:r>
            <a:rPr lang="en-US" dirty="0" err="1"/>
            <a:t>elde</a:t>
          </a:r>
          <a:r>
            <a:rPr lang="en-US" dirty="0"/>
            <a:t> </a:t>
          </a:r>
          <a:r>
            <a:rPr lang="en-US" dirty="0" err="1"/>
            <a:t>etmek</a:t>
          </a:r>
          <a:endParaRPr lang="tr-TR" dirty="0"/>
        </a:p>
      </dgm:t>
    </dgm:pt>
    <dgm:pt modelId="{A5F6FB9B-6666-4EE4-A577-2A4F4B91770D}" type="parTrans" cxnId="{435DF8D7-2FE9-4BBF-AD64-50DF7163D0B0}">
      <dgm:prSet/>
      <dgm:spPr/>
      <dgm:t>
        <a:bodyPr/>
        <a:lstStyle/>
        <a:p>
          <a:endParaRPr lang="tr-TR"/>
        </a:p>
      </dgm:t>
    </dgm:pt>
    <dgm:pt modelId="{31F04EEB-D1EA-4B77-902F-B19DB79BD6B7}" type="sibTrans" cxnId="{435DF8D7-2FE9-4BBF-AD64-50DF7163D0B0}">
      <dgm:prSet/>
      <dgm:spPr/>
      <dgm:t>
        <a:bodyPr/>
        <a:lstStyle/>
        <a:p>
          <a:endParaRPr lang="tr-TR"/>
        </a:p>
      </dgm:t>
    </dgm:pt>
    <dgm:pt modelId="{B25EEB55-E63F-42B9-9696-5878B516DC86}">
      <dgm:prSet phldrT="[Metin]"/>
      <dgm:spPr/>
      <dgm:t>
        <a:bodyPr/>
        <a:lstStyle/>
        <a:p>
          <a:r>
            <a:rPr lang="en-US" dirty="0" err="1"/>
            <a:t>Pazar</a:t>
          </a:r>
          <a:endParaRPr lang="tr-TR" dirty="0"/>
        </a:p>
      </dgm:t>
    </dgm:pt>
    <dgm:pt modelId="{22D9972B-B0DE-4AE6-B9FC-751522D902C6}" type="parTrans" cxnId="{5CF20178-0F74-4244-AF32-57A46055FCA0}">
      <dgm:prSet/>
      <dgm:spPr/>
      <dgm:t>
        <a:bodyPr/>
        <a:lstStyle/>
        <a:p>
          <a:endParaRPr lang="tr-TR"/>
        </a:p>
      </dgm:t>
    </dgm:pt>
    <dgm:pt modelId="{B924793D-9987-46DE-8973-949FD82593D3}" type="sibTrans" cxnId="{5CF20178-0F74-4244-AF32-57A46055FCA0}">
      <dgm:prSet/>
      <dgm:spPr/>
      <dgm:t>
        <a:bodyPr/>
        <a:lstStyle/>
        <a:p>
          <a:endParaRPr lang="tr-TR"/>
        </a:p>
      </dgm:t>
    </dgm:pt>
    <dgm:pt modelId="{032AE29B-67F3-4DFA-A0FE-6627C7D6DEEF}">
      <dgm:prSet phldrT="[Metin]"/>
      <dgm:spPr/>
      <dgm:t>
        <a:bodyPr/>
        <a:lstStyle/>
        <a:p>
          <a:r>
            <a:rPr lang="en-US" dirty="0" err="1"/>
            <a:t>Başarı</a:t>
          </a:r>
          <a:endParaRPr lang="tr-TR" dirty="0"/>
        </a:p>
      </dgm:t>
    </dgm:pt>
    <dgm:pt modelId="{3D91DE98-300D-408C-8368-32B3B558E7E7}" type="sibTrans" cxnId="{1FDA0376-B14C-4B3E-B657-312DDE776604}">
      <dgm:prSet/>
      <dgm:spPr/>
      <dgm:t>
        <a:bodyPr/>
        <a:lstStyle/>
        <a:p>
          <a:endParaRPr lang="tr-TR"/>
        </a:p>
      </dgm:t>
    </dgm:pt>
    <dgm:pt modelId="{5E12E1E3-9428-49CE-9A3C-089F68D8C1B6}" type="parTrans" cxnId="{1FDA0376-B14C-4B3E-B657-312DDE776604}">
      <dgm:prSet/>
      <dgm:spPr/>
      <dgm:t>
        <a:bodyPr/>
        <a:lstStyle/>
        <a:p>
          <a:endParaRPr lang="tr-TR"/>
        </a:p>
      </dgm:t>
    </dgm:pt>
    <dgm:pt modelId="{2381AB9C-C640-4ACF-BE45-C0D62C0EA0B9}">
      <dgm:prSet phldrT="[Metin]" custT="1"/>
      <dgm:spPr/>
      <dgm:t>
        <a:bodyPr/>
        <a:lstStyle/>
        <a:p>
          <a:r>
            <a:rPr lang="en-US" sz="1000" dirty="0" err="1"/>
            <a:t>Inovasyonyaratıcılıkun</a:t>
          </a:r>
          <a:r>
            <a:rPr lang="en-US" sz="1000" dirty="0"/>
            <a:t> </a:t>
          </a:r>
          <a:r>
            <a:rPr lang="en-US" sz="1000" dirty="0" err="1"/>
            <a:t>geliştirilmesi</a:t>
          </a:r>
          <a:r>
            <a:rPr lang="en-US" sz="1000" dirty="0"/>
            <a:t> </a:t>
          </a:r>
          <a:r>
            <a:rPr lang="en-US" sz="1000" dirty="0" err="1"/>
            <a:t>ve</a:t>
          </a:r>
          <a:endParaRPr lang="tr-TR" sz="1000" dirty="0"/>
        </a:p>
      </dgm:t>
    </dgm:pt>
    <dgm:pt modelId="{A2560B8D-488A-48C3-9B8F-FFE720B79C04}" type="parTrans" cxnId="{952058F5-8679-4633-862F-C160323417E3}">
      <dgm:prSet/>
      <dgm:spPr/>
      <dgm:t>
        <a:bodyPr/>
        <a:lstStyle/>
        <a:p>
          <a:endParaRPr lang="tr-TR"/>
        </a:p>
      </dgm:t>
    </dgm:pt>
    <dgm:pt modelId="{7E40E573-3D8D-4643-A1C5-2DC408ADBB00}" type="sibTrans" cxnId="{952058F5-8679-4633-862F-C160323417E3}">
      <dgm:prSet/>
      <dgm:spPr/>
      <dgm:t>
        <a:bodyPr/>
        <a:lstStyle/>
        <a:p>
          <a:endParaRPr lang="tr-TR"/>
        </a:p>
      </dgm:t>
    </dgm:pt>
    <dgm:pt modelId="{E6DAB707-C865-45DB-93FF-8410E2BE17F2}">
      <dgm:prSet phldrT="[Metin]" custT="1"/>
      <dgm:spPr/>
      <dgm:t>
        <a:bodyPr/>
        <a:lstStyle/>
        <a:p>
          <a:r>
            <a:rPr lang="en-US" sz="1000" dirty="0" err="1"/>
            <a:t>Fikrin</a:t>
          </a:r>
          <a:r>
            <a:rPr lang="en-US" sz="1000" dirty="0"/>
            <a:t> </a:t>
          </a:r>
          <a:r>
            <a:rPr lang="en-US" sz="1000" dirty="0" err="1"/>
            <a:t>korunması</a:t>
          </a:r>
          <a:endParaRPr lang="tr-TR" sz="1000" dirty="0"/>
        </a:p>
      </dgm:t>
    </dgm:pt>
    <dgm:pt modelId="{4F435985-CBEA-432A-82D6-358BE60C3C2E}" type="parTrans" cxnId="{278C2DAE-8CDF-40E1-B8C5-43F9CC763E0F}">
      <dgm:prSet/>
      <dgm:spPr/>
      <dgm:t>
        <a:bodyPr/>
        <a:lstStyle/>
        <a:p>
          <a:endParaRPr lang="tr-TR"/>
        </a:p>
      </dgm:t>
    </dgm:pt>
    <dgm:pt modelId="{472768F7-4BE2-4A23-AD8C-E8D849FCC9CA}" type="sibTrans" cxnId="{278C2DAE-8CDF-40E1-B8C5-43F9CC763E0F}">
      <dgm:prSet/>
      <dgm:spPr/>
      <dgm:t>
        <a:bodyPr/>
        <a:lstStyle/>
        <a:p>
          <a:endParaRPr lang="tr-TR"/>
        </a:p>
      </dgm:t>
    </dgm:pt>
    <dgm:pt modelId="{86D25BE7-23DF-4547-9A89-66F20558A474}">
      <dgm:prSet phldrT="[Metin]"/>
      <dgm:spPr/>
      <dgm:t>
        <a:bodyPr/>
        <a:lstStyle/>
        <a:p>
          <a:r>
            <a:rPr lang="en-US" dirty="0" err="1"/>
            <a:t>Prototip</a:t>
          </a:r>
          <a:endParaRPr lang="tr-TR" dirty="0"/>
        </a:p>
      </dgm:t>
    </dgm:pt>
    <dgm:pt modelId="{E2F49608-F182-4D04-B73D-75C5EC35F708}" type="parTrans" cxnId="{672DC1AC-24E5-4249-ADEF-8E67F7B8585A}">
      <dgm:prSet/>
      <dgm:spPr/>
      <dgm:t>
        <a:bodyPr/>
        <a:lstStyle/>
        <a:p>
          <a:endParaRPr lang="tr-TR"/>
        </a:p>
      </dgm:t>
    </dgm:pt>
    <dgm:pt modelId="{B3EAEFDB-41FE-4B82-9017-D33F8D23353D}" type="sibTrans" cxnId="{672DC1AC-24E5-4249-ADEF-8E67F7B8585A}">
      <dgm:prSet/>
      <dgm:spPr/>
      <dgm:t>
        <a:bodyPr/>
        <a:lstStyle/>
        <a:p>
          <a:endParaRPr lang="tr-TR"/>
        </a:p>
      </dgm:t>
    </dgm:pt>
    <dgm:pt modelId="{BF0077A2-925F-44C5-AA06-DA8AE7F95BA0}">
      <dgm:prSet phldrT="[Metin]"/>
      <dgm:spPr/>
      <dgm:t>
        <a:bodyPr/>
        <a:lstStyle/>
        <a:p>
          <a:r>
            <a:rPr lang="en-US" dirty="0" err="1"/>
            <a:t>Ürün</a:t>
          </a:r>
          <a:endParaRPr lang="tr-TR" dirty="0"/>
        </a:p>
      </dgm:t>
    </dgm:pt>
    <dgm:pt modelId="{2200BA5C-01C0-475F-A95A-EDC1D17EE6ED}" type="parTrans" cxnId="{C47D42DA-FFFC-4CB7-8415-B0687FD9A14F}">
      <dgm:prSet/>
      <dgm:spPr/>
      <dgm:t>
        <a:bodyPr/>
        <a:lstStyle/>
        <a:p>
          <a:endParaRPr lang="tr-TR"/>
        </a:p>
      </dgm:t>
    </dgm:pt>
    <dgm:pt modelId="{A94F6668-0B19-489B-BD8F-238A89F67B9D}" type="sibTrans" cxnId="{C47D42DA-FFFC-4CB7-8415-B0687FD9A14F}">
      <dgm:prSet/>
      <dgm:spPr/>
      <dgm:t>
        <a:bodyPr/>
        <a:lstStyle/>
        <a:p>
          <a:endParaRPr lang="tr-TR"/>
        </a:p>
      </dgm:t>
    </dgm:pt>
    <dgm:pt modelId="{BD0316B4-3208-41F8-AC7C-ACE5E2A2BBE1}">
      <dgm:prSet phldrT="[Metin]"/>
      <dgm:spPr/>
      <dgm:t>
        <a:bodyPr/>
        <a:lstStyle/>
        <a:p>
          <a:r>
            <a:rPr lang="en-US" dirty="0" err="1"/>
            <a:t>Saha</a:t>
          </a:r>
          <a:r>
            <a:rPr lang="en-US" dirty="0"/>
            <a:t> </a:t>
          </a:r>
          <a:r>
            <a:rPr lang="en-US" dirty="0" err="1"/>
            <a:t>testleri</a:t>
          </a:r>
          <a:endParaRPr lang="tr-TR" dirty="0"/>
        </a:p>
      </dgm:t>
    </dgm:pt>
    <dgm:pt modelId="{029B849B-753E-49A5-88AA-B26FCCD410FE}" type="parTrans" cxnId="{E0E76971-43F5-4472-9845-68F3EF6FCD46}">
      <dgm:prSet/>
      <dgm:spPr/>
      <dgm:t>
        <a:bodyPr/>
        <a:lstStyle/>
        <a:p>
          <a:endParaRPr lang="tr-TR"/>
        </a:p>
      </dgm:t>
    </dgm:pt>
    <dgm:pt modelId="{5E8F9D8B-5543-4D96-8AA4-BEEC67E5EE25}" type="sibTrans" cxnId="{E0E76971-43F5-4472-9845-68F3EF6FCD46}">
      <dgm:prSet/>
      <dgm:spPr/>
      <dgm:t>
        <a:bodyPr/>
        <a:lstStyle/>
        <a:p>
          <a:endParaRPr lang="tr-TR"/>
        </a:p>
      </dgm:t>
    </dgm:pt>
    <dgm:pt modelId="{6FD10426-2AB2-4FC9-90B1-4D1237B8E60E}">
      <dgm:prSet phldrT="[Metin]"/>
      <dgm:spPr/>
      <dgm:t>
        <a:bodyPr/>
        <a:lstStyle/>
        <a:p>
          <a:r>
            <a:rPr lang="en-US" dirty="0" err="1"/>
            <a:t>Hataların</a:t>
          </a:r>
          <a:r>
            <a:rPr lang="en-US" dirty="0"/>
            <a:t> </a:t>
          </a:r>
          <a:r>
            <a:rPr lang="en-US" dirty="0" err="1"/>
            <a:t>düzeltilmesi</a:t>
          </a:r>
          <a:endParaRPr lang="tr-TR" dirty="0"/>
        </a:p>
      </dgm:t>
    </dgm:pt>
    <dgm:pt modelId="{EF401038-2581-40D6-AFF1-7D456D39F369}" type="parTrans" cxnId="{89874472-042F-4B1D-A28E-069D75B2924C}">
      <dgm:prSet/>
      <dgm:spPr/>
      <dgm:t>
        <a:bodyPr/>
        <a:lstStyle/>
        <a:p>
          <a:endParaRPr lang="tr-TR"/>
        </a:p>
      </dgm:t>
    </dgm:pt>
    <dgm:pt modelId="{7555E6E3-4B0C-4D50-9CB3-4545770AC941}" type="sibTrans" cxnId="{89874472-042F-4B1D-A28E-069D75B2924C}">
      <dgm:prSet/>
      <dgm:spPr/>
      <dgm:t>
        <a:bodyPr/>
        <a:lstStyle/>
        <a:p>
          <a:endParaRPr lang="tr-TR"/>
        </a:p>
      </dgm:t>
    </dgm:pt>
    <dgm:pt modelId="{890E9B5A-0C19-4E31-8F9B-2F211090793C}">
      <dgm:prSet phldrT="[Metin]"/>
      <dgm:spPr/>
      <dgm:t>
        <a:bodyPr/>
        <a:lstStyle/>
        <a:p>
          <a:endParaRPr lang="tr-TR" dirty="0"/>
        </a:p>
      </dgm:t>
    </dgm:pt>
    <dgm:pt modelId="{9D5B19E6-26B6-4A3F-BA8C-B303773BF445}" type="parTrans" cxnId="{EA694419-49DB-4DA4-ABFA-1AA71B429018}">
      <dgm:prSet/>
      <dgm:spPr/>
      <dgm:t>
        <a:bodyPr/>
        <a:lstStyle/>
        <a:p>
          <a:endParaRPr lang="tr-TR"/>
        </a:p>
      </dgm:t>
    </dgm:pt>
    <dgm:pt modelId="{BCEAC35B-3EB8-4C06-B96C-08EEAE4A18AB}" type="sibTrans" cxnId="{EA694419-49DB-4DA4-ABFA-1AA71B429018}">
      <dgm:prSet/>
      <dgm:spPr/>
      <dgm:t>
        <a:bodyPr/>
        <a:lstStyle/>
        <a:p>
          <a:endParaRPr lang="tr-TR"/>
        </a:p>
      </dgm:t>
    </dgm:pt>
    <dgm:pt modelId="{E312E4F4-0895-4735-98BA-B70B71CE46A7}">
      <dgm:prSet phldrT="[Metin]"/>
      <dgm:spPr/>
      <dgm:t>
        <a:bodyPr/>
        <a:lstStyle/>
        <a:p>
          <a:r>
            <a:rPr lang="en-US" dirty="0" err="1"/>
            <a:t>Ticarileşme</a:t>
          </a:r>
          <a:endParaRPr lang="tr-TR" dirty="0"/>
        </a:p>
      </dgm:t>
    </dgm:pt>
    <dgm:pt modelId="{96C5BAD3-365B-4B3E-B169-EA62CEF130C5}" type="parTrans" cxnId="{E9539743-3FAA-4FFF-818A-E2896CA7F799}">
      <dgm:prSet/>
      <dgm:spPr/>
      <dgm:t>
        <a:bodyPr/>
        <a:lstStyle/>
        <a:p>
          <a:endParaRPr lang="tr-TR"/>
        </a:p>
      </dgm:t>
    </dgm:pt>
    <dgm:pt modelId="{00750812-3BD4-413C-8762-99DFEA7A9C97}" type="sibTrans" cxnId="{E9539743-3FAA-4FFF-818A-E2896CA7F799}">
      <dgm:prSet/>
      <dgm:spPr/>
      <dgm:t>
        <a:bodyPr/>
        <a:lstStyle/>
        <a:p>
          <a:endParaRPr lang="tr-TR"/>
        </a:p>
      </dgm:t>
    </dgm:pt>
    <dgm:pt modelId="{0AF198A8-6720-4D64-B90D-2954670E28F7}">
      <dgm:prSet phldrT="[Metin]"/>
      <dgm:spPr/>
      <dgm:t>
        <a:bodyPr/>
        <a:lstStyle/>
        <a:p>
          <a:r>
            <a:rPr lang="en-US" dirty="0" err="1"/>
            <a:t>Maliyetlerin</a:t>
          </a:r>
          <a:r>
            <a:rPr lang="en-US" dirty="0"/>
            <a:t> </a:t>
          </a:r>
          <a:r>
            <a:rPr lang="en-US" dirty="0" err="1"/>
            <a:t>çıkarılması</a:t>
          </a:r>
          <a:endParaRPr lang="tr-TR" dirty="0"/>
        </a:p>
      </dgm:t>
    </dgm:pt>
    <dgm:pt modelId="{C3BCC86B-2BE2-4EA2-BED3-25FD0E625E15}" type="parTrans" cxnId="{40E9B118-6755-4CDE-8C36-4B22809FA210}">
      <dgm:prSet/>
      <dgm:spPr/>
      <dgm:t>
        <a:bodyPr/>
        <a:lstStyle/>
        <a:p>
          <a:endParaRPr lang="tr-TR"/>
        </a:p>
      </dgm:t>
    </dgm:pt>
    <dgm:pt modelId="{B8D029C8-A69D-4EA6-96CF-7BB626430B06}" type="sibTrans" cxnId="{40E9B118-6755-4CDE-8C36-4B22809FA210}">
      <dgm:prSet/>
      <dgm:spPr/>
      <dgm:t>
        <a:bodyPr/>
        <a:lstStyle/>
        <a:p>
          <a:endParaRPr lang="tr-TR"/>
        </a:p>
      </dgm:t>
    </dgm:pt>
    <dgm:pt modelId="{21FF240F-4AF0-4E9B-BF44-1D08354EC6A4}">
      <dgm:prSet phldrT="[Metin]"/>
      <dgm:spPr/>
      <dgm:t>
        <a:bodyPr/>
        <a:lstStyle/>
        <a:p>
          <a:pPr algn="r"/>
          <a:r>
            <a:rPr lang="en-US" dirty="0" err="1"/>
            <a:t>Fikrin</a:t>
          </a:r>
          <a:r>
            <a:rPr lang="en-US" dirty="0"/>
            <a:t> </a:t>
          </a:r>
          <a:r>
            <a:rPr lang="en-US" dirty="0" err="1"/>
            <a:t>paraya</a:t>
          </a:r>
          <a:r>
            <a:rPr lang="en-US" dirty="0"/>
            <a:t> </a:t>
          </a:r>
          <a:r>
            <a:rPr lang="en-US" dirty="0" err="1"/>
            <a:t>çevrilmesi</a:t>
          </a:r>
          <a:endParaRPr lang="tr-TR" dirty="0"/>
        </a:p>
      </dgm:t>
    </dgm:pt>
    <dgm:pt modelId="{3C70824D-9651-4F11-8B84-4610EBA48129}" type="parTrans" cxnId="{C8042346-6DDB-4385-8E17-07382305C89D}">
      <dgm:prSet/>
      <dgm:spPr/>
      <dgm:t>
        <a:bodyPr/>
        <a:lstStyle/>
        <a:p>
          <a:endParaRPr lang="tr-TR"/>
        </a:p>
      </dgm:t>
    </dgm:pt>
    <dgm:pt modelId="{CB49F9F2-8E90-4170-8C4C-DC6866763BA3}" type="sibTrans" cxnId="{C8042346-6DDB-4385-8E17-07382305C89D}">
      <dgm:prSet/>
      <dgm:spPr/>
      <dgm:t>
        <a:bodyPr/>
        <a:lstStyle/>
        <a:p>
          <a:endParaRPr lang="tr-TR"/>
        </a:p>
      </dgm:t>
    </dgm:pt>
    <dgm:pt modelId="{FDB85C00-EA44-4611-909F-C8E78288C290}">
      <dgm:prSet phldrT="[Metin]"/>
      <dgm:spPr/>
      <dgm:t>
        <a:bodyPr/>
        <a:lstStyle/>
        <a:p>
          <a:pPr algn="r"/>
          <a:r>
            <a:rPr lang="en-US" dirty="0" err="1"/>
            <a:t>İş</a:t>
          </a:r>
          <a:r>
            <a:rPr lang="en-US" dirty="0"/>
            <a:t> </a:t>
          </a:r>
          <a:r>
            <a:rPr lang="en-US" dirty="0" err="1"/>
            <a:t>planı</a:t>
          </a:r>
          <a:endParaRPr lang="tr-TR" dirty="0"/>
        </a:p>
      </dgm:t>
    </dgm:pt>
    <dgm:pt modelId="{EBB26944-9CA6-4F41-AA24-142B11E57B75}" type="parTrans" cxnId="{E108B342-5EF1-45E3-AB7E-AB2221F8C129}">
      <dgm:prSet/>
      <dgm:spPr/>
      <dgm:t>
        <a:bodyPr/>
        <a:lstStyle/>
        <a:p>
          <a:endParaRPr lang="tr-TR"/>
        </a:p>
      </dgm:t>
    </dgm:pt>
    <dgm:pt modelId="{23CF2272-91E2-47CA-86BC-CEADCB88A912}" type="sibTrans" cxnId="{E108B342-5EF1-45E3-AB7E-AB2221F8C129}">
      <dgm:prSet/>
      <dgm:spPr/>
      <dgm:t>
        <a:bodyPr/>
        <a:lstStyle/>
        <a:p>
          <a:endParaRPr lang="tr-TR"/>
        </a:p>
      </dgm:t>
    </dgm:pt>
    <dgm:pt modelId="{BFBE1E27-5629-47A4-BBA0-A437E5457C1F}" type="pres">
      <dgm:prSet presAssocID="{24625101-ADD7-46C5-B75E-061C1AD0FB58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B3940E44-C81E-42A5-BA74-F6C9E3540B02}" type="pres">
      <dgm:prSet presAssocID="{24625101-ADD7-46C5-B75E-061C1AD0FB58}" presName="children" presStyleCnt="0"/>
      <dgm:spPr/>
    </dgm:pt>
    <dgm:pt modelId="{6AA68343-3790-4819-8DE9-F69B22C1271A}" type="pres">
      <dgm:prSet presAssocID="{24625101-ADD7-46C5-B75E-061C1AD0FB58}" presName="child1group" presStyleCnt="0"/>
      <dgm:spPr/>
    </dgm:pt>
    <dgm:pt modelId="{B2B81840-8B70-4ED9-9EEA-7F2470ACC7A1}" type="pres">
      <dgm:prSet presAssocID="{24625101-ADD7-46C5-B75E-061C1AD0FB58}" presName="child1" presStyleLbl="bgAcc1" presStyleIdx="0" presStyleCnt="4"/>
      <dgm:spPr/>
    </dgm:pt>
    <dgm:pt modelId="{92E4FE09-43B2-4665-855A-FBC8143F6DA4}" type="pres">
      <dgm:prSet presAssocID="{24625101-ADD7-46C5-B75E-061C1AD0FB58}" presName="child1Text" presStyleLbl="bgAcc1" presStyleIdx="0" presStyleCnt="4">
        <dgm:presLayoutVars>
          <dgm:bulletEnabled val="1"/>
        </dgm:presLayoutVars>
      </dgm:prSet>
      <dgm:spPr/>
    </dgm:pt>
    <dgm:pt modelId="{ABA23D68-EE3F-4D38-97B0-DF94BE73245D}" type="pres">
      <dgm:prSet presAssocID="{24625101-ADD7-46C5-B75E-061C1AD0FB58}" presName="child2group" presStyleCnt="0"/>
      <dgm:spPr/>
    </dgm:pt>
    <dgm:pt modelId="{2D9DC32E-040C-435D-8B4D-70A7D34EB49B}" type="pres">
      <dgm:prSet presAssocID="{24625101-ADD7-46C5-B75E-061C1AD0FB58}" presName="child2" presStyleLbl="bgAcc1" presStyleIdx="1" presStyleCnt="4"/>
      <dgm:spPr/>
    </dgm:pt>
    <dgm:pt modelId="{F15A5198-08FD-4842-A303-AE79D8E91645}" type="pres">
      <dgm:prSet presAssocID="{24625101-ADD7-46C5-B75E-061C1AD0FB58}" presName="child2Text" presStyleLbl="bgAcc1" presStyleIdx="1" presStyleCnt="4">
        <dgm:presLayoutVars>
          <dgm:bulletEnabled val="1"/>
        </dgm:presLayoutVars>
      </dgm:prSet>
      <dgm:spPr/>
    </dgm:pt>
    <dgm:pt modelId="{F48B4D16-D66C-42B9-BADA-555618BE1CC2}" type="pres">
      <dgm:prSet presAssocID="{24625101-ADD7-46C5-B75E-061C1AD0FB58}" presName="child3group" presStyleCnt="0"/>
      <dgm:spPr/>
    </dgm:pt>
    <dgm:pt modelId="{25F91738-B72D-45AC-A341-12FE77A7930B}" type="pres">
      <dgm:prSet presAssocID="{24625101-ADD7-46C5-B75E-061C1AD0FB58}" presName="child3" presStyleLbl="bgAcc1" presStyleIdx="2" presStyleCnt="4"/>
      <dgm:spPr/>
    </dgm:pt>
    <dgm:pt modelId="{8309D715-256D-419F-9C3F-42F1B53475D2}" type="pres">
      <dgm:prSet presAssocID="{24625101-ADD7-46C5-B75E-061C1AD0FB58}" presName="child3Text" presStyleLbl="bgAcc1" presStyleIdx="2" presStyleCnt="4">
        <dgm:presLayoutVars>
          <dgm:bulletEnabled val="1"/>
        </dgm:presLayoutVars>
      </dgm:prSet>
      <dgm:spPr/>
    </dgm:pt>
    <dgm:pt modelId="{9F9FC332-0393-413A-BD6C-F4B61BE340B1}" type="pres">
      <dgm:prSet presAssocID="{24625101-ADD7-46C5-B75E-061C1AD0FB58}" presName="child4group" presStyleCnt="0"/>
      <dgm:spPr/>
    </dgm:pt>
    <dgm:pt modelId="{6E690A30-05AD-4674-A980-EE0F52228685}" type="pres">
      <dgm:prSet presAssocID="{24625101-ADD7-46C5-B75E-061C1AD0FB58}" presName="child4" presStyleLbl="bgAcc1" presStyleIdx="3" presStyleCnt="4"/>
      <dgm:spPr/>
    </dgm:pt>
    <dgm:pt modelId="{F0C7F875-CD3B-43CD-BDE6-7E8E59E5D4A6}" type="pres">
      <dgm:prSet presAssocID="{24625101-ADD7-46C5-B75E-061C1AD0FB58}" presName="child4Text" presStyleLbl="bgAcc1" presStyleIdx="3" presStyleCnt="4">
        <dgm:presLayoutVars>
          <dgm:bulletEnabled val="1"/>
        </dgm:presLayoutVars>
      </dgm:prSet>
      <dgm:spPr/>
    </dgm:pt>
    <dgm:pt modelId="{F5E05FCB-CE13-4983-8180-0A1279F0DFCA}" type="pres">
      <dgm:prSet presAssocID="{24625101-ADD7-46C5-B75E-061C1AD0FB58}" presName="childPlaceholder" presStyleCnt="0"/>
      <dgm:spPr/>
    </dgm:pt>
    <dgm:pt modelId="{521AC3AF-91A2-424F-8162-667B0783A9DB}" type="pres">
      <dgm:prSet presAssocID="{24625101-ADD7-46C5-B75E-061C1AD0FB58}" presName="circle" presStyleCnt="0"/>
      <dgm:spPr/>
    </dgm:pt>
    <dgm:pt modelId="{D45F51E3-AB70-43E6-9CB2-5CC7CF9BDED5}" type="pres">
      <dgm:prSet presAssocID="{24625101-ADD7-46C5-B75E-061C1AD0FB58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DF00FA0C-61D5-41FB-A68B-47F0C0204A71}" type="pres">
      <dgm:prSet presAssocID="{24625101-ADD7-46C5-B75E-061C1AD0FB58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6DB4E2A2-0529-421F-84E6-BC4E3EA9643A}" type="pres">
      <dgm:prSet presAssocID="{24625101-ADD7-46C5-B75E-061C1AD0FB58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CE9A6D8A-2F59-472C-98D1-86E39FB7A76E}" type="pres">
      <dgm:prSet presAssocID="{24625101-ADD7-46C5-B75E-061C1AD0FB58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9E8470CE-A3F6-45EC-9E5C-8A757B921F86}" type="pres">
      <dgm:prSet presAssocID="{24625101-ADD7-46C5-B75E-061C1AD0FB58}" presName="quadrantPlaceholder" presStyleCnt="0"/>
      <dgm:spPr/>
    </dgm:pt>
    <dgm:pt modelId="{97AB9EFD-4482-4FD1-8385-3D1438C5333E}" type="pres">
      <dgm:prSet presAssocID="{24625101-ADD7-46C5-B75E-061C1AD0FB58}" presName="center1" presStyleLbl="fgShp" presStyleIdx="0" presStyleCnt="2"/>
      <dgm:spPr/>
    </dgm:pt>
    <dgm:pt modelId="{A9976AB2-A7E3-49CD-A2CD-977EBDC18C03}" type="pres">
      <dgm:prSet presAssocID="{24625101-ADD7-46C5-B75E-061C1AD0FB58}" presName="center2" presStyleLbl="fgShp" presStyleIdx="1" presStyleCnt="2"/>
      <dgm:spPr/>
    </dgm:pt>
  </dgm:ptLst>
  <dgm:cxnLst>
    <dgm:cxn modelId="{76E77A01-C870-4408-BBF4-86109E55FAFA}" type="presOf" srcId="{BF0077A2-925F-44C5-AA06-DA8AE7F95BA0}" destId="{6E690A30-05AD-4674-A980-EE0F52228685}" srcOrd="0" destOrd="1" presId="urn:microsoft.com/office/officeart/2005/8/layout/cycle4"/>
    <dgm:cxn modelId="{637ADC01-E9AD-4C3E-9B9C-6717531982A3}" type="presOf" srcId="{E6DAB707-C865-45DB-93FF-8410E2BE17F2}" destId="{B2B81840-8B70-4ED9-9EEA-7F2470ACC7A1}" srcOrd="0" destOrd="2" presId="urn:microsoft.com/office/officeart/2005/8/layout/cycle4"/>
    <dgm:cxn modelId="{16F0E302-28D9-4418-BD57-5AF588ED0DE0}" type="presOf" srcId="{BD0316B4-3208-41F8-AC7C-ACE5E2A2BBE1}" destId="{6E690A30-05AD-4674-A980-EE0F52228685}" srcOrd="0" destOrd="2" presId="urn:microsoft.com/office/officeart/2005/8/layout/cycle4"/>
    <dgm:cxn modelId="{0F78510B-5AFB-4CDD-BC6C-A798E661444F}" type="presOf" srcId="{C470EAA6-DE74-4850-9DF9-3EE137F5BE4F}" destId="{D45F51E3-AB70-43E6-9CB2-5CC7CF9BDED5}" srcOrd="0" destOrd="0" presId="urn:microsoft.com/office/officeart/2005/8/layout/cycle4"/>
    <dgm:cxn modelId="{0FFB690F-C9DE-4FB6-A430-A5B05929AA49}" type="presOf" srcId="{FCE281CF-950B-458E-B323-6846FADD8E2B}" destId="{B2B81840-8B70-4ED9-9EEA-7F2470ACC7A1}" srcOrd="0" destOrd="0" presId="urn:microsoft.com/office/officeart/2005/8/layout/cycle4"/>
    <dgm:cxn modelId="{0D465311-C682-4E87-9EB6-35C94D1A6DD2}" type="presOf" srcId="{890E9B5A-0C19-4E31-8F9B-2F211090793C}" destId="{F0C7F875-CD3B-43CD-BDE6-7E8E59E5D4A6}" srcOrd="1" destOrd="6" presId="urn:microsoft.com/office/officeart/2005/8/layout/cycle4"/>
    <dgm:cxn modelId="{12869A16-CFA0-4CB7-9F7B-ADB345A47B2E}" srcId="{24625101-ADD7-46C5-B75E-061C1AD0FB58}" destId="{C470EAA6-DE74-4850-9DF9-3EE137F5BE4F}" srcOrd="0" destOrd="0" parTransId="{49A7DAE0-41F0-44BF-84CD-29BF5DECC51F}" sibTransId="{2093272B-1A49-4666-BF4A-63CF44B3578D}"/>
    <dgm:cxn modelId="{EADFEE17-E31F-47FF-A171-C0B40B818693}" type="presOf" srcId="{86D25BE7-23DF-4547-9A89-66F20558A474}" destId="{2D9DC32E-040C-435D-8B4D-70A7D34EB49B}" srcOrd="0" destOrd="1" presId="urn:microsoft.com/office/officeart/2005/8/layout/cycle4"/>
    <dgm:cxn modelId="{40E9B118-6755-4CDE-8C36-4B22809FA210}" srcId="{839B1296-4A27-4064-B80B-0D5693BFDB24}" destId="{0AF198A8-6720-4D64-B90D-2954670E28F7}" srcOrd="5" destOrd="0" parTransId="{C3BCC86B-2BE2-4EA2-BED3-25FD0E625E15}" sibTransId="{B8D029C8-A69D-4EA6-96CF-7BB626430B06}"/>
    <dgm:cxn modelId="{EA694419-49DB-4DA4-ABFA-1AA71B429018}" srcId="{839B1296-4A27-4064-B80B-0D5693BFDB24}" destId="{890E9B5A-0C19-4E31-8F9B-2F211090793C}" srcOrd="6" destOrd="0" parTransId="{9D5B19E6-26B6-4A3F-BA8C-B303773BF445}" sibTransId="{BCEAC35B-3EB8-4C06-B96C-08EEAE4A18AB}"/>
    <dgm:cxn modelId="{EBE5AA1D-89F4-41B4-8E41-1720E81684DB}" type="presOf" srcId="{0C9A7906-B5E8-46FD-9A85-C41A5C02ED5D}" destId="{25F91738-B72D-45AC-A341-12FE77A7930B}" srcOrd="0" destOrd="0" presId="urn:microsoft.com/office/officeart/2005/8/layout/cycle4"/>
    <dgm:cxn modelId="{DE9A3F1E-6B72-414E-AE51-ADD3A8EA9592}" srcId="{24625101-ADD7-46C5-B75E-061C1AD0FB58}" destId="{76751FCB-EE71-4076-8395-84897F60CAB7}" srcOrd="1" destOrd="0" parTransId="{E91320BD-7284-4F2C-989B-DD88D074E598}" sibTransId="{F280CCC1-179A-49E0-988A-585EB3BB7AA9}"/>
    <dgm:cxn modelId="{DD5BE123-748D-45F4-8FF0-A6B699CC1529}" type="presOf" srcId="{E312E4F4-0895-4735-98BA-B70B71CE46A7}" destId="{F0C7F875-CD3B-43CD-BDE6-7E8E59E5D4A6}" srcOrd="1" destOrd="4" presId="urn:microsoft.com/office/officeart/2005/8/layout/cycle4"/>
    <dgm:cxn modelId="{E92C6526-D8CD-46C6-95D9-671D8BB636ED}" type="presOf" srcId="{FDB85C00-EA44-4611-909F-C8E78288C290}" destId="{25F91738-B72D-45AC-A341-12FE77A7930B}" srcOrd="0" destOrd="2" presId="urn:microsoft.com/office/officeart/2005/8/layout/cycle4"/>
    <dgm:cxn modelId="{B4B40028-4C57-4983-BFCA-7E38AB63C29A}" type="presOf" srcId="{2381AB9C-C640-4ACF-BE45-C0D62C0EA0B9}" destId="{B2B81840-8B70-4ED9-9EEA-7F2470ACC7A1}" srcOrd="0" destOrd="1" presId="urn:microsoft.com/office/officeart/2005/8/layout/cycle4"/>
    <dgm:cxn modelId="{335DB02A-4E3F-47B1-B3D8-2278B62C1C26}" type="presOf" srcId="{B25EEB55-E63F-42B9-9696-5878B516DC86}" destId="{F0C7F875-CD3B-43CD-BDE6-7E8E59E5D4A6}" srcOrd="1" destOrd="0" presId="urn:microsoft.com/office/officeart/2005/8/layout/cycle4"/>
    <dgm:cxn modelId="{A3A0EB2D-4B35-474C-BD41-3C93C9386AE5}" type="presOf" srcId="{0208E75F-7520-4C91-B913-9CA6AB6A6DF9}" destId="{2D9DC32E-040C-435D-8B4D-70A7D34EB49B}" srcOrd="0" destOrd="0" presId="urn:microsoft.com/office/officeart/2005/8/layout/cycle4"/>
    <dgm:cxn modelId="{6307F630-8068-4CFB-B0EA-2B92FDAD377F}" type="presOf" srcId="{21FF240F-4AF0-4E9B-BF44-1D08354EC6A4}" destId="{8309D715-256D-419F-9C3F-42F1B53475D2}" srcOrd="1" destOrd="1" presId="urn:microsoft.com/office/officeart/2005/8/layout/cycle4"/>
    <dgm:cxn modelId="{B8411A5D-F157-4C10-935B-1D884000D936}" type="presOf" srcId="{890E9B5A-0C19-4E31-8F9B-2F211090793C}" destId="{6E690A30-05AD-4674-A980-EE0F52228685}" srcOrd="0" destOrd="6" presId="urn:microsoft.com/office/officeart/2005/8/layout/cycle4"/>
    <dgm:cxn modelId="{E108B342-5EF1-45E3-AB7E-AB2221F8C129}" srcId="{032AE29B-67F3-4DFA-A0FE-6627C7D6DEEF}" destId="{FDB85C00-EA44-4611-909F-C8E78288C290}" srcOrd="2" destOrd="0" parTransId="{EBB26944-9CA6-4F41-AA24-142B11E57B75}" sibTransId="{23CF2272-91E2-47CA-86BC-CEADCB88A912}"/>
    <dgm:cxn modelId="{E9539743-3FAA-4FFF-818A-E2896CA7F799}" srcId="{839B1296-4A27-4064-B80B-0D5693BFDB24}" destId="{E312E4F4-0895-4735-98BA-B70B71CE46A7}" srcOrd="4" destOrd="0" parTransId="{96C5BAD3-365B-4B3E-B169-EA62CEF130C5}" sibTransId="{00750812-3BD4-413C-8762-99DFEA7A9C97}"/>
    <dgm:cxn modelId="{C8042346-6DDB-4385-8E17-07382305C89D}" srcId="{032AE29B-67F3-4DFA-A0FE-6627C7D6DEEF}" destId="{21FF240F-4AF0-4E9B-BF44-1D08354EC6A4}" srcOrd="1" destOrd="0" parTransId="{3C70824D-9651-4F11-8B84-4610EBA48129}" sibTransId="{CB49F9F2-8E90-4170-8C4C-DC6866763BA3}"/>
    <dgm:cxn modelId="{0E7E1A48-D9D8-4D19-BE98-C59798327280}" type="presOf" srcId="{BF0077A2-925F-44C5-AA06-DA8AE7F95BA0}" destId="{F0C7F875-CD3B-43CD-BDE6-7E8E59E5D4A6}" srcOrd="1" destOrd="1" presId="urn:microsoft.com/office/officeart/2005/8/layout/cycle4"/>
    <dgm:cxn modelId="{60CF886A-36E8-4305-A733-0903EB52C2A1}" type="presOf" srcId="{0AF198A8-6720-4D64-B90D-2954670E28F7}" destId="{F0C7F875-CD3B-43CD-BDE6-7E8E59E5D4A6}" srcOrd="1" destOrd="5" presId="urn:microsoft.com/office/officeart/2005/8/layout/cycle4"/>
    <dgm:cxn modelId="{E0E76971-43F5-4472-9845-68F3EF6FCD46}" srcId="{839B1296-4A27-4064-B80B-0D5693BFDB24}" destId="{BD0316B4-3208-41F8-AC7C-ACE5E2A2BBE1}" srcOrd="2" destOrd="0" parTransId="{029B849B-753E-49A5-88AA-B26FCCD410FE}" sibTransId="{5E8F9D8B-5543-4D96-8AA4-BEEC67E5EE25}"/>
    <dgm:cxn modelId="{89874472-042F-4B1D-A28E-069D75B2924C}" srcId="{839B1296-4A27-4064-B80B-0D5693BFDB24}" destId="{6FD10426-2AB2-4FC9-90B1-4D1237B8E60E}" srcOrd="3" destOrd="0" parTransId="{EF401038-2581-40D6-AFF1-7D456D39F369}" sibTransId="{7555E6E3-4B0C-4D50-9CB3-4545770AC941}"/>
    <dgm:cxn modelId="{88153D53-4521-49AB-BB00-FD1C773CC2CE}" type="presOf" srcId="{6FD10426-2AB2-4FC9-90B1-4D1237B8E60E}" destId="{6E690A30-05AD-4674-A980-EE0F52228685}" srcOrd="0" destOrd="3" presId="urn:microsoft.com/office/officeart/2005/8/layout/cycle4"/>
    <dgm:cxn modelId="{1FDA0376-B14C-4B3E-B657-312DDE776604}" srcId="{24625101-ADD7-46C5-B75E-061C1AD0FB58}" destId="{032AE29B-67F3-4DFA-A0FE-6627C7D6DEEF}" srcOrd="2" destOrd="0" parTransId="{5E12E1E3-9428-49CE-9A3C-089F68D8C1B6}" sibTransId="{3D91DE98-300D-408C-8368-32B3B558E7E7}"/>
    <dgm:cxn modelId="{6F3B1B57-BD43-4E78-B618-74F4CFE4D13C}" type="presOf" srcId="{6FD10426-2AB2-4FC9-90B1-4D1237B8E60E}" destId="{F0C7F875-CD3B-43CD-BDE6-7E8E59E5D4A6}" srcOrd="1" destOrd="3" presId="urn:microsoft.com/office/officeart/2005/8/layout/cycle4"/>
    <dgm:cxn modelId="{7253BE57-7B3E-4B1D-8103-A25CE9FA1B7F}" type="presOf" srcId="{B25EEB55-E63F-42B9-9696-5878B516DC86}" destId="{6E690A30-05AD-4674-A980-EE0F52228685}" srcOrd="0" destOrd="0" presId="urn:microsoft.com/office/officeart/2005/8/layout/cycle4"/>
    <dgm:cxn modelId="{5CF20178-0F74-4244-AF32-57A46055FCA0}" srcId="{839B1296-4A27-4064-B80B-0D5693BFDB24}" destId="{B25EEB55-E63F-42B9-9696-5878B516DC86}" srcOrd="0" destOrd="0" parTransId="{22D9972B-B0DE-4AE6-B9FC-751522D902C6}" sibTransId="{B924793D-9987-46DE-8973-949FD82593D3}"/>
    <dgm:cxn modelId="{40239B7B-5278-4C9A-BC1C-D2BE3BFD53E8}" type="presOf" srcId="{86D25BE7-23DF-4547-9A89-66F20558A474}" destId="{F15A5198-08FD-4842-A303-AE79D8E91645}" srcOrd="1" destOrd="1" presId="urn:microsoft.com/office/officeart/2005/8/layout/cycle4"/>
    <dgm:cxn modelId="{FB503D80-CE0A-4E18-AD1B-387FA756467E}" type="presOf" srcId="{FCE281CF-950B-458E-B323-6846FADD8E2B}" destId="{92E4FE09-43B2-4665-855A-FBC8143F6DA4}" srcOrd="1" destOrd="0" presId="urn:microsoft.com/office/officeart/2005/8/layout/cycle4"/>
    <dgm:cxn modelId="{682E2A83-7C26-4BC7-B4EB-D20BCD782C68}" srcId="{C470EAA6-DE74-4850-9DF9-3EE137F5BE4F}" destId="{FCE281CF-950B-458E-B323-6846FADD8E2B}" srcOrd="0" destOrd="0" parTransId="{CDD3A1B0-3923-4160-8285-AABD72092B0C}" sibTransId="{F365F4B5-8A8D-42F5-8D8E-FA25F53B0E0C}"/>
    <dgm:cxn modelId="{3DBAA48E-A14B-45BE-9212-6CBC59F4FE64}" type="presOf" srcId="{E6DAB707-C865-45DB-93FF-8410E2BE17F2}" destId="{92E4FE09-43B2-4665-855A-FBC8143F6DA4}" srcOrd="1" destOrd="2" presId="urn:microsoft.com/office/officeart/2005/8/layout/cycle4"/>
    <dgm:cxn modelId="{3469E48E-4834-4412-A3E7-6064993DB41A}" type="presOf" srcId="{BD0316B4-3208-41F8-AC7C-ACE5E2A2BBE1}" destId="{F0C7F875-CD3B-43CD-BDE6-7E8E59E5D4A6}" srcOrd="1" destOrd="2" presId="urn:microsoft.com/office/officeart/2005/8/layout/cycle4"/>
    <dgm:cxn modelId="{0F573A9F-EDC3-482A-B29F-AE85A26E2213}" type="presOf" srcId="{E312E4F4-0895-4735-98BA-B70B71CE46A7}" destId="{6E690A30-05AD-4674-A980-EE0F52228685}" srcOrd="0" destOrd="4" presId="urn:microsoft.com/office/officeart/2005/8/layout/cycle4"/>
    <dgm:cxn modelId="{5CC555A2-716F-4F18-AC7B-5C81BF31A228}" type="presOf" srcId="{839B1296-4A27-4064-B80B-0D5693BFDB24}" destId="{CE9A6D8A-2F59-472C-98D1-86E39FB7A76E}" srcOrd="0" destOrd="0" presId="urn:microsoft.com/office/officeart/2005/8/layout/cycle4"/>
    <dgm:cxn modelId="{4890F1A5-DD26-4763-9181-7FB461A3AE89}" srcId="{032AE29B-67F3-4DFA-A0FE-6627C7D6DEEF}" destId="{0C9A7906-B5E8-46FD-9A85-C41A5C02ED5D}" srcOrd="0" destOrd="0" parTransId="{E461EE80-8EEF-41A4-996A-FA3ACEAF2BBB}" sibTransId="{8DC368E3-242F-4534-85EB-0EA77DDDDE06}"/>
    <dgm:cxn modelId="{C07848A6-B798-44C9-B896-D78A970C06DC}" type="presOf" srcId="{FDB85C00-EA44-4611-909F-C8E78288C290}" destId="{8309D715-256D-419F-9C3F-42F1B53475D2}" srcOrd="1" destOrd="2" presId="urn:microsoft.com/office/officeart/2005/8/layout/cycle4"/>
    <dgm:cxn modelId="{672DC1AC-24E5-4249-ADEF-8E67F7B8585A}" srcId="{76751FCB-EE71-4076-8395-84897F60CAB7}" destId="{86D25BE7-23DF-4547-9A89-66F20558A474}" srcOrd="1" destOrd="0" parTransId="{E2F49608-F182-4D04-B73D-75C5EC35F708}" sibTransId="{B3EAEFDB-41FE-4B82-9017-D33F8D23353D}"/>
    <dgm:cxn modelId="{278C2DAE-8CDF-40E1-B8C5-43F9CC763E0F}" srcId="{C470EAA6-DE74-4850-9DF9-3EE137F5BE4F}" destId="{E6DAB707-C865-45DB-93FF-8410E2BE17F2}" srcOrd="2" destOrd="0" parTransId="{4F435985-CBEA-432A-82D6-358BE60C3C2E}" sibTransId="{472768F7-4BE2-4A23-AD8C-E8D849FCC9CA}"/>
    <dgm:cxn modelId="{33E752B1-BBC5-4BC3-BF96-59CD920D953B}" srcId="{76751FCB-EE71-4076-8395-84897F60CAB7}" destId="{0208E75F-7520-4C91-B913-9CA6AB6A6DF9}" srcOrd="0" destOrd="0" parTransId="{F5574059-D382-4BDC-A676-D1FB7019F714}" sibTransId="{76212646-08D8-44AB-A717-56F27EC82063}"/>
    <dgm:cxn modelId="{0DED1AB5-4D4B-47BC-9E26-037487962291}" type="presOf" srcId="{24625101-ADD7-46C5-B75E-061C1AD0FB58}" destId="{BFBE1E27-5629-47A4-BBA0-A437E5457C1F}" srcOrd="0" destOrd="0" presId="urn:microsoft.com/office/officeart/2005/8/layout/cycle4"/>
    <dgm:cxn modelId="{D54791C8-770A-4F17-A72C-0E30BAE39168}" type="presOf" srcId="{76751FCB-EE71-4076-8395-84897F60CAB7}" destId="{DF00FA0C-61D5-41FB-A68B-47F0C0204A71}" srcOrd="0" destOrd="0" presId="urn:microsoft.com/office/officeart/2005/8/layout/cycle4"/>
    <dgm:cxn modelId="{58AA35CB-5C52-4779-8625-BA1B651996D5}" type="presOf" srcId="{0AF198A8-6720-4D64-B90D-2954670E28F7}" destId="{6E690A30-05AD-4674-A980-EE0F52228685}" srcOrd="0" destOrd="5" presId="urn:microsoft.com/office/officeart/2005/8/layout/cycle4"/>
    <dgm:cxn modelId="{F75233D3-B8D2-49F8-BDE6-3096A2A90054}" type="presOf" srcId="{0208E75F-7520-4C91-B913-9CA6AB6A6DF9}" destId="{F15A5198-08FD-4842-A303-AE79D8E91645}" srcOrd="1" destOrd="0" presId="urn:microsoft.com/office/officeart/2005/8/layout/cycle4"/>
    <dgm:cxn modelId="{435DF8D7-2FE9-4BBF-AD64-50DF7163D0B0}" srcId="{24625101-ADD7-46C5-B75E-061C1AD0FB58}" destId="{839B1296-4A27-4064-B80B-0D5693BFDB24}" srcOrd="3" destOrd="0" parTransId="{A5F6FB9B-6666-4EE4-A577-2A4F4B91770D}" sibTransId="{31F04EEB-D1EA-4B77-902F-B19DB79BD6B7}"/>
    <dgm:cxn modelId="{D9FF8AD9-84B1-44BB-9C17-2A5E58024132}" type="presOf" srcId="{21FF240F-4AF0-4E9B-BF44-1D08354EC6A4}" destId="{25F91738-B72D-45AC-A341-12FE77A7930B}" srcOrd="0" destOrd="1" presId="urn:microsoft.com/office/officeart/2005/8/layout/cycle4"/>
    <dgm:cxn modelId="{C47D42DA-FFFC-4CB7-8415-B0687FD9A14F}" srcId="{839B1296-4A27-4064-B80B-0D5693BFDB24}" destId="{BF0077A2-925F-44C5-AA06-DA8AE7F95BA0}" srcOrd="1" destOrd="0" parTransId="{2200BA5C-01C0-475F-A95A-EDC1D17EE6ED}" sibTransId="{A94F6668-0B19-489B-BD8F-238A89F67B9D}"/>
    <dgm:cxn modelId="{489A50E5-1C69-4673-9872-CE77A4CC8617}" type="presOf" srcId="{032AE29B-67F3-4DFA-A0FE-6627C7D6DEEF}" destId="{6DB4E2A2-0529-421F-84E6-BC4E3EA9643A}" srcOrd="0" destOrd="0" presId="urn:microsoft.com/office/officeart/2005/8/layout/cycle4"/>
    <dgm:cxn modelId="{232094E8-BC6F-4E3F-80F3-9FC883175879}" type="presOf" srcId="{2381AB9C-C640-4ACF-BE45-C0D62C0EA0B9}" destId="{92E4FE09-43B2-4665-855A-FBC8143F6DA4}" srcOrd="1" destOrd="1" presId="urn:microsoft.com/office/officeart/2005/8/layout/cycle4"/>
    <dgm:cxn modelId="{952058F5-8679-4633-862F-C160323417E3}" srcId="{C470EAA6-DE74-4850-9DF9-3EE137F5BE4F}" destId="{2381AB9C-C640-4ACF-BE45-C0D62C0EA0B9}" srcOrd="1" destOrd="0" parTransId="{A2560B8D-488A-48C3-9B8F-FFE720B79C04}" sibTransId="{7E40E573-3D8D-4643-A1C5-2DC408ADBB00}"/>
    <dgm:cxn modelId="{266A9BFE-51CB-4A1E-A0F7-9D411CF637AF}" type="presOf" srcId="{0C9A7906-B5E8-46FD-9A85-C41A5C02ED5D}" destId="{8309D715-256D-419F-9C3F-42F1B53475D2}" srcOrd="1" destOrd="0" presId="urn:microsoft.com/office/officeart/2005/8/layout/cycle4"/>
    <dgm:cxn modelId="{814354A5-DFC3-47D5-93BD-1E910C8BF4B6}" type="presParOf" srcId="{BFBE1E27-5629-47A4-BBA0-A437E5457C1F}" destId="{B3940E44-C81E-42A5-BA74-F6C9E3540B02}" srcOrd="0" destOrd="0" presId="urn:microsoft.com/office/officeart/2005/8/layout/cycle4"/>
    <dgm:cxn modelId="{7049106B-F7E5-41FD-B490-3548C674FF90}" type="presParOf" srcId="{B3940E44-C81E-42A5-BA74-F6C9E3540B02}" destId="{6AA68343-3790-4819-8DE9-F69B22C1271A}" srcOrd="0" destOrd="0" presId="urn:microsoft.com/office/officeart/2005/8/layout/cycle4"/>
    <dgm:cxn modelId="{96796B57-400D-4966-B491-11E5C18845B2}" type="presParOf" srcId="{6AA68343-3790-4819-8DE9-F69B22C1271A}" destId="{B2B81840-8B70-4ED9-9EEA-7F2470ACC7A1}" srcOrd="0" destOrd="0" presId="urn:microsoft.com/office/officeart/2005/8/layout/cycle4"/>
    <dgm:cxn modelId="{F2357899-CC11-4404-9B3E-61C1B4D9BEDE}" type="presParOf" srcId="{6AA68343-3790-4819-8DE9-F69B22C1271A}" destId="{92E4FE09-43B2-4665-855A-FBC8143F6DA4}" srcOrd="1" destOrd="0" presId="urn:microsoft.com/office/officeart/2005/8/layout/cycle4"/>
    <dgm:cxn modelId="{E625D596-C6FC-4632-9DE0-EF67CB132B63}" type="presParOf" srcId="{B3940E44-C81E-42A5-BA74-F6C9E3540B02}" destId="{ABA23D68-EE3F-4D38-97B0-DF94BE73245D}" srcOrd="1" destOrd="0" presId="urn:microsoft.com/office/officeart/2005/8/layout/cycle4"/>
    <dgm:cxn modelId="{B7672976-FC80-451B-9F23-3E4F045EF85F}" type="presParOf" srcId="{ABA23D68-EE3F-4D38-97B0-DF94BE73245D}" destId="{2D9DC32E-040C-435D-8B4D-70A7D34EB49B}" srcOrd="0" destOrd="0" presId="urn:microsoft.com/office/officeart/2005/8/layout/cycle4"/>
    <dgm:cxn modelId="{39EE7979-024A-4D77-936D-1E8670B53FBF}" type="presParOf" srcId="{ABA23D68-EE3F-4D38-97B0-DF94BE73245D}" destId="{F15A5198-08FD-4842-A303-AE79D8E91645}" srcOrd="1" destOrd="0" presId="urn:microsoft.com/office/officeart/2005/8/layout/cycle4"/>
    <dgm:cxn modelId="{7F108590-ACFB-4471-8987-B9CB8670E212}" type="presParOf" srcId="{B3940E44-C81E-42A5-BA74-F6C9E3540B02}" destId="{F48B4D16-D66C-42B9-BADA-555618BE1CC2}" srcOrd="2" destOrd="0" presId="urn:microsoft.com/office/officeart/2005/8/layout/cycle4"/>
    <dgm:cxn modelId="{FCEB4BE9-004C-40AA-839A-D6AFEA511208}" type="presParOf" srcId="{F48B4D16-D66C-42B9-BADA-555618BE1CC2}" destId="{25F91738-B72D-45AC-A341-12FE77A7930B}" srcOrd="0" destOrd="0" presId="urn:microsoft.com/office/officeart/2005/8/layout/cycle4"/>
    <dgm:cxn modelId="{2B938138-21C9-4FE7-B3F1-8338169B3008}" type="presParOf" srcId="{F48B4D16-D66C-42B9-BADA-555618BE1CC2}" destId="{8309D715-256D-419F-9C3F-42F1B53475D2}" srcOrd="1" destOrd="0" presId="urn:microsoft.com/office/officeart/2005/8/layout/cycle4"/>
    <dgm:cxn modelId="{CC59660A-8070-4A25-8A9B-A1AFF80F94C5}" type="presParOf" srcId="{B3940E44-C81E-42A5-BA74-F6C9E3540B02}" destId="{9F9FC332-0393-413A-BD6C-F4B61BE340B1}" srcOrd="3" destOrd="0" presId="urn:microsoft.com/office/officeart/2005/8/layout/cycle4"/>
    <dgm:cxn modelId="{514D15F5-D3F7-4FA6-99D4-87EE8CD7D0A1}" type="presParOf" srcId="{9F9FC332-0393-413A-BD6C-F4B61BE340B1}" destId="{6E690A30-05AD-4674-A980-EE0F52228685}" srcOrd="0" destOrd="0" presId="urn:microsoft.com/office/officeart/2005/8/layout/cycle4"/>
    <dgm:cxn modelId="{D77B1054-A69A-45D5-8E03-C1A0846C85B6}" type="presParOf" srcId="{9F9FC332-0393-413A-BD6C-F4B61BE340B1}" destId="{F0C7F875-CD3B-43CD-BDE6-7E8E59E5D4A6}" srcOrd="1" destOrd="0" presId="urn:microsoft.com/office/officeart/2005/8/layout/cycle4"/>
    <dgm:cxn modelId="{10E93A91-3D97-40BC-ADE8-31AC1B7843AE}" type="presParOf" srcId="{B3940E44-C81E-42A5-BA74-F6C9E3540B02}" destId="{F5E05FCB-CE13-4983-8180-0A1279F0DFCA}" srcOrd="4" destOrd="0" presId="urn:microsoft.com/office/officeart/2005/8/layout/cycle4"/>
    <dgm:cxn modelId="{79FD8523-B7C0-42F9-B698-B30A09F05926}" type="presParOf" srcId="{BFBE1E27-5629-47A4-BBA0-A437E5457C1F}" destId="{521AC3AF-91A2-424F-8162-667B0783A9DB}" srcOrd="1" destOrd="0" presId="urn:microsoft.com/office/officeart/2005/8/layout/cycle4"/>
    <dgm:cxn modelId="{1B38BE74-573E-43BD-984E-CCAD68100DD9}" type="presParOf" srcId="{521AC3AF-91A2-424F-8162-667B0783A9DB}" destId="{D45F51E3-AB70-43E6-9CB2-5CC7CF9BDED5}" srcOrd="0" destOrd="0" presId="urn:microsoft.com/office/officeart/2005/8/layout/cycle4"/>
    <dgm:cxn modelId="{51BDE298-85DB-4F79-9651-0E2A2286715F}" type="presParOf" srcId="{521AC3AF-91A2-424F-8162-667B0783A9DB}" destId="{DF00FA0C-61D5-41FB-A68B-47F0C0204A71}" srcOrd="1" destOrd="0" presId="urn:microsoft.com/office/officeart/2005/8/layout/cycle4"/>
    <dgm:cxn modelId="{176814AB-7FC2-42FA-BE0A-472CDC9D6314}" type="presParOf" srcId="{521AC3AF-91A2-424F-8162-667B0783A9DB}" destId="{6DB4E2A2-0529-421F-84E6-BC4E3EA9643A}" srcOrd="2" destOrd="0" presId="urn:microsoft.com/office/officeart/2005/8/layout/cycle4"/>
    <dgm:cxn modelId="{E73302B3-A3AF-4512-9C51-E69D9D8AA04E}" type="presParOf" srcId="{521AC3AF-91A2-424F-8162-667B0783A9DB}" destId="{CE9A6D8A-2F59-472C-98D1-86E39FB7A76E}" srcOrd="3" destOrd="0" presId="urn:microsoft.com/office/officeart/2005/8/layout/cycle4"/>
    <dgm:cxn modelId="{0D6AC81A-6CCC-4C6B-AD72-5669E67C7E9B}" type="presParOf" srcId="{521AC3AF-91A2-424F-8162-667B0783A9DB}" destId="{9E8470CE-A3F6-45EC-9E5C-8A757B921F86}" srcOrd="4" destOrd="0" presId="urn:microsoft.com/office/officeart/2005/8/layout/cycle4"/>
    <dgm:cxn modelId="{F17F241C-49C6-446F-A9C1-1FB4A207DA3D}" type="presParOf" srcId="{BFBE1E27-5629-47A4-BBA0-A437E5457C1F}" destId="{97AB9EFD-4482-4FD1-8385-3D1438C5333E}" srcOrd="2" destOrd="0" presId="urn:microsoft.com/office/officeart/2005/8/layout/cycle4"/>
    <dgm:cxn modelId="{55B3C8A6-E3AB-4077-9396-70100EB1B1DA}" type="presParOf" srcId="{BFBE1E27-5629-47A4-BBA0-A437E5457C1F}" destId="{A9976AB2-A7E3-49CD-A2CD-977EBDC18C03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F7F3A4-FF1F-49BE-A25F-D88D9F1AEFAC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8C4A8E20-0876-43C5-8E35-E932C52C5F21}">
      <dgm:prSet phldrT="[Metin]"/>
      <dgm:spPr/>
      <dgm:t>
        <a:bodyPr/>
        <a:lstStyle/>
        <a:p>
          <a:r>
            <a:rPr lang="en-US" dirty="0" err="1"/>
            <a:t>Üniversite</a:t>
          </a:r>
          <a:endParaRPr lang="tr-TR" dirty="0"/>
        </a:p>
      </dgm:t>
    </dgm:pt>
    <dgm:pt modelId="{3C0EFFC5-7FCE-4140-8912-7E5A90F59BE9}" type="parTrans" cxnId="{F8F710B2-5F87-4AC6-B214-34EAEE579FD6}">
      <dgm:prSet/>
      <dgm:spPr/>
      <dgm:t>
        <a:bodyPr/>
        <a:lstStyle/>
        <a:p>
          <a:endParaRPr lang="tr-TR"/>
        </a:p>
      </dgm:t>
    </dgm:pt>
    <dgm:pt modelId="{5EAB96C5-B885-4B3E-A8B1-5C13CC8FDB70}" type="sibTrans" cxnId="{F8F710B2-5F87-4AC6-B214-34EAEE579FD6}">
      <dgm:prSet/>
      <dgm:spPr/>
      <dgm:t>
        <a:bodyPr/>
        <a:lstStyle/>
        <a:p>
          <a:endParaRPr lang="tr-TR"/>
        </a:p>
      </dgm:t>
    </dgm:pt>
    <dgm:pt modelId="{8925F9E4-9C52-47D4-9269-542A8ACF421A}">
      <dgm:prSet phldrT="[Metin]"/>
      <dgm:spPr/>
      <dgm:t>
        <a:bodyPr/>
        <a:lstStyle/>
        <a:p>
          <a:r>
            <a:rPr lang="en-US" dirty="0" err="1"/>
            <a:t>Hastane</a:t>
          </a:r>
          <a:endParaRPr lang="tr-TR" dirty="0"/>
        </a:p>
      </dgm:t>
    </dgm:pt>
    <dgm:pt modelId="{6F670D45-CFBD-4F6D-9A8C-869C6DC0EA52}" type="parTrans" cxnId="{AE7FCF1F-7081-4875-B7EF-1500735F1F11}">
      <dgm:prSet/>
      <dgm:spPr/>
      <dgm:t>
        <a:bodyPr/>
        <a:lstStyle/>
        <a:p>
          <a:endParaRPr lang="tr-TR"/>
        </a:p>
      </dgm:t>
    </dgm:pt>
    <dgm:pt modelId="{C63F0231-B43E-499E-B36A-BD01B1047875}" type="sibTrans" cxnId="{AE7FCF1F-7081-4875-B7EF-1500735F1F11}">
      <dgm:prSet/>
      <dgm:spPr/>
      <dgm:t>
        <a:bodyPr/>
        <a:lstStyle/>
        <a:p>
          <a:endParaRPr lang="tr-TR"/>
        </a:p>
      </dgm:t>
    </dgm:pt>
    <dgm:pt modelId="{AC8722F9-146F-4EB8-918D-07B14BEABDAB}">
      <dgm:prSet phldrT="[Metin]"/>
      <dgm:spPr/>
      <dgm:t>
        <a:bodyPr/>
        <a:lstStyle/>
        <a:p>
          <a:r>
            <a:rPr lang="en-US" dirty="0"/>
            <a:t>Hasta </a:t>
          </a:r>
          <a:r>
            <a:rPr lang="en-US" dirty="0" err="1"/>
            <a:t>ihtiyaçları</a:t>
          </a:r>
          <a:endParaRPr lang="tr-TR" dirty="0"/>
        </a:p>
      </dgm:t>
    </dgm:pt>
    <dgm:pt modelId="{E5C093DC-D5DE-4EFD-9D99-B2B0B9C1BA76}" type="parTrans" cxnId="{AB9B944B-B53A-4EA6-B974-366160A10FA1}">
      <dgm:prSet/>
      <dgm:spPr/>
      <dgm:t>
        <a:bodyPr/>
        <a:lstStyle/>
        <a:p>
          <a:endParaRPr lang="tr-TR"/>
        </a:p>
      </dgm:t>
    </dgm:pt>
    <dgm:pt modelId="{DBDC4A30-B731-493C-B0C8-6D13F3AE10E3}" type="sibTrans" cxnId="{AB9B944B-B53A-4EA6-B974-366160A10FA1}">
      <dgm:prSet/>
      <dgm:spPr/>
      <dgm:t>
        <a:bodyPr/>
        <a:lstStyle/>
        <a:p>
          <a:endParaRPr lang="tr-TR"/>
        </a:p>
      </dgm:t>
    </dgm:pt>
    <dgm:pt modelId="{B59546B4-BFC4-4A9D-802D-436651CA9BC9}" type="pres">
      <dgm:prSet presAssocID="{9DF7F3A4-FF1F-49BE-A25F-D88D9F1AEFA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7A5F253-60DC-46E0-A633-CC86488C60AE}" type="pres">
      <dgm:prSet presAssocID="{8C4A8E20-0876-43C5-8E35-E932C52C5F21}" presName="gear1" presStyleLbl="node1" presStyleIdx="0" presStyleCnt="3">
        <dgm:presLayoutVars>
          <dgm:chMax val="1"/>
          <dgm:bulletEnabled val="1"/>
        </dgm:presLayoutVars>
      </dgm:prSet>
      <dgm:spPr/>
    </dgm:pt>
    <dgm:pt modelId="{0CD49CFB-60C4-4D6F-88A7-249AC222EB7C}" type="pres">
      <dgm:prSet presAssocID="{8C4A8E20-0876-43C5-8E35-E932C52C5F21}" presName="gear1srcNode" presStyleLbl="node1" presStyleIdx="0" presStyleCnt="3"/>
      <dgm:spPr/>
    </dgm:pt>
    <dgm:pt modelId="{23E46A43-C225-4BCA-BE6E-8E1BE2AF488F}" type="pres">
      <dgm:prSet presAssocID="{8C4A8E20-0876-43C5-8E35-E932C52C5F21}" presName="gear1dstNode" presStyleLbl="node1" presStyleIdx="0" presStyleCnt="3"/>
      <dgm:spPr/>
    </dgm:pt>
    <dgm:pt modelId="{32229123-7546-4858-A523-32E2FD073CD4}" type="pres">
      <dgm:prSet presAssocID="{8925F9E4-9C52-47D4-9269-542A8ACF421A}" presName="gear2" presStyleLbl="node1" presStyleIdx="1" presStyleCnt="3">
        <dgm:presLayoutVars>
          <dgm:chMax val="1"/>
          <dgm:bulletEnabled val="1"/>
        </dgm:presLayoutVars>
      </dgm:prSet>
      <dgm:spPr/>
    </dgm:pt>
    <dgm:pt modelId="{DE024976-378F-414A-AE40-D64C1F647172}" type="pres">
      <dgm:prSet presAssocID="{8925F9E4-9C52-47D4-9269-542A8ACF421A}" presName="gear2srcNode" presStyleLbl="node1" presStyleIdx="1" presStyleCnt="3"/>
      <dgm:spPr/>
    </dgm:pt>
    <dgm:pt modelId="{721DBEF6-7529-412D-A0AE-09FB95C64A1D}" type="pres">
      <dgm:prSet presAssocID="{8925F9E4-9C52-47D4-9269-542A8ACF421A}" presName="gear2dstNode" presStyleLbl="node1" presStyleIdx="1" presStyleCnt="3"/>
      <dgm:spPr/>
    </dgm:pt>
    <dgm:pt modelId="{B156AD14-80CA-4F21-B6D5-C61460CFBC62}" type="pres">
      <dgm:prSet presAssocID="{AC8722F9-146F-4EB8-918D-07B14BEABDAB}" presName="gear3" presStyleLbl="node1" presStyleIdx="2" presStyleCnt="3"/>
      <dgm:spPr/>
    </dgm:pt>
    <dgm:pt modelId="{82844BCC-3BD1-4081-8054-424667AC4F59}" type="pres">
      <dgm:prSet presAssocID="{AC8722F9-146F-4EB8-918D-07B14BEABDAB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8BE521F-0D81-4620-BFD6-0C079D6A6DF2}" type="pres">
      <dgm:prSet presAssocID="{AC8722F9-146F-4EB8-918D-07B14BEABDAB}" presName="gear3srcNode" presStyleLbl="node1" presStyleIdx="2" presStyleCnt="3"/>
      <dgm:spPr/>
    </dgm:pt>
    <dgm:pt modelId="{E6AADA83-2C9D-4D85-BA98-B825A2A034AC}" type="pres">
      <dgm:prSet presAssocID="{AC8722F9-146F-4EB8-918D-07B14BEABDAB}" presName="gear3dstNode" presStyleLbl="node1" presStyleIdx="2" presStyleCnt="3"/>
      <dgm:spPr/>
    </dgm:pt>
    <dgm:pt modelId="{28888750-3E31-46A5-A320-E9DEAA848ED1}" type="pres">
      <dgm:prSet presAssocID="{5EAB96C5-B885-4B3E-A8B1-5C13CC8FDB70}" presName="connector1" presStyleLbl="sibTrans2D1" presStyleIdx="0" presStyleCnt="3"/>
      <dgm:spPr/>
    </dgm:pt>
    <dgm:pt modelId="{368F095E-91BD-4247-B321-80D28B683902}" type="pres">
      <dgm:prSet presAssocID="{C63F0231-B43E-499E-B36A-BD01B1047875}" presName="connector2" presStyleLbl="sibTrans2D1" presStyleIdx="1" presStyleCnt="3"/>
      <dgm:spPr/>
    </dgm:pt>
    <dgm:pt modelId="{6E9B0551-01A4-4B7D-B8BD-1DE459CA67C6}" type="pres">
      <dgm:prSet presAssocID="{DBDC4A30-B731-493C-B0C8-6D13F3AE10E3}" presName="connector3" presStyleLbl="sibTrans2D1" presStyleIdx="2" presStyleCnt="3"/>
      <dgm:spPr/>
    </dgm:pt>
  </dgm:ptLst>
  <dgm:cxnLst>
    <dgm:cxn modelId="{115B1502-3B64-47A6-8E68-408E7B4DB223}" type="presOf" srcId="{8925F9E4-9C52-47D4-9269-542A8ACF421A}" destId="{721DBEF6-7529-412D-A0AE-09FB95C64A1D}" srcOrd="2" destOrd="0" presId="urn:microsoft.com/office/officeart/2005/8/layout/gear1"/>
    <dgm:cxn modelId="{DE73D817-4036-49E6-B6BA-F97A2B8C16BC}" type="presOf" srcId="{AC8722F9-146F-4EB8-918D-07B14BEABDAB}" destId="{82844BCC-3BD1-4081-8054-424667AC4F59}" srcOrd="1" destOrd="0" presId="urn:microsoft.com/office/officeart/2005/8/layout/gear1"/>
    <dgm:cxn modelId="{4221EE17-C714-410D-9609-300A2A21A264}" type="presOf" srcId="{9DF7F3A4-FF1F-49BE-A25F-D88D9F1AEFAC}" destId="{B59546B4-BFC4-4A9D-802D-436651CA9BC9}" srcOrd="0" destOrd="0" presId="urn:microsoft.com/office/officeart/2005/8/layout/gear1"/>
    <dgm:cxn modelId="{AE7FCF1F-7081-4875-B7EF-1500735F1F11}" srcId="{9DF7F3A4-FF1F-49BE-A25F-D88D9F1AEFAC}" destId="{8925F9E4-9C52-47D4-9269-542A8ACF421A}" srcOrd="1" destOrd="0" parTransId="{6F670D45-CFBD-4F6D-9A8C-869C6DC0EA52}" sibTransId="{C63F0231-B43E-499E-B36A-BD01B1047875}"/>
    <dgm:cxn modelId="{BDFB2834-06E4-4D27-9F87-D3CFA8A0BFEB}" type="presOf" srcId="{8C4A8E20-0876-43C5-8E35-E932C52C5F21}" destId="{0CD49CFB-60C4-4D6F-88A7-249AC222EB7C}" srcOrd="1" destOrd="0" presId="urn:microsoft.com/office/officeart/2005/8/layout/gear1"/>
    <dgm:cxn modelId="{80D3EB5B-379C-42F6-A303-AA720A4212E5}" type="presOf" srcId="{8C4A8E20-0876-43C5-8E35-E932C52C5F21}" destId="{23E46A43-C225-4BCA-BE6E-8E1BE2AF488F}" srcOrd="2" destOrd="0" presId="urn:microsoft.com/office/officeart/2005/8/layout/gear1"/>
    <dgm:cxn modelId="{AB9B944B-B53A-4EA6-B974-366160A10FA1}" srcId="{9DF7F3A4-FF1F-49BE-A25F-D88D9F1AEFAC}" destId="{AC8722F9-146F-4EB8-918D-07B14BEABDAB}" srcOrd="2" destOrd="0" parTransId="{E5C093DC-D5DE-4EFD-9D99-B2B0B9C1BA76}" sibTransId="{DBDC4A30-B731-493C-B0C8-6D13F3AE10E3}"/>
    <dgm:cxn modelId="{D5C4AC6E-3006-447E-B835-5F5FCD4DB515}" type="presOf" srcId="{AC8722F9-146F-4EB8-918D-07B14BEABDAB}" destId="{B156AD14-80CA-4F21-B6D5-C61460CFBC62}" srcOrd="0" destOrd="0" presId="urn:microsoft.com/office/officeart/2005/8/layout/gear1"/>
    <dgm:cxn modelId="{658F3A8F-AF46-4EF9-A59A-A9EBD9C3F89F}" type="presOf" srcId="{C63F0231-B43E-499E-B36A-BD01B1047875}" destId="{368F095E-91BD-4247-B321-80D28B683902}" srcOrd="0" destOrd="0" presId="urn:microsoft.com/office/officeart/2005/8/layout/gear1"/>
    <dgm:cxn modelId="{B8982A95-2E7A-40B0-A063-799B365407F7}" type="presOf" srcId="{8925F9E4-9C52-47D4-9269-542A8ACF421A}" destId="{32229123-7546-4858-A523-32E2FD073CD4}" srcOrd="0" destOrd="0" presId="urn:microsoft.com/office/officeart/2005/8/layout/gear1"/>
    <dgm:cxn modelId="{2485E5A5-B378-4C92-91A0-84B9646D2EEB}" type="presOf" srcId="{5EAB96C5-B885-4B3E-A8B1-5C13CC8FDB70}" destId="{28888750-3E31-46A5-A320-E9DEAA848ED1}" srcOrd="0" destOrd="0" presId="urn:microsoft.com/office/officeart/2005/8/layout/gear1"/>
    <dgm:cxn modelId="{558BA2AF-2D89-4B68-9BAF-8EDA1621A1C1}" type="presOf" srcId="{AC8722F9-146F-4EB8-918D-07B14BEABDAB}" destId="{E6AADA83-2C9D-4D85-BA98-B825A2A034AC}" srcOrd="3" destOrd="0" presId="urn:microsoft.com/office/officeart/2005/8/layout/gear1"/>
    <dgm:cxn modelId="{F8F710B2-5F87-4AC6-B214-34EAEE579FD6}" srcId="{9DF7F3A4-FF1F-49BE-A25F-D88D9F1AEFAC}" destId="{8C4A8E20-0876-43C5-8E35-E932C52C5F21}" srcOrd="0" destOrd="0" parTransId="{3C0EFFC5-7FCE-4140-8912-7E5A90F59BE9}" sibTransId="{5EAB96C5-B885-4B3E-A8B1-5C13CC8FDB70}"/>
    <dgm:cxn modelId="{864357C1-5257-43F3-A9A8-D4411596907E}" type="presOf" srcId="{8C4A8E20-0876-43C5-8E35-E932C52C5F21}" destId="{37A5F253-60DC-46E0-A633-CC86488C60AE}" srcOrd="0" destOrd="0" presId="urn:microsoft.com/office/officeart/2005/8/layout/gear1"/>
    <dgm:cxn modelId="{19BE93D7-F98A-4763-BB4F-A4286E3D1A56}" type="presOf" srcId="{DBDC4A30-B731-493C-B0C8-6D13F3AE10E3}" destId="{6E9B0551-01A4-4B7D-B8BD-1DE459CA67C6}" srcOrd="0" destOrd="0" presId="urn:microsoft.com/office/officeart/2005/8/layout/gear1"/>
    <dgm:cxn modelId="{E81EBBD9-E884-4E8D-8988-9ED11B576BBC}" type="presOf" srcId="{8925F9E4-9C52-47D4-9269-542A8ACF421A}" destId="{DE024976-378F-414A-AE40-D64C1F647172}" srcOrd="1" destOrd="0" presId="urn:microsoft.com/office/officeart/2005/8/layout/gear1"/>
    <dgm:cxn modelId="{47D4E4D9-F3AD-4606-AE6F-67C05567E19A}" type="presOf" srcId="{AC8722F9-146F-4EB8-918D-07B14BEABDAB}" destId="{08BE521F-0D81-4620-BFD6-0C079D6A6DF2}" srcOrd="2" destOrd="0" presId="urn:microsoft.com/office/officeart/2005/8/layout/gear1"/>
    <dgm:cxn modelId="{0EB475A1-DA1B-4406-B5A4-BECB4E3CDF0D}" type="presParOf" srcId="{B59546B4-BFC4-4A9D-802D-436651CA9BC9}" destId="{37A5F253-60DC-46E0-A633-CC86488C60AE}" srcOrd="0" destOrd="0" presId="urn:microsoft.com/office/officeart/2005/8/layout/gear1"/>
    <dgm:cxn modelId="{FE68AB5B-5E97-45E3-BA2D-DCF8DD2E65D5}" type="presParOf" srcId="{B59546B4-BFC4-4A9D-802D-436651CA9BC9}" destId="{0CD49CFB-60C4-4D6F-88A7-249AC222EB7C}" srcOrd="1" destOrd="0" presId="urn:microsoft.com/office/officeart/2005/8/layout/gear1"/>
    <dgm:cxn modelId="{BBF78F9A-7D73-4CDA-A208-6C0C2AE7D621}" type="presParOf" srcId="{B59546B4-BFC4-4A9D-802D-436651CA9BC9}" destId="{23E46A43-C225-4BCA-BE6E-8E1BE2AF488F}" srcOrd="2" destOrd="0" presId="urn:microsoft.com/office/officeart/2005/8/layout/gear1"/>
    <dgm:cxn modelId="{FDB5E880-C7EB-4AD8-A5DD-DA6F97BAB01C}" type="presParOf" srcId="{B59546B4-BFC4-4A9D-802D-436651CA9BC9}" destId="{32229123-7546-4858-A523-32E2FD073CD4}" srcOrd="3" destOrd="0" presId="urn:microsoft.com/office/officeart/2005/8/layout/gear1"/>
    <dgm:cxn modelId="{6732EE19-28A3-431B-89AF-170D45091DA0}" type="presParOf" srcId="{B59546B4-BFC4-4A9D-802D-436651CA9BC9}" destId="{DE024976-378F-414A-AE40-D64C1F647172}" srcOrd="4" destOrd="0" presId="urn:microsoft.com/office/officeart/2005/8/layout/gear1"/>
    <dgm:cxn modelId="{95537911-AED7-4238-A765-012D9893EE20}" type="presParOf" srcId="{B59546B4-BFC4-4A9D-802D-436651CA9BC9}" destId="{721DBEF6-7529-412D-A0AE-09FB95C64A1D}" srcOrd="5" destOrd="0" presId="urn:microsoft.com/office/officeart/2005/8/layout/gear1"/>
    <dgm:cxn modelId="{12B29CE0-75C9-49F4-BF94-EBF9C1633B66}" type="presParOf" srcId="{B59546B4-BFC4-4A9D-802D-436651CA9BC9}" destId="{B156AD14-80CA-4F21-B6D5-C61460CFBC62}" srcOrd="6" destOrd="0" presId="urn:microsoft.com/office/officeart/2005/8/layout/gear1"/>
    <dgm:cxn modelId="{D8596D7B-291E-4ED5-91BA-FDF86FD62A20}" type="presParOf" srcId="{B59546B4-BFC4-4A9D-802D-436651CA9BC9}" destId="{82844BCC-3BD1-4081-8054-424667AC4F59}" srcOrd="7" destOrd="0" presId="urn:microsoft.com/office/officeart/2005/8/layout/gear1"/>
    <dgm:cxn modelId="{BF9D7846-ED58-4080-B329-CB10DDB5BB78}" type="presParOf" srcId="{B59546B4-BFC4-4A9D-802D-436651CA9BC9}" destId="{08BE521F-0D81-4620-BFD6-0C079D6A6DF2}" srcOrd="8" destOrd="0" presId="urn:microsoft.com/office/officeart/2005/8/layout/gear1"/>
    <dgm:cxn modelId="{83783F19-1288-412B-8A5F-15A9A27C2B1E}" type="presParOf" srcId="{B59546B4-BFC4-4A9D-802D-436651CA9BC9}" destId="{E6AADA83-2C9D-4D85-BA98-B825A2A034AC}" srcOrd="9" destOrd="0" presId="urn:microsoft.com/office/officeart/2005/8/layout/gear1"/>
    <dgm:cxn modelId="{D86DDF32-7B8A-409A-930B-1B436FD1CEBD}" type="presParOf" srcId="{B59546B4-BFC4-4A9D-802D-436651CA9BC9}" destId="{28888750-3E31-46A5-A320-E9DEAA848ED1}" srcOrd="10" destOrd="0" presId="urn:microsoft.com/office/officeart/2005/8/layout/gear1"/>
    <dgm:cxn modelId="{33E9B0E5-279F-404F-AA3A-57B6D05CEDBD}" type="presParOf" srcId="{B59546B4-BFC4-4A9D-802D-436651CA9BC9}" destId="{368F095E-91BD-4247-B321-80D28B683902}" srcOrd="11" destOrd="0" presId="urn:microsoft.com/office/officeart/2005/8/layout/gear1"/>
    <dgm:cxn modelId="{1632DD9E-EE92-45DF-8709-14127793CBCD}" type="presParOf" srcId="{B59546B4-BFC4-4A9D-802D-436651CA9BC9}" destId="{6E9B0551-01A4-4B7D-B8BD-1DE459CA67C6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91738-B72D-45AC-A341-12FE77A7930B}">
      <dsp:nvSpPr>
        <dsp:cNvPr id="0" name=""/>
        <dsp:cNvSpPr/>
      </dsp:nvSpPr>
      <dsp:spPr>
        <a:xfrm>
          <a:off x="4028204" y="2810135"/>
          <a:ext cx="2041480" cy="13224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57150" lvl="1" indent="-57150" algn="r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700" kern="1200" dirty="0" err="1"/>
            <a:t>Pazar</a:t>
          </a:r>
          <a:r>
            <a:rPr lang="en-US" sz="700" kern="1200" dirty="0"/>
            <a:t> </a:t>
          </a:r>
          <a:r>
            <a:rPr lang="en-US" sz="700" kern="1200" dirty="0" err="1"/>
            <a:t>hedefi</a:t>
          </a:r>
          <a:endParaRPr lang="tr-TR" sz="700" kern="1200" dirty="0"/>
        </a:p>
        <a:p>
          <a:pPr marL="57150" lvl="1" indent="-57150" algn="r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700" kern="1200" dirty="0" err="1"/>
            <a:t>Fikrin</a:t>
          </a:r>
          <a:r>
            <a:rPr lang="en-US" sz="700" kern="1200" dirty="0"/>
            <a:t> </a:t>
          </a:r>
          <a:r>
            <a:rPr lang="en-US" sz="700" kern="1200" dirty="0" err="1"/>
            <a:t>paraya</a:t>
          </a:r>
          <a:r>
            <a:rPr lang="en-US" sz="700" kern="1200" dirty="0"/>
            <a:t> </a:t>
          </a:r>
          <a:r>
            <a:rPr lang="en-US" sz="700" kern="1200" dirty="0" err="1"/>
            <a:t>çevrilmesi</a:t>
          </a:r>
          <a:endParaRPr lang="tr-TR" sz="700" kern="1200" dirty="0"/>
        </a:p>
        <a:p>
          <a:pPr marL="57150" lvl="1" indent="-57150" algn="r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700" kern="1200" dirty="0" err="1"/>
            <a:t>İş</a:t>
          </a:r>
          <a:r>
            <a:rPr lang="en-US" sz="700" kern="1200" dirty="0"/>
            <a:t> </a:t>
          </a:r>
          <a:r>
            <a:rPr lang="en-US" sz="700" kern="1200" dirty="0" err="1"/>
            <a:t>planı</a:t>
          </a:r>
          <a:endParaRPr lang="tr-TR" sz="700" kern="1200" dirty="0"/>
        </a:p>
      </dsp:txBody>
      <dsp:txXfrm>
        <a:off x="4669697" y="3169788"/>
        <a:ext cx="1370938" cy="933714"/>
      </dsp:txXfrm>
    </dsp:sp>
    <dsp:sp modelId="{6E690A30-05AD-4674-A980-EE0F52228685}">
      <dsp:nvSpPr>
        <dsp:cNvPr id="0" name=""/>
        <dsp:cNvSpPr/>
      </dsp:nvSpPr>
      <dsp:spPr>
        <a:xfrm>
          <a:off x="697367" y="2810135"/>
          <a:ext cx="2041480" cy="13224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700" kern="1200" dirty="0" err="1"/>
            <a:t>Pazar</a:t>
          </a:r>
          <a:endParaRPr lang="tr-T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700" kern="1200" dirty="0" err="1"/>
            <a:t>Ürün</a:t>
          </a:r>
          <a:endParaRPr lang="tr-T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700" kern="1200" dirty="0" err="1"/>
            <a:t>Saha</a:t>
          </a:r>
          <a:r>
            <a:rPr lang="en-US" sz="700" kern="1200" dirty="0"/>
            <a:t> </a:t>
          </a:r>
          <a:r>
            <a:rPr lang="en-US" sz="700" kern="1200" dirty="0" err="1"/>
            <a:t>testleri</a:t>
          </a:r>
          <a:endParaRPr lang="tr-T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700" kern="1200" dirty="0" err="1"/>
            <a:t>Hataların</a:t>
          </a:r>
          <a:r>
            <a:rPr lang="en-US" sz="700" kern="1200" dirty="0"/>
            <a:t> </a:t>
          </a:r>
          <a:r>
            <a:rPr lang="en-US" sz="700" kern="1200" dirty="0" err="1"/>
            <a:t>düzeltilmesi</a:t>
          </a:r>
          <a:endParaRPr lang="tr-T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700" kern="1200" dirty="0" err="1"/>
            <a:t>Ticarileşme</a:t>
          </a:r>
          <a:endParaRPr lang="tr-T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700" kern="1200" dirty="0" err="1"/>
            <a:t>Maliyetlerin</a:t>
          </a:r>
          <a:r>
            <a:rPr lang="en-US" sz="700" kern="1200" dirty="0"/>
            <a:t> </a:t>
          </a:r>
          <a:r>
            <a:rPr lang="en-US" sz="700" kern="1200" dirty="0" err="1"/>
            <a:t>çıkarılması</a:t>
          </a:r>
          <a:endParaRPr lang="tr-T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700" kern="1200" dirty="0"/>
        </a:p>
      </dsp:txBody>
      <dsp:txXfrm>
        <a:off x="726416" y="3169788"/>
        <a:ext cx="1370938" cy="933714"/>
      </dsp:txXfrm>
    </dsp:sp>
    <dsp:sp modelId="{2D9DC32E-040C-435D-8B4D-70A7D34EB49B}">
      <dsp:nvSpPr>
        <dsp:cNvPr id="0" name=""/>
        <dsp:cNvSpPr/>
      </dsp:nvSpPr>
      <dsp:spPr>
        <a:xfrm>
          <a:off x="4028204" y="0"/>
          <a:ext cx="2041480" cy="13224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700" kern="1200" dirty="0" err="1"/>
            <a:t>Fikrin</a:t>
          </a:r>
          <a:r>
            <a:rPr lang="en-US" sz="700" kern="1200" dirty="0"/>
            <a:t> </a:t>
          </a:r>
          <a:r>
            <a:rPr lang="en-US" sz="700" kern="1200" dirty="0" err="1"/>
            <a:t>doğrulanması</a:t>
          </a:r>
          <a:endParaRPr lang="tr-T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700" kern="1200" dirty="0" err="1"/>
            <a:t>Prototip</a:t>
          </a:r>
          <a:endParaRPr lang="tr-TR" sz="700" kern="1200" dirty="0"/>
        </a:p>
      </dsp:txBody>
      <dsp:txXfrm>
        <a:off x="4669697" y="29049"/>
        <a:ext cx="1370938" cy="933714"/>
      </dsp:txXfrm>
    </dsp:sp>
    <dsp:sp modelId="{B2B81840-8B70-4ED9-9EEA-7F2470ACC7A1}">
      <dsp:nvSpPr>
        <dsp:cNvPr id="0" name=""/>
        <dsp:cNvSpPr/>
      </dsp:nvSpPr>
      <dsp:spPr>
        <a:xfrm>
          <a:off x="697367" y="0"/>
          <a:ext cx="2041480" cy="13224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Üniversite</a:t>
          </a:r>
          <a:r>
            <a:rPr lang="en-US" sz="1000" kern="1200" dirty="0"/>
            <a:t> </a:t>
          </a:r>
          <a:r>
            <a:rPr lang="en-US" sz="1000" kern="1200" dirty="0" err="1"/>
            <a:t>araştırması</a:t>
          </a:r>
          <a:endParaRPr lang="tr-T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Inovasyonyaratıcılıkun</a:t>
          </a:r>
          <a:r>
            <a:rPr lang="en-US" sz="1000" kern="1200" dirty="0"/>
            <a:t> </a:t>
          </a:r>
          <a:r>
            <a:rPr lang="en-US" sz="1000" kern="1200" dirty="0" err="1"/>
            <a:t>geliştirilmesi</a:t>
          </a:r>
          <a:r>
            <a:rPr lang="en-US" sz="1000" kern="1200" dirty="0"/>
            <a:t> </a:t>
          </a:r>
          <a:r>
            <a:rPr lang="en-US" sz="1000" kern="1200" dirty="0" err="1"/>
            <a:t>ve</a:t>
          </a:r>
          <a:endParaRPr lang="tr-T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Fikrin</a:t>
          </a:r>
          <a:r>
            <a:rPr lang="en-US" sz="1000" kern="1200" dirty="0"/>
            <a:t> </a:t>
          </a:r>
          <a:r>
            <a:rPr lang="en-US" sz="1000" kern="1200" dirty="0" err="1"/>
            <a:t>korunması</a:t>
          </a:r>
          <a:endParaRPr lang="tr-TR" sz="1000" kern="1200" dirty="0"/>
        </a:p>
      </dsp:txBody>
      <dsp:txXfrm>
        <a:off x="726416" y="29049"/>
        <a:ext cx="1370938" cy="933714"/>
      </dsp:txXfrm>
    </dsp:sp>
    <dsp:sp modelId="{D45F51E3-AB70-43E6-9CB2-5CC7CF9BDED5}">
      <dsp:nvSpPr>
        <dsp:cNvPr id="0" name=""/>
        <dsp:cNvSpPr/>
      </dsp:nvSpPr>
      <dsp:spPr>
        <a:xfrm>
          <a:off x="1552805" y="235555"/>
          <a:ext cx="1789395" cy="178939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Treni</a:t>
          </a:r>
          <a:r>
            <a:rPr lang="en-US" sz="1500" kern="1200" dirty="0"/>
            <a:t> </a:t>
          </a:r>
          <a:r>
            <a:rPr lang="en-US" sz="1500" kern="1200" dirty="0" err="1"/>
            <a:t>yakalamak</a:t>
          </a:r>
          <a:endParaRPr lang="tr-TR" sz="1500" kern="1200" dirty="0"/>
        </a:p>
      </dsp:txBody>
      <dsp:txXfrm>
        <a:off x="2076907" y="759657"/>
        <a:ext cx="1265293" cy="1265293"/>
      </dsp:txXfrm>
    </dsp:sp>
    <dsp:sp modelId="{DF00FA0C-61D5-41FB-A68B-47F0C0204A71}">
      <dsp:nvSpPr>
        <dsp:cNvPr id="0" name=""/>
        <dsp:cNvSpPr/>
      </dsp:nvSpPr>
      <dsp:spPr>
        <a:xfrm rot="5400000">
          <a:off x="3424851" y="235555"/>
          <a:ext cx="1789395" cy="178939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Değer</a:t>
          </a:r>
          <a:r>
            <a:rPr lang="en-US" sz="1500" kern="1200" dirty="0"/>
            <a:t> </a:t>
          </a:r>
          <a:r>
            <a:rPr lang="en-US" sz="1500" kern="1200" dirty="0" err="1"/>
            <a:t>katmak</a:t>
          </a:r>
          <a:endParaRPr lang="tr-TR" sz="1500" kern="1200" dirty="0"/>
        </a:p>
      </dsp:txBody>
      <dsp:txXfrm rot="-5400000">
        <a:off x="3424851" y="759657"/>
        <a:ext cx="1265293" cy="1265293"/>
      </dsp:txXfrm>
    </dsp:sp>
    <dsp:sp modelId="{6DB4E2A2-0529-421F-84E6-BC4E3EA9643A}">
      <dsp:nvSpPr>
        <dsp:cNvPr id="0" name=""/>
        <dsp:cNvSpPr/>
      </dsp:nvSpPr>
      <dsp:spPr>
        <a:xfrm rot="10800000">
          <a:off x="3424851" y="2107601"/>
          <a:ext cx="1789395" cy="178939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Başarı</a:t>
          </a:r>
          <a:endParaRPr lang="tr-TR" sz="1500" kern="1200" dirty="0"/>
        </a:p>
      </dsp:txBody>
      <dsp:txXfrm rot="10800000">
        <a:off x="3424851" y="2107601"/>
        <a:ext cx="1265293" cy="1265293"/>
      </dsp:txXfrm>
    </dsp:sp>
    <dsp:sp modelId="{CE9A6D8A-2F59-472C-98D1-86E39FB7A76E}">
      <dsp:nvSpPr>
        <dsp:cNvPr id="0" name=""/>
        <dsp:cNvSpPr/>
      </dsp:nvSpPr>
      <dsp:spPr>
        <a:xfrm rot="16200000">
          <a:off x="1552805" y="2107601"/>
          <a:ext cx="1789395" cy="178939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Değer</a:t>
          </a:r>
          <a:r>
            <a:rPr lang="en-US" sz="1500" kern="1200" dirty="0"/>
            <a:t> </a:t>
          </a:r>
          <a:r>
            <a:rPr lang="en-US" sz="1500" kern="1200" dirty="0" err="1"/>
            <a:t>elde</a:t>
          </a:r>
          <a:r>
            <a:rPr lang="en-US" sz="1500" kern="1200" dirty="0"/>
            <a:t> </a:t>
          </a:r>
          <a:r>
            <a:rPr lang="en-US" sz="1500" kern="1200" dirty="0" err="1"/>
            <a:t>etmek</a:t>
          </a:r>
          <a:endParaRPr lang="tr-TR" sz="1500" kern="1200" dirty="0"/>
        </a:p>
      </dsp:txBody>
      <dsp:txXfrm rot="5400000">
        <a:off x="2076907" y="2107601"/>
        <a:ext cx="1265293" cy="1265293"/>
      </dsp:txXfrm>
    </dsp:sp>
    <dsp:sp modelId="{97AB9EFD-4482-4FD1-8385-3D1438C5333E}">
      <dsp:nvSpPr>
        <dsp:cNvPr id="0" name=""/>
        <dsp:cNvSpPr/>
      </dsp:nvSpPr>
      <dsp:spPr>
        <a:xfrm>
          <a:off x="3074617" y="1694346"/>
          <a:ext cx="617816" cy="537231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976AB2-A7E3-49CD-A2CD-977EBDC18C03}">
      <dsp:nvSpPr>
        <dsp:cNvPr id="0" name=""/>
        <dsp:cNvSpPr/>
      </dsp:nvSpPr>
      <dsp:spPr>
        <a:xfrm rot="10800000">
          <a:off x="3074617" y="1900973"/>
          <a:ext cx="617816" cy="537231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A5F253-60DC-46E0-A633-CC86488C60AE}">
      <dsp:nvSpPr>
        <dsp:cNvPr id="0" name=""/>
        <dsp:cNvSpPr/>
      </dsp:nvSpPr>
      <dsp:spPr>
        <a:xfrm>
          <a:off x="2731415" y="1049962"/>
          <a:ext cx="1283287" cy="1283287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 err="1"/>
            <a:t>Üniversite</a:t>
          </a:r>
          <a:endParaRPr lang="tr-TR" sz="800" kern="1200" dirty="0"/>
        </a:p>
      </dsp:txBody>
      <dsp:txXfrm>
        <a:off x="2989413" y="1350566"/>
        <a:ext cx="767291" cy="659636"/>
      </dsp:txXfrm>
    </dsp:sp>
    <dsp:sp modelId="{32229123-7546-4858-A523-32E2FD073CD4}">
      <dsp:nvSpPr>
        <dsp:cNvPr id="0" name=""/>
        <dsp:cNvSpPr/>
      </dsp:nvSpPr>
      <dsp:spPr>
        <a:xfrm>
          <a:off x="1984775" y="746640"/>
          <a:ext cx="933300" cy="93330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 err="1"/>
            <a:t>Hastane</a:t>
          </a:r>
          <a:endParaRPr lang="tr-TR" sz="800" kern="1200" dirty="0"/>
        </a:p>
      </dsp:txBody>
      <dsp:txXfrm>
        <a:off x="2219736" y="983021"/>
        <a:ext cx="463378" cy="460538"/>
      </dsp:txXfrm>
    </dsp:sp>
    <dsp:sp modelId="{B156AD14-80CA-4F21-B6D5-C61460CFBC62}">
      <dsp:nvSpPr>
        <dsp:cNvPr id="0" name=""/>
        <dsp:cNvSpPr/>
      </dsp:nvSpPr>
      <dsp:spPr>
        <a:xfrm rot="20700000">
          <a:off x="2507518" y="102758"/>
          <a:ext cx="914443" cy="914443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Hasta </a:t>
          </a:r>
          <a:r>
            <a:rPr lang="en-US" sz="800" kern="1200" dirty="0" err="1"/>
            <a:t>ihtiyaçları</a:t>
          </a:r>
          <a:endParaRPr lang="tr-TR" sz="800" kern="1200" dirty="0"/>
        </a:p>
      </dsp:txBody>
      <dsp:txXfrm rot="-20700000">
        <a:off x="2708082" y="303322"/>
        <a:ext cx="513315" cy="513315"/>
      </dsp:txXfrm>
    </dsp:sp>
    <dsp:sp modelId="{28888750-3E31-46A5-A320-E9DEAA848ED1}">
      <dsp:nvSpPr>
        <dsp:cNvPr id="0" name=""/>
        <dsp:cNvSpPr/>
      </dsp:nvSpPr>
      <dsp:spPr>
        <a:xfrm>
          <a:off x="2613636" y="866930"/>
          <a:ext cx="1642608" cy="1642608"/>
        </a:xfrm>
        <a:prstGeom prst="circularArrow">
          <a:avLst>
            <a:gd name="adj1" fmla="val 4688"/>
            <a:gd name="adj2" fmla="val 299029"/>
            <a:gd name="adj3" fmla="val 2444642"/>
            <a:gd name="adj4" fmla="val 1602499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8F095E-91BD-4247-B321-80D28B683902}">
      <dsp:nvSpPr>
        <dsp:cNvPr id="0" name=""/>
        <dsp:cNvSpPr/>
      </dsp:nvSpPr>
      <dsp:spPr>
        <a:xfrm>
          <a:off x="1819489" y="548122"/>
          <a:ext cx="1193457" cy="119345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9B0551-01A4-4B7D-B8BD-1DE459CA67C6}">
      <dsp:nvSpPr>
        <dsp:cNvPr id="0" name=""/>
        <dsp:cNvSpPr/>
      </dsp:nvSpPr>
      <dsp:spPr>
        <a:xfrm>
          <a:off x="2295998" y="-89552"/>
          <a:ext cx="1286787" cy="128678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615521-A0BE-4ABC-A671-2056DEDE39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73225D0-48B9-4040-8AD3-C7F4756957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D4ADD3-4D31-4934-A18E-EC7582C05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0C20BF-9592-4450-A2D0-5050298F7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F11CCFC-BC37-4B6C-92EF-F1022671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16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C3A05-9410-41BF-ABE1-2A0A17D9E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F32D099-C651-4C4D-BAEE-FB5173D494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96CDEA4-0DCB-4125-A71A-F306554E7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FDB4E1-A799-4412-8817-01AD0B7EC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9F281B-8B87-492B-8611-FA5B0FF7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31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57A30AD-88EA-499F-9CC7-5C672BD9AE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EF790A-AE53-43EE-B330-E6A8F78CC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40C651-02FC-4A60-A55F-4ED0786D0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41971F4-61DD-4784-BFF5-5DA9974A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5BBC4F6-46A6-40CD-BA5D-C5293F350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94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8A0EF2-7906-4D5D-BDF5-540A71CF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8371E7-E4D3-41A9-BDCE-640D30C21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6F1A49A-9DA1-4250-A0BC-FFDFB0A2E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406EC60-0C8C-4C1A-A5E5-C9E2C312E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B65E2D-746E-483A-AA0A-10233C390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750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70730F-85E3-4C63-8920-190F0A2D1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C9175AB-A42F-4FF3-AC56-20738BDF7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1CC15C-82E2-4ED6-862B-EFABF8A4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6A50F3-3FEA-430F-8152-F1984BA6A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07F302-E592-4405-8067-7B4254C1B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56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C9E12E-E356-4C95-BE56-14552A618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D10680-9E4C-48F4-A2E4-BE3E20328A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0574988-45C1-49D8-9492-729A0050E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12AF97D-E571-48E4-9D9C-F263E8FE0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F4FC174-0D97-4FCA-AC4C-BD12BC1A5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27CC8FD-31BB-4BCA-8405-CE8E78917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180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88B3EF-6D1E-402A-8F01-5278159C8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284F0BB-1CA3-4531-89B2-2EBA57A37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93F3A0A-1C55-41A4-837B-7793330E8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3A18989-C5DA-416B-88A7-D3A2F43C7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897EB95-1E5E-40A8-A964-B40C8B052E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A67E919-1113-438E-9625-3F90806DB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E1A449B-94A7-486C-988F-89D1C1B0B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57E75E1-CC26-467D-AEF5-7EEF49551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842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9447C2-D45C-4482-A710-2CDAB5293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2F61D94-87C4-4D1E-83B4-D7849B714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6AB3E44-7768-46E9-8C63-29534C820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4072CC3-8BC7-48A2-A6BE-6873E6E42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3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0A67E36-6B33-4A48-B299-A24342206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4A456D8-2B07-4FFB-AD71-3C060AA4D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399A0D1-C87A-4761-B757-C6CFF1E01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98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CF45F4-5BBC-4D8B-BE79-EF1826182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91C7A6-63FF-44BE-9BF4-E44A366D1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FF115A1-5F9C-496F-9927-56EC1BBDD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CB6C99C-9FE2-479B-A67E-B17F11B5C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8946EF2-BF78-4AA6-96B6-A196B2B8A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06609B1-58C8-4233-9BF2-79B06F37C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0165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5F5807-993F-4B6E-BD76-E9AAC6F0E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B7E53C-E0FB-4F78-B798-84FB4E1A7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A9E1755-C70F-48DD-BBEF-B43ECC228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0A16229-4523-4D71-85D8-7ABADAE2C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5EF9B51-B4F7-4C0F-94D0-8FA46D864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EB8AE7-4DF6-497E-AD38-18E5ACD84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417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3D8814E-4C49-4DE2-B2F3-3A87452DD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337313A-530D-4700-97B0-C25DD0AC2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FF0016E-0549-4249-9F80-1C90FABE42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8B2A11-1EBA-4E40-8883-825517AC9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A6664D-2336-4B4C-A340-C85AE9043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940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0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Pazar</a:t>
            </a:r>
            <a:r>
              <a:rPr lang="en-US" dirty="0"/>
              <a:t> </a:t>
            </a:r>
            <a:r>
              <a:rPr lang="en-US" dirty="0" err="1"/>
              <a:t>payı</a:t>
            </a:r>
            <a:r>
              <a:rPr lang="en-US" dirty="0"/>
              <a:t>	</a:t>
            </a:r>
            <a:endParaRPr lang="tr-TR" dirty="0"/>
          </a:p>
        </p:txBody>
      </p:sp>
      <p:sp>
        <p:nvSpPr>
          <p:cNvPr id="4" name="Oval 3"/>
          <p:cNvSpPr/>
          <p:nvPr/>
        </p:nvSpPr>
        <p:spPr>
          <a:xfrm>
            <a:off x="2283943" y="5050444"/>
            <a:ext cx="4007516" cy="30724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reeform 16"/>
          <p:cNvSpPr/>
          <p:nvPr/>
        </p:nvSpPr>
        <p:spPr>
          <a:xfrm>
            <a:off x="2637799" y="1704525"/>
            <a:ext cx="3413760" cy="3413760"/>
          </a:xfrm>
          <a:custGeom>
            <a:avLst/>
            <a:gdLst>
              <a:gd name="connsiteX0" fmla="*/ 1706880 w 3413760"/>
              <a:gd name="connsiteY0" fmla="*/ 0 h 3413760"/>
              <a:gd name="connsiteX1" fmla="*/ 3330219 w 3413760"/>
              <a:gd name="connsiteY1" fmla="*/ 1179425 h 3413760"/>
              <a:gd name="connsiteX2" fmla="*/ 1706880 w 3413760"/>
              <a:gd name="connsiteY2" fmla="*/ 1706880 h 3413760"/>
              <a:gd name="connsiteX3" fmla="*/ 1706880 w 3413760"/>
              <a:gd name="connsiteY3" fmla="*/ 0 h 341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3760" h="3413760">
                <a:moveTo>
                  <a:pt x="1706880" y="0"/>
                </a:moveTo>
                <a:cubicBezTo>
                  <a:pt x="2446345" y="0"/>
                  <a:pt x="3101712" y="476152"/>
                  <a:pt x="3330219" y="1179425"/>
                </a:cubicBezTo>
                <a:lnTo>
                  <a:pt x="1706880" y="1706880"/>
                </a:lnTo>
                <a:lnTo>
                  <a:pt x="1706880" y="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70279" tIns="530353" rIns="525881" bIns="2131567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/>
              <a:t>Gıda</a:t>
            </a:r>
          </a:p>
        </p:txBody>
      </p:sp>
      <p:sp>
        <p:nvSpPr>
          <p:cNvPr id="6" name="Freeform 17"/>
          <p:cNvSpPr/>
          <p:nvPr/>
        </p:nvSpPr>
        <p:spPr>
          <a:xfrm>
            <a:off x="2671073" y="1790304"/>
            <a:ext cx="3413760" cy="3413760"/>
          </a:xfrm>
          <a:custGeom>
            <a:avLst/>
            <a:gdLst>
              <a:gd name="connsiteX0" fmla="*/ 3330219 w 3413760"/>
              <a:gd name="connsiteY0" fmla="*/ 1179425 h 3413760"/>
              <a:gd name="connsiteX1" fmla="*/ 2710159 w 3413760"/>
              <a:gd name="connsiteY1" fmla="*/ 3087775 h 3413760"/>
              <a:gd name="connsiteX2" fmla="*/ 1706880 w 3413760"/>
              <a:gd name="connsiteY2" fmla="*/ 1706880 h 3413760"/>
              <a:gd name="connsiteX3" fmla="*/ 3330219 w 3413760"/>
              <a:gd name="connsiteY3" fmla="*/ 1179425 h 341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3760" h="3413760">
                <a:moveTo>
                  <a:pt x="3330219" y="1179425"/>
                </a:moveTo>
                <a:cubicBezTo>
                  <a:pt x="3558726" y="1882698"/>
                  <a:pt x="3308398" y="2653128"/>
                  <a:pt x="2710159" y="3087775"/>
                </a:cubicBezTo>
                <a:lnTo>
                  <a:pt x="1706880" y="1706880"/>
                </a:lnTo>
                <a:lnTo>
                  <a:pt x="3330219" y="1179425"/>
                </a:ln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51456" tIns="1564641" rIns="186944" bIns="1032255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 err="1"/>
              <a:t>Askeri</a:t>
            </a:r>
            <a:endParaRPr lang="en-US" sz="1600" b="1" kern="1200" dirty="0"/>
          </a:p>
        </p:txBody>
      </p:sp>
      <p:sp>
        <p:nvSpPr>
          <p:cNvPr id="7" name="Freeform 19"/>
          <p:cNvSpPr/>
          <p:nvPr/>
        </p:nvSpPr>
        <p:spPr>
          <a:xfrm>
            <a:off x="2481971" y="1803911"/>
            <a:ext cx="3413760" cy="3413760"/>
          </a:xfrm>
          <a:custGeom>
            <a:avLst/>
            <a:gdLst>
              <a:gd name="connsiteX0" fmla="*/ 703601 w 3413760"/>
              <a:gd name="connsiteY0" fmla="*/ 3087775 h 3413760"/>
              <a:gd name="connsiteX1" fmla="*/ 83541 w 3413760"/>
              <a:gd name="connsiteY1" fmla="*/ 1179425 h 3413760"/>
              <a:gd name="connsiteX2" fmla="*/ 1706880 w 3413760"/>
              <a:gd name="connsiteY2" fmla="*/ 1706880 h 3413760"/>
              <a:gd name="connsiteX3" fmla="*/ 703601 w 3413760"/>
              <a:gd name="connsiteY3" fmla="*/ 3087775 h 341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3760" h="3413760">
                <a:moveTo>
                  <a:pt x="703601" y="3087775"/>
                </a:moveTo>
                <a:cubicBezTo>
                  <a:pt x="105361" y="2653128"/>
                  <a:pt x="-144967" y="1882698"/>
                  <a:pt x="83541" y="1179425"/>
                </a:cubicBezTo>
                <a:lnTo>
                  <a:pt x="1706880" y="1706880"/>
                </a:lnTo>
                <a:lnTo>
                  <a:pt x="703601" y="3087775"/>
                </a:lnTo>
                <a:close/>
              </a:path>
            </a:pathLst>
          </a:cu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2880" tIns="1564641" rIns="2255520" bIns="1032255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 err="1"/>
              <a:t>Çevre</a:t>
            </a:r>
            <a:endParaRPr lang="en-US" sz="1600" b="1" kern="1200" dirty="0"/>
          </a:p>
        </p:txBody>
      </p:sp>
      <p:sp>
        <p:nvSpPr>
          <p:cNvPr id="8" name="Freeform 20"/>
          <p:cNvSpPr/>
          <p:nvPr/>
        </p:nvSpPr>
        <p:spPr>
          <a:xfrm>
            <a:off x="2515245" y="1677270"/>
            <a:ext cx="3413760" cy="3413760"/>
          </a:xfrm>
          <a:custGeom>
            <a:avLst/>
            <a:gdLst>
              <a:gd name="connsiteX0" fmla="*/ 83541 w 3413760"/>
              <a:gd name="connsiteY0" fmla="*/ 1179425 h 3413760"/>
              <a:gd name="connsiteX1" fmla="*/ 1706880 w 3413760"/>
              <a:gd name="connsiteY1" fmla="*/ 0 h 3413760"/>
              <a:gd name="connsiteX2" fmla="*/ 1706880 w 3413760"/>
              <a:gd name="connsiteY2" fmla="*/ 1706880 h 3413760"/>
              <a:gd name="connsiteX3" fmla="*/ 83541 w 3413760"/>
              <a:gd name="connsiteY3" fmla="*/ 1179425 h 341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3760" h="3413760">
                <a:moveTo>
                  <a:pt x="83541" y="1179425"/>
                </a:moveTo>
                <a:cubicBezTo>
                  <a:pt x="312048" y="476152"/>
                  <a:pt x="967415" y="0"/>
                  <a:pt x="1706880" y="0"/>
                </a:cubicBezTo>
                <a:lnTo>
                  <a:pt x="1706880" y="1706880"/>
                </a:lnTo>
                <a:lnTo>
                  <a:pt x="83541" y="1179425"/>
                </a:lnTo>
                <a:close/>
              </a:path>
            </a:pathLst>
          </a:custGeom>
          <a:blipFill dpi="0"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18160" tIns="540512" rIns="1778000" bIns="2121408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 err="1"/>
              <a:t>Sağlık</a:t>
            </a:r>
            <a:endParaRPr lang="en-US" sz="1600" b="1" kern="1200" dirty="0"/>
          </a:p>
        </p:txBody>
      </p:sp>
      <p:sp>
        <p:nvSpPr>
          <p:cNvPr id="9" name="Freeform 22"/>
          <p:cNvSpPr/>
          <p:nvPr/>
        </p:nvSpPr>
        <p:spPr>
          <a:xfrm rot="17230859">
            <a:off x="2580821" y="1790305"/>
            <a:ext cx="3413760" cy="3413760"/>
          </a:xfrm>
          <a:custGeom>
            <a:avLst/>
            <a:gdLst>
              <a:gd name="connsiteX0" fmla="*/ 703601 w 3413760"/>
              <a:gd name="connsiteY0" fmla="*/ 3087775 h 3413760"/>
              <a:gd name="connsiteX1" fmla="*/ 83541 w 3413760"/>
              <a:gd name="connsiteY1" fmla="*/ 1179425 h 3413760"/>
              <a:gd name="connsiteX2" fmla="*/ 1706880 w 3413760"/>
              <a:gd name="connsiteY2" fmla="*/ 1706880 h 3413760"/>
              <a:gd name="connsiteX3" fmla="*/ 703601 w 3413760"/>
              <a:gd name="connsiteY3" fmla="*/ 3087775 h 341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3760" h="3413760">
                <a:moveTo>
                  <a:pt x="703601" y="3087775"/>
                </a:moveTo>
                <a:cubicBezTo>
                  <a:pt x="105361" y="2653128"/>
                  <a:pt x="-144967" y="1882698"/>
                  <a:pt x="83541" y="1179425"/>
                </a:cubicBezTo>
                <a:lnTo>
                  <a:pt x="1706880" y="1706880"/>
                </a:lnTo>
                <a:lnTo>
                  <a:pt x="703601" y="3087775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2880" tIns="1564641" rIns="2255520" bIns="1032255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kern="1200" dirty="0"/>
          </a:p>
        </p:txBody>
      </p:sp>
      <p:sp>
        <p:nvSpPr>
          <p:cNvPr id="11" name="TextBox 26"/>
          <p:cNvSpPr txBox="1"/>
          <p:nvPr/>
        </p:nvSpPr>
        <p:spPr>
          <a:xfrm>
            <a:off x="5506200" y="1345630"/>
            <a:ext cx="2278151" cy="125406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 err="1"/>
              <a:t>Patojen</a:t>
            </a:r>
            <a:r>
              <a:rPr lang="en-US" sz="1400" kern="0" dirty="0"/>
              <a:t> </a:t>
            </a:r>
            <a:r>
              <a:rPr lang="en-US" sz="1400" kern="0" dirty="0" err="1"/>
              <a:t>tespiti</a:t>
            </a:r>
            <a:r>
              <a:rPr lang="en-US" sz="1400" kern="0" dirty="0"/>
              <a:t> 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uLnTx/>
                <a:uFillTx/>
              </a:rPr>
              <a:t>: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kern="0" dirty="0" err="1"/>
              <a:t>Pestisit</a:t>
            </a:r>
            <a:endParaRPr lang="en-US" sz="1400" kern="0" dirty="0"/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kern="0" dirty="0" err="1"/>
              <a:t>Ağır</a:t>
            </a:r>
            <a:r>
              <a:rPr lang="en-US" sz="1400" kern="0" dirty="0"/>
              <a:t> metal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noProof="0" dirty="0">
                <a:ln>
                  <a:noFill/>
                </a:ln>
                <a:uLnTx/>
                <a:uFillTx/>
              </a:rPr>
              <a:t>2005 </a:t>
            </a:r>
            <a:r>
              <a:rPr kumimoji="0" lang="en-US" sz="1400" i="0" u="none" strike="noStrike" kern="0" cap="none" spc="0" normalizeH="0" noProof="0" dirty="0" err="1">
                <a:ln>
                  <a:noFill/>
                </a:ln>
                <a:uLnTx/>
                <a:uFillTx/>
              </a:rPr>
              <a:t>yılı</a:t>
            </a:r>
            <a:r>
              <a:rPr kumimoji="0" lang="en-US" sz="1400" i="0" u="none" strike="noStrike" kern="0" cap="none" spc="0" normalizeH="0" noProof="0" dirty="0">
                <a:ln>
                  <a:noFill/>
                </a:ln>
                <a:uLnTx/>
                <a:uFillTx/>
              </a:rPr>
              <a:t> 34M test </a:t>
            </a:r>
            <a:r>
              <a:rPr kumimoji="0" lang="en-US" sz="1400" i="0" u="none" strike="noStrike" kern="0" cap="none" spc="0" normalizeH="0" noProof="0" dirty="0" err="1">
                <a:ln>
                  <a:noFill/>
                </a:ln>
                <a:uLnTx/>
                <a:uFillTx/>
              </a:rPr>
              <a:t>satıldı</a:t>
            </a:r>
            <a:endParaRPr lang="en-US" sz="1400" kern="0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dirty="0">
                <a:solidFill>
                  <a:srgbClr val="FF0000"/>
                </a:solidFill>
              </a:rPr>
              <a:t>192M$ </a:t>
            </a:r>
          </a:p>
        </p:txBody>
      </p:sp>
      <p:sp>
        <p:nvSpPr>
          <p:cNvPr id="15" name="TextBox 30"/>
          <p:cNvSpPr txBox="1"/>
          <p:nvPr/>
        </p:nvSpPr>
        <p:spPr>
          <a:xfrm>
            <a:off x="1292097" y="1408782"/>
            <a:ext cx="2278151" cy="125406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/>
              <a:t>2005 </a:t>
            </a:r>
            <a:r>
              <a:rPr lang="en-US" sz="1400" kern="0" noProof="0" dirty="0" err="1"/>
              <a:t>yılı</a:t>
            </a:r>
            <a:r>
              <a:rPr lang="en-US" sz="1400" kern="0" noProof="0" dirty="0"/>
              <a:t> 7B$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uLnTx/>
              <a:uFillTx/>
            </a:endParaRPr>
          </a:p>
        </p:txBody>
      </p:sp>
      <p:sp>
        <p:nvSpPr>
          <p:cNvPr id="17" name="AutoShape 4" descr="Image result for military background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1" name="Resim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6776" y="4866419"/>
            <a:ext cx="6705600" cy="1266825"/>
          </a:xfrm>
          <a:prstGeom prst="rect">
            <a:avLst/>
          </a:prstGeom>
        </p:spPr>
      </p:pic>
      <p:sp>
        <p:nvSpPr>
          <p:cNvPr id="19" name="Metin kutusu 18"/>
          <p:cNvSpPr txBox="1"/>
          <p:nvPr/>
        </p:nvSpPr>
        <p:spPr>
          <a:xfrm>
            <a:off x="174766" y="6400934"/>
            <a:ext cx="661211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 Biosensors in Medical Diagnostics: A Global Strategic Business Report</a:t>
            </a:r>
          </a:p>
          <a:p>
            <a:r>
              <a:rPr lang="en-US" sz="1100" dirty="0"/>
              <a:t>2 Biosensor technology: Technology push versus market pull</a:t>
            </a:r>
            <a:br>
              <a:rPr lang="en-US" sz="1100" dirty="0"/>
            </a:br>
            <a:endParaRPr lang="tr-TR" sz="1100" dirty="0"/>
          </a:p>
        </p:txBody>
      </p:sp>
      <p:grpSp>
        <p:nvGrpSpPr>
          <p:cNvPr id="3" name="Grup 2"/>
          <p:cNvGrpSpPr/>
          <p:nvPr/>
        </p:nvGrpSpPr>
        <p:grpSpPr>
          <a:xfrm>
            <a:off x="8075812" y="699295"/>
            <a:ext cx="3868934" cy="3033762"/>
            <a:chOff x="8115919" y="661695"/>
            <a:chExt cx="3868934" cy="3033762"/>
          </a:xfrm>
        </p:grpSpPr>
        <p:pic>
          <p:nvPicPr>
            <p:cNvPr id="4098" name="Picture 2" descr="https://rainerimarketing.files.wordpress.com/2014/07/competitive_analysis2.jp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15919" y="781455"/>
              <a:ext cx="3868934" cy="2901701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Metin kutusu 15"/>
            <p:cNvSpPr txBox="1"/>
            <p:nvPr/>
          </p:nvSpPr>
          <p:spPr>
            <a:xfrm>
              <a:off x="8272732" y="781455"/>
              <a:ext cx="271087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2004 </a:t>
              </a:r>
              <a:r>
                <a:rPr lang="en-US" b="1" dirty="0" err="1"/>
                <a:t>Yılı</a:t>
              </a:r>
              <a:r>
                <a:rPr lang="en-US" b="1" dirty="0"/>
                <a:t> </a:t>
              </a:r>
              <a:r>
                <a:rPr lang="en-US" b="1" dirty="0" err="1"/>
                <a:t>Pazar</a:t>
              </a:r>
              <a:r>
                <a:rPr lang="en-US" b="1" dirty="0"/>
                <a:t> </a:t>
              </a:r>
              <a:r>
                <a:rPr lang="en-US" b="1" dirty="0" err="1"/>
                <a:t>payı</a:t>
              </a:r>
              <a:r>
                <a:rPr lang="en-US" b="1" dirty="0"/>
                <a:t>: 6.1B$ </a:t>
              </a:r>
            </a:p>
            <a:p>
              <a:r>
                <a:rPr lang="en-US" b="1" dirty="0"/>
                <a:t>2005 </a:t>
              </a:r>
              <a:r>
                <a:rPr lang="en-US" b="1" dirty="0" err="1"/>
                <a:t>Yılı</a:t>
              </a:r>
              <a:r>
                <a:rPr lang="en-US" b="1" dirty="0"/>
                <a:t> </a:t>
              </a:r>
              <a:r>
                <a:rPr lang="en-US" b="1" dirty="0" err="1"/>
                <a:t>Pazar</a:t>
              </a:r>
              <a:r>
                <a:rPr lang="en-US" b="1" dirty="0"/>
                <a:t> </a:t>
              </a:r>
              <a:r>
                <a:rPr lang="en-US" b="1" dirty="0" err="1"/>
                <a:t>Payı</a:t>
              </a:r>
              <a:r>
                <a:rPr lang="en-US" b="1" dirty="0"/>
                <a:t>: 8.2B$ </a:t>
              </a:r>
              <a:endParaRPr lang="tr-TR" b="1" dirty="0"/>
            </a:p>
          </p:txBody>
        </p:sp>
        <p:sp>
          <p:nvSpPr>
            <p:cNvPr id="20" name="Metin kutusu 19"/>
            <p:cNvSpPr txBox="1"/>
            <p:nvPr/>
          </p:nvSpPr>
          <p:spPr>
            <a:xfrm>
              <a:off x="8115919" y="3326125"/>
              <a:ext cx="24426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2020 </a:t>
              </a:r>
              <a:r>
                <a:rPr lang="en-US" b="1" dirty="0" err="1"/>
                <a:t>tahmini</a:t>
              </a:r>
              <a:r>
                <a:rPr lang="en-US" b="1" dirty="0"/>
                <a:t>: 22.68 B$ </a:t>
              </a:r>
              <a:endParaRPr lang="tr-TR" b="1" dirty="0"/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10832759" y="661695"/>
              <a:ext cx="25680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1</a:t>
              </a:r>
              <a:endParaRPr lang="tr-TR" sz="1100" dirty="0"/>
            </a:p>
          </p:txBody>
        </p:sp>
      </p:grpSp>
      <p:sp>
        <p:nvSpPr>
          <p:cNvPr id="23" name="Metin kutusu 22"/>
          <p:cNvSpPr txBox="1"/>
          <p:nvPr/>
        </p:nvSpPr>
        <p:spPr>
          <a:xfrm>
            <a:off x="3567075" y="3659997"/>
            <a:ext cx="1390379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>
              <a:solidFill>
                <a:schemeClr val="bg1"/>
              </a:solidFill>
            </a:endParaRP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 200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Biosensor </a:t>
            </a:r>
            <a:r>
              <a:rPr lang="en-US" sz="1400" dirty="0" err="1">
                <a:solidFill>
                  <a:schemeClr val="bg1"/>
                </a:solidFill>
              </a:rPr>
              <a:t>şirketi</a:t>
            </a:r>
            <a:endParaRPr lang="en-US" sz="1400" dirty="0">
              <a:solidFill>
                <a:schemeClr val="bg1"/>
              </a:solidFill>
            </a:endParaRPr>
          </a:p>
          <a:p>
            <a:pPr algn="ctr"/>
            <a:endParaRPr lang="en-US" sz="1400" dirty="0">
              <a:solidFill>
                <a:schemeClr val="bg1"/>
              </a:solidFill>
            </a:endParaRPr>
          </a:p>
          <a:p>
            <a:pPr algn="ctr"/>
            <a:r>
              <a:rPr lang="en-US" sz="1050" dirty="0">
                <a:solidFill>
                  <a:schemeClr val="bg1"/>
                </a:solidFill>
              </a:rPr>
              <a:t>*2004 </a:t>
            </a:r>
            <a:r>
              <a:rPr lang="en-US" sz="1050" dirty="0" err="1">
                <a:solidFill>
                  <a:schemeClr val="bg1"/>
                </a:solidFill>
              </a:rPr>
              <a:t>yılı</a:t>
            </a:r>
            <a:endParaRPr lang="tr-TR" sz="1400" dirty="0">
              <a:solidFill>
                <a:schemeClr val="bg1"/>
              </a:solidFill>
            </a:endParaRPr>
          </a:p>
        </p:txBody>
      </p:sp>
      <p:sp>
        <p:nvSpPr>
          <p:cNvPr id="26" name="Metin kutusu 25"/>
          <p:cNvSpPr txBox="1"/>
          <p:nvPr/>
        </p:nvSpPr>
        <p:spPr>
          <a:xfrm>
            <a:off x="4344679" y="3816675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2</a:t>
            </a:r>
            <a:endParaRPr lang="tr-TR" sz="1100" dirty="0"/>
          </a:p>
        </p:txBody>
      </p:sp>
    </p:spTree>
    <p:extLst>
      <p:ext uri="{BB962C8B-B14F-4D97-AF65-F5344CB8AC3E}">
        <p14:creationId xmlns:p14="http://schemas.microsoft.com/office/powerpoint/2010/main" val="221079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500"/>
                            </p:stCondLst>
                            <p:childTnLst>
                              <p:par>
                                <p:cTn id="4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40089" y="624110"/>
            <a:ext cx="9664523" cy="1280890"/>
          </a:xfrm>
        </p:spPr>
        <p:txBody>
          <a:bodyPr/>
          <a:lstStyle/>
          <a:p>
            <a:r>
              <a:rPr lang="en-US" dirty="0" err="1"/>
              <a:t>Dünya</a:t>
            </a:r>
            <a:r>
              <a:rPr lang="en-US" dirty="0"/>
              <a:t> vs </a:t>
            </a:r>
            <a:r>
              <a:rPr lang="en-US" dirty="0" err="1"/>
              <a:t>Türkiye</a:t>
            </a:r>
            <a:r>
              <a:rPr lang="en-US" dirty="0"/>
              <a:t> – Biyosensör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96" y="1475670"/>
            <a:ext cx="8295130" cy="4044597"/>
          </a:xfrm>
        </p:spPr>
      </p:pic>
      <p:graphicFrame>
        <p:nvGraphicFramePr>
          <p:cNvPr id="7" name="Grafik 6"/>
          <p:cNvGraphicFramePr/>
          <p:nvPr/>
        </p:nvGraphicFramePr>
        <p:xfrm>
          <a:off x="1972824" y="2273830"/>
          <a:ext cx="5215467" cy="2960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fik 9"/>
          <p:cNvGraphicFramePr/>
          <p:nvPr/>
        </p:nvGraphicFramePr>
        <p:xfrm>
          <a:off x="6745548" y="1955624"/>
          <a:ext cx="3973689" cy="2723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1" name="Resim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411" y="5234342"/>
            <a:ext cx="4044433" cy="1543310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9266" y="4947799"/>
            <a:ext cx="1857375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291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Araştırmadan</a:t>
            </a:r>
            <a:r>
              <a:rPr lang="en-US" dirty="0"/>
              <a:t> </a:t>
            </a:r>
            <a:r>
              <a:rPr lang="en-US" dirty="0" err="1"/>
              <a:t>ticarileşmeye</a:t>
            </a:r>
            <a:endParaRPr lang="tr-TR" dirty="0"/>
          </a:p>
        </p:txBody>
      </p:sp>
      <p:graphicFrame>
        <p:nvGraphicFramePr>
          <p:cNvPr id="4" name="Diyagram 3"/>
          <p:cNvGraphicFramePr/>
          <p:nvPr/>
        </p:nvGraphicFramePr>
        <p:xfrm>
          <a:off x="5424948" y="2492479"/>
          <a:ext cx="6767052" cy="4132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/>
        </p:nvGraphicFramePr>
        <p:xfrm>
          <a:off x="4701458" y="778661"/>
          <a:ext cx="5696155" cy="2333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6" name="Resim 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38199" y="2761799"/>
            <a:ext cx="5157769" cy="2270515"/>
          </a:xfrm>
          <a:prstGeom prst="rect">
            <a:avLst/>
          </a:prstGeom>
        </p:spPr>
      </p:pic>
      <p:sp>
        <p:nvSpPr>
          <p:cNvPr id="8" name="Metin kutusu 7"/>
          <p:cNvSpPr txBox="1"/>
          <p:nvPr/>
        </p:nvSpPr>
        <p:spPr>
          <a:xfrm>
            <a:off x="6946490" y="65857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tr-TR" dirty="0"/>
          </a:p>
        </p:txBody>
      </p:sp>
      <p:sp>
        <p:nvSpPr>
          <p:cNvPr id="9" name="Metin kutusu 8"/>
          <p:cNvSpPr txBox="1"/>
          <p:nvPr/>
        </p:nvSpPr>
        <p:spPr>
          <a:xfrm>
            <a:off x="0" y="6625031"/>
            <a:ext cx="632256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1 Market challenges facing academic research in commercializing </a:t>
            </a:r>
            <a:r>
              <a:rPr lang="en-US" sz="900" dirty="0" err="1"/>
              <a:t>nano</a:t>
            </a:r>
            <a:r>
              <a:rPr lang="en-US" sz="900" dirty="0"/>
              <a:t>-enabled implantable devices for in-vivo biomedical analysis</a:t>
            </a:r>
            <a:endParaRPr lang="tr-TR" sz="900" dirty="0"/>
          </a:p>
        </p:txBody>
      </p:sp>
    </p:spTree>
    <p:extLst>
      <p:ext uri="{BB962C8B-B14F-4D97-AF65-F5344CB8AC3E}">
        <p14:creationId xmlns:p14="http://schemas.microsoft.com/office/powerpoint/2010/main" val="548309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Biyosensör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Merkezi</a:t>
            </a:r>
            <a:endParaRPr lang="tr-TR" dirty="0"/>
          </a:p>
        </p:txBody>
      </p:sp>
      <p:sp>
        <p:nvSpPr>
          <p:cNvPr id="4" name="Freeform 8"/>
          <p:cNvSpPr>
            <a:spLocks/>
          </p:cNvSpPr>
          <p:nvPr/>
        </p:nvSpPr>
        <p:spPr bwMode="auto">
          <a:xfrm rot="5400000" flipV="1">
            <a:off x="4880449" y="1377964"/>
            <a:ext cx="1572687" cy="1099393"/>
          </a:xfrm>
          <a:custGeom>
            <a:avLst/>
            <a:gdLst>
              <a:gd name="T0" fmla="*/ 667 w 671"/>
              <a:gd name="T1" fmla="*/ 247 h 469"/>
              <a:gd name="T2" fmla="*/ 617 w 671"/>
              <a:gd name="T3" fmla="*/ 289 h 469"/>
              <a:gd name="T4" fmla="*/ 583 w 671"/>
              <a:gd name="T5" fmla="*/ 286 h 469"/>
              <a:gd name="T6" fmla="*/ 550 w 671"/>
              <a:gd name="T7" fmla="*/ 283 h 469"/>
              <a:gd name="T8" fmla="*/ 535 w 671"/>
              <a:gd name="T9" fmla="*/ 319 h 469"/>
              <a:gd name="T10" fmla="*/ 548 w 671"/>
              <a:gd name="T11" fmla="*/ 450 h 469"/>
              <a:gd name="T12" fmla="*/ 467 w 671"/>
              <a:gd name="T13" fmla="*/ 457 h 469"/>
              <a:gd name="T14" fmla="*/ 389 w 671"/>
              <a:gd name="T15" fmla="*/ 457 h 469"/>
              <a:gd name="T16" fmla="*/ 391 w 671"/>
              <a:gd name="T17" fmla="*/ 367 h 469"/>
              <a:gd name="T18" fmla="*/ 353 w 671"/>
              <a:gd name="T19" fmla="*/ 324 h 469"/>
              <a:gd name="T20" fmla="*/ 300 w 671"/>
              <a:gd name="T21" fmla="*/ 332 h 469"/>
              <a:gd name="T22" fmla="*/ 288 w 671"/>
              <a:gd name="T23" fmla="*/ 411 h 469"/>
              <a:gd name="T24" fmla="*/ 291 w 671"/>
              <a:gd name="T25" fmla="*/ 439 h 469"/>
              <a:gd name="T26" fmla="*/ 254 w 671"/>
              <a:gd name="T27" fmla="*/ 463 h 469"/>
              <a:gd name="T28" fmla="*/ 129 w 671"/>
              <a:gd name="T29" fmla="*/ 442 h 469"/>
              <a:gd name="T30" fmla="*/ 123 w 671"/>
              <a:gd name="T31" fmla="*/ 289 h 469"/>
              <a:gd name="T32" fmla="*/ 15 w 671"/>
              <a:gd name="T33" fmla="*/ 277 h 469"/>
              <a:gd name="T34" fmla="*/ 12 w 671"/>
              <a:gd name="T35" fmla="*/ 199 h 469"/>
              <a:gd name="T36" fmla="*/ 82 w 671"/>
              <a:gd name="T37" fmla="*/ 186 h 469"/>
              <a:gd name="T38" fmla="*/ 119 w 671"/>
              <a:gd name="T39" fmla="*/ 192 h 469"/>
              <a:gd name="T40" fmla="*/ 131 w 671"/>
              <a:gd name="T41" fmla="*/ 157 h 469"/>
              <a:gd name="T42" fmla="*/ 123 w 671"/>
              <a:gd name="T43" fmla="*/ 24 h 469"/>
              <a:gd name="T44" fmla="*/ 215 w 671"/>
              <a:gd name="T45" fmla="*/ 9 h 469"/>
              <a:gd name="T46" fmla="*/ 290 w 671"/>
              <a:gd name="T47" fmla="*/ 33 h 469"/>
              <a:gd name="T48" fmla="*/ 285 w 671"/>
              <a:gd name="T49" fmla="*/ 76 h 469"/>
              <a:gd name="T50" fmla="*/ 283 w 671"/>
              <a:gd name="T51" fmla="*/ 122 h 469"/>
              <a:gd name="T52" fmla="*/ 381 w 671"/>
              <a:gd name="T53" fmla="*/ 134 h 469"/>
              <a:gd name="T54" fmla="*/ 388 w 671"/>
              <a:gd name="T55" fmla="*/ 86 h 469"/>
              <a:gd name="T56" fmla="*/ 379 w 671"/>
              <a:gd name="T57" fmla="*/ 42 h 469"/>
              <a:gd name="T58" fmla="*/ 487 w 671"/>
              <a:gd name="T59" fmla="*/ 16 h 469"/>
              <a:gd name="T60" fmla="*/ 547 w 671"/>
              <a:gd name="T61" fmla="*/ 22 h 469"/>
              <a:gd name="T62" fmla="*/ 534 w 671"/>
              <a:gd name="T63" fmla="*/ 171 h 469"/>
              <a:gd name="T64" fmla="*/ 648 w 671"/>
              <a:gd name="T65" fmla="*/ 184 h 469"/>
              <a:gd name="T66" fmla="*/ 667 w 671"/>
              <a:gd name="T67" fmla="*/ 247 h 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671" h="469">
                <a:moveTo>
                  <a:pt x="667" y="247"/>
                </a:moveTo>
                <a:cubicBezTo>
                  <a:pt x="663" y="269"/>
                  <a:pt x="646" y="288"/>
                  <a:pt x="617" y="289"/>
                </a:cubicBezTo>
                <a:cubicBezTo>
                  <a:pt x="607" y="289"/>
                  <a:pt x="595" y="287"/>
                  <a:pt x="583" y="286"/>
                </a:cubicBezTo>
                <a:cubicBezTo>
                  <a:pt x="573" y="285"/>
                  <a:pt x="558" y="281"/>
                  <a:pt x="550" y="283"/>
                </a:cubicBezTo>
                <a:cubicBezTo>
                  <a:pt x="540" y="286"/>
                  <a:pt x="536" y="308"/>
                  <a:pt x="535" y="319"/>
                </a:cubicBezTo>
                <a:cubicBezTo>
                  <a:pt x="532" y="365"/>
                  <a:pt x="542" y="411"/>
                  <a:pt x="548" y="450"/>
                </a:cubicBezTo>
                <a:cubicBezTo>
                  <a:pt x="519" y="453"/>
                  <a:pt x="497" y="454"/>
                  <a:pt x="467" y="457"/>
                </a:cubicBezTo>
                <a:cubicBezTo>
                  <a:pt x="447" y="459"/>
                  <a:pt x="408" y="469"/>
                  <a:pt x="389" y="457"/>
                </a:cubicBezTo>
                <a:cubicBezTo>
                  <a:pt x="365" y="441"/>
                  <a:pt x="393" y="393"/>
                  <a:pt x="391" y="367"/>
                </a:cubicBezTo>
                <a:cubicBezTo>
                  <a:pt x="390" y="343"/>
                  <a:pt x="371" y="327"/>
                  <a:pt x="353" y="324"/>
                </a:cubicBezTo>
                <a:cubicBezTo>
                  <a:pt x="335" y="322"/>
                  <a:pt x="314" y="324"/>
                  <a:pt x="300" y="332"/>
                </a:cubicBezTo>
                <a:cubicBezTo>
                  <a:pt x="280" y="344"/>
                  <a:pt x="284" y="386"/>
                  <a:pt x="288" y="411"/>
                </a:cubicBezTo>
                <a:cubicBezTo>
                  <a:pt x="289" y="420"/>
                  <a:pt x="292" y="431"/>
                  <a:pt x="291" y="439"/>
                </a:cubicBezTo>
                <a:cubicBezTo>
                  <a:pt x="288" y="453"/>
                  <a:pt x="272" y="461"/>
                  <a:pt x="254" y="463"/>
                </a:cubicBezTo>
                <a:cubicBezTo>
                  <a:pt x="205" y="468"/>
                  <a:pt x="165" y="451"/>
                  <a:pt x="129" y="442"/>
                </a:cubicBezTo>
                <a:cubicBezTo>
                  <a:pt x="142" y="398"/>
                  <a:pt x="144" y="304"/>
                  <a:pt x="123" y="289"/>
                </a:cubicBezTo>
                <a:cubicBezTo>
                  <a:pt x="102" y="274"/>
                  <a:pt x="40" y="301"/>
                  <a:pt x="15" y="277"/>
                </a:cubicBezTo>
                <a:cubicBezTo>
                  <a:pt x="0" y="263"/>
                  <a:pt x="0" y="218"/>
                  <a:pt x="12" y="199"/>
                </a:cubicBezTo>
                <a:cubicBezTo>
                  <a:pt x="24" y="178"/>
                  <a:pt x="55" y="182"/>
                  <a:pt x="82" y="186"/>
                </a:cubicBezTo>
                <a:cubicBezTo>
                  <a:pt x="91" y="187"/>
                  <a:pt x="108" y="195"/>
                  <a:pt x="119" y="192"/>
                </a:cubicBezTo>
                <a:cubicBezTo>
                  <a:pt x="128" y="189"/>
                  <a:pt x="130" y="171"/>
                  <a:pt x="131" y="157"/>
                </a:cubicBezTo>
                <a:cubicBezTo>
                  <a:pt x="135" y="107"/>
                  <a:pt x="126" y="67"/>
                  <a:pt x="123" y="24"/>
                </a:cubicBezTo>
                <a:cubicBezTo>
                  <a:pt x="152" y="21"/>
                  <a:pt x="183" y="12"/>
                  <a:pt x="215" y="9"/>
                </a:cubicBezTo>
                <a:cubicBezTo>
                  <a:pt x="248" y="7"/>
                  <a:pt x="285" y="11"/>
                  <a:pt x="290" y="33"/>
                </a:cubicBezTo>
                <a:cubicBezTo>
                  <a:pt x="291" y="41"/>
                  <a:pt x="286" y="69"/>
                  <a:pt x="285" y="76"/>
                </a:cubicBezTo>
                <a:cubicBezTo>
                  <a:pt x="283" y="90"/>
                  <a:pt x="278" y="108"/>
                  <a:pt x="283" y="122"/>
                </a:cubicBezTo>
                <a:cubicBezTo>
                  <a:pt x="293" y="150"/>
                  <a:pt x="360" y="156"/>
                  <a:pt x="381" y="134"/>
                </a:cubicBezTo>
                <a:cubicBezTo>
                  <a:pt x="390" y="125"/>
                  <a:pt x="389" y="102"/>
                  <a:pt x="388" y="86"/>
                </a:cubicBezTo>
                <a:cubicBezTo>
                  <a:pt x="386" y="70"/>
                  <a:pt x="377" y="57"/>
                  <a:pt x="379" y="42"/>
                </a:cubicBezTo>
                <a:cubicBezTo>
                  <a:pt x="383" y="0"/>
                  <a:pt x="449" y="13"/>
                  <a:pt x="487" y="16"/>
                </a:cubicBezTo>
                <a:cubicBezTo>
                  <a:pt x="508" y="18"/>
                  <a:pt x="528" y="20"/>
                  <a:pt x="547" y="22"/>
                </a:cubicBezTo>
                <a:cubicBezTo>
                  <a:pt x="535" y="63"/>
                  <a:pt x="529" y="143"/>
                  <a:pt x="534" y="171"/>
                </a:cubicBezTo>
                <a:cubicBezTo>
                  <a:pt x="540" y="198"/>
                  <a:pt x="617" y="167"/>
                  <a:pt x="648" y="184"/>
                </a:cubicBezTo>
                <a:cubicBezTo>
                  <a:pt x="660" y="191"/>
                  <a:pt x="671" y="224"/>
                  <a:pt x="667" y="247"/>
                </a:cubicBezTo>
                <a:close/>
              </a:path>
            </a:pathLst>
          </a:custGeom>
          <a:solidFill>
            <a:srgbClr val="0070C0"/>
          </a:solidFill>
          <a:ln w="6350">
            <a:solidFill>
              <a:schemeClr val="tx1">
                <a:alpha val="80000"/>
              </a:schemeClr>
            </a:solidFill>
          </a:ln>
          <a:effectLst/>
          <a:scene3d>
            <a:camera prst="orthographicFront"/>
            <a:lightRig rig="threePt" dir="t"/>
          </a:scene3d>
          <a:sp3d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Freeform 7"/>
          <p:cNvSpPr>
            <a:spLocks/>
          </p:cNvSpPr>
          <p:nvPr/>
        </p:nvSpPr>
        <p:spPr bwMode="auto">
          <a:xfrm flipV="1">
            <a:off x="5881863" y="1377118"/>
            <a:ext cx="1572687" cy="1099393"/>
          </a:xfrm>
          <a:custGeom>
            <a:avLst/>
            <a:gdLst>
              <a:gd name="T0" fmla="*/ 667 w 671"/>
              <a:gd name="T1" fmla="*/ 247 h 469"/>
              <a:gd name="T2" fmla="*/ 617 w 671"/>
              <a:gd name="T3" fmla="*/ 289 h 469"/>
              <a:gd name="T4" fmla="*/ 583 w 671"/>
              <a:gd name="T5" fmla="*/ 286 h 469"/>
              <a:gd name="T6" fmla="*/ 550 w 671"/>
              <a:gd name="T7" fmla="*/ 283 h 469"/>
              <a:gd name="T8" fmla="*/ 535 w 671"/>
              <a:gd name="T9" fmla="*/ 319 h 469"/>
              <a:gd name="T10" fmla="*/ 548 w 671"/>
              <a:gd name="T11" fmla="*/ 450 h 469"/>
              <a:gd name="T12" fmla="*/ 467 w 671"/>
              <a:gd name="T13" fmla="*/ 457 h 469"/>
              <a:gd name="T14" fmla="*/ 389 w 671"/>
              <a:gd name="T15" fmla="*/ 457 h 469"/>
              <a:gd name="T16" fmla="*/ 391 w 671"/>
              <a:gd name="T17" fmla="*/ 367 h 469"/>
              <a:gd name="T18" fmla="*/ 353 w 671"/>
              <a:gd name="T19" fmla="*/ 324 h 469"/>
              <a:gd name="T20" fmla="*/ 300 w 671"/>
              <a:gd name="T21" fmla="*/ 332 h 469"/>
              <a:gd name="T22" fmla="*/ 288 w 671"/>
              <a:gd name="T23" fmla="*/ 411 h 469"/>
              <a:gd name="T24" fmla="*/ 291 w 671"/>
              <a:gd name="T25" fmla="*/ 439 h 469"/>
              <a:gd name="T26" fmla="*/ 254 w 671"/>
              <a:gd name="T27" fmla="*/ 463 h 469"/>
              <a:gd name="T28" fmla="*/ 129 w 671"/>
              <a:gd name="T29" fmla="*/ 442 h 469"/>
              <a:gd name="T30" fmla="*/ 123 w 671"/>
              <a:gd name="T31" fmla="*/ 289 h 469"/>
              <a:gd name="T32" fmla="*/ 15 w 671"/>
              <a:gd name="T33" fmla="*/ 277 h 469"/>
              <a:gd name="T34" fmla="*/ 12 w 671"/>
              <a:gd name="T35" fmla="*/ 199 h 469"/>
              <a:gd name="T36" fmla="*/ 82 w 671"/>
              <a:gd name="T37" fmla="*/ 186 h 469"/>
              <a:gd name="T38" fmla="*/ 119 w 671"/>
              <a:gd name="T39" fmla="*/ 192 h 469"/>
              <a:gd name="T40" fmla="*/ 131 w 671"/>
              <a:gd name="T41" fmla="*/ 157 h 469"/>
              <a:gd name="T42" fmla="*/ 123 w 671"/>
              <a:gd name="T43" fmla="*/ 24 h 469"/>
              <a:gd name="T44" fmla="*/ 215 w 671"/>
              <a:gd name="T45" fmla="*/ 9 h 469"/>
              <a:gd name="T46" fmla="*/ 290 w 671"/>
              <a:gd name="T47" fmla="*/ 33 h 469"/>
              <a:gd name="T48" fmla="*/ 285 w 671"/>
              <a:gd name="T49" fmla="*/ 76 h 469"/>
              <a:gd name="T50" fmla="*/ 283 w 671"/>
              <a:gd name="T51" fmla="*/ 122 h 469"/>
              <a:gd name="T52" fmla="*/ 381 w 671"/>
              <a:gd name="T53" fmla="*/ 134 h 469"/>
              <a:gd name="T54" fmla="*/ 388 w 671"/>
              <a:gd name="T55" fmla="*/ 86 h 469"/>
              <a:gd name="T56" fmla="*/ 379 w 671"/>
              <a:gd name="T57" fmla="*/ 42 h 469"/>
              <a:gd name="T58" fmla="*/ 487 w 671"/>
              <a:gd name="T59" fmla="*/ 16 h 469"/>
              <a:gd name="T60" fmla="*/ 547 w 671"/>
              <a:gd name="T61" fmla="*/ 22 h 469"/>
              <a:gd name="T62" fmla="*/ 534 w 671"/>
              <a:gd name="T63" fmla="*/ 171 h 469"/>
              <a:gd name="T64" fmla="*/ 648 w 671"/>
              <a:gd name="T65" fmla="*/ 184 h 469"/>
              <a:gd name="T66" fmla="*/ 667 w 671"/>
              <a:gd name="T67" fmla="*/ 247 h 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671" h="469">
                <a:moveTo>
                  <a:pt x="667" y="247"/>
                </a:moveTo>
                <a:cubicBezTo>
                  <a:pt x="663" y="269"/>
                  <a:pt x="646" y="288"/>
                  <a:pt x="617" y="289"/>
                </a:cubicBezTo>
                <a:cubicBezTo>
                  <a:pt x="607" y="289"/>
                  <a:pt x="595" y="287"/>
                  <a:pt x="583" y="286"/>
                </a:cubicBezTo>
                <a:cubicBezTo>
                  <a:pt x="573" y="285"/>
                  <a:pt x="558" y="281"/>
                  <a:pt x="550" y="283"/>
                </a:cubicBezTo>
                <a:cubicBezTo>
                  <a:pt x="540" y="286"/>
                  <a:pt x="536" y="308"/>
                  <a:pt x="535" y="319"/>
                </a:cubicBezTo>
                <a:cubicBezTo>
                  <a:pt x="532" y="365"/>
                  <a:pt x="542" y="411"/>
                  <a:pt x="548" y="450"/>
                </a:cubicBezTo>
                <a:cubicBezTo>
                  <a:pt x="519" y="453"/>
                  <a:pt x="497" y="454"/>
                  <a:pt x="467" y="457"/>
                </a:cubicBezTo>
                <a:cubicBezTo>
                  <a:pt x="447" y="459"/>
                  <a:pt x="408" y="469"/>
                  <a:pt x="389" y="457"/>
                </a:cubicBezTo>
                <a:cubicBezTo>
                  <a:pt x="365" y="441"/>
                  <a:pt x="393" y="393"/>
                  <a:pt x="391" y="367"/>
                </a:cubicBezTo>
                <a:cubicBezTo>
                  <a:pt x="390" y="343"/>
                  <a:pt x="371" y="327"/>
                  <a:pt x="353" y="324"/>
                </a:cubicBezTo>
                <a:cubicBezTo>
                  <a:pt x="335" y="322"/>
                  <a:pt x="314" y="324"/>
                  <a:pt x="300" y="332"/>
                </a:cubicBezTo>
                <a:cubicBezTo>
                  <a:pt x="280" y="344"/>
                  <a:pt x="284" y="386"/>
                  <a:pt x="288" y="411"/>
                </a:cubicBezTo>
                <a:cubicBezTo>
                  <a:pt x="289" y="420"/>
                  <a:pt x="292" y="431"/>
                  <a:pt x="291" y="439"/>
                </a:cubicBezTo>
                <a:cubicBezTo>
                  <a:pt x="288" y="453"/>
                  <a:pt x="272" y="461"/>
                  <a:pt x="254" y="463"/>
                </a:cubicBezTo>
                <a:cubicBezTo>
                  <a:pt x="205" y="468"/>
                  <a:pt x="165" y="451"/>
                  <a:pt x="129" y="442"/>
                </a:cubicBezTo>
                <a:cubicBezTo>
                  <a:pt x="142" y="398"/>
                  <a:pt x="144" y="304"/>
                  <a:pt x="123" y="289"/>
                </a:cubicBezTo>
                <a:cubicBezTo>
                  <a:pt x="102" y="274"/>
                  <a:pt x="40" y="301"/>
                  <a:pt x="15" y="277"/>
                </a:cubicBezTo>
                <a:cubicBezTo>
                  <a:pt x="0" y="263"/>
                  <a:pt x="0" y="218"/>
                  <a:pt x="12" y="199"/>
                </a:cubicBezTo>
                <a:cubicBezTo>
                  <a:pt x="24" y="178"/>
                  <a:pt x="55" y="182"/>
                  <a:pt x="82" y="186"/>
                </a:cubicBezTo>
                <a:cubicBezTo>
                  <a:pt x="91" y="187"/>
                  <a:pt x="108" y="195"/>
                  <a:pt x="119" y="192"/>
                </a:cubicBezTo>
                <a:cubicBezTo>
                  <a:pt x="128" y="189"/>
                  <a:pt x="130" y="171"/>
                  <a:pt x="131" y="157"/>
                </a:cubicBezTo>
                <a:cubicBezTo>
                  <a:pt x="135" y="107"/>
                  <a:pt x="126" y="67"/>
                  <a:pt x="123" y="24"/>
                </a:cubicBezTo>
                <a:cubicBezTo>
                  <a:pt x="152" y="21"/>
                  <a:pt x="183" y="12"/>
                  <a:pt x="215" y="9"/>
                </a:cubicBezTo>
                <a:cubicBezTo>
                  <a:pt x="248" y="7"/>
                  <a:pt x="285" y="11"/>
                  <a:pt x="290" y="33"/>
                </a:cubicBezTo>
                <a:cubicBezTo>
                  <a:pt x="291" y="41"/>
                  <a:pt x="286" y="69"/>
                  <a:pt x="285" y="76"/>
                </a:cubicBezTo>
                <a:cubicBezTo>
                  <a:pt x="283" y="90"/>
                  <a:pt x="278" y="108"/>
                  <a:pt x="283" y="122"/>
                </a:cubicBezTo>
                <a:cubicBezTo>
                  <a:pt x="293" y="150"/>
                  <a:pt x="360" y="156"/>
                  <a:pt x="381" y="134"/>
                </a:cubicBezTo>
                <a:cubicBezTo>
                  <a:pt x="390" y="125"/>
                  <a:pt x="389" y="102"/>
                  <a:pt x="388" y="86"/>
                </a:cubicBezTo>
                <a:cubicBezTo>
                  <a:pt x="386" y="70"/>
                  <a:pt x="377" y="57"/>
                  <a:pt x="379" y="42"/>
                </a:cubicBezTo>
                <a:cubicBezTo>
                  <a:pt x="383" y="0"/>
                  <a:pt x="449" y="13"/>
                  <a:pt x="487" y="16"/>
                </a:cubicBezTo>
                <a:cubicBezTo>
                  <a:pt x="508" y="18"/>
                  <a:pt x="528" y="20"/>
                  <a:pt x="547" y="22"/>
                </a:cubicBezTo>
                <a:cubicBezTo>
                  <a:pt x="535" y="63"/>
                  <a:pt x="529" y="143"/>
                  <a:pt x="534" y="171"/>
                </a:cubicBezTo>
                <a:cubicBezTo>
                  <a:pt x="540" y="198"/>
                  <a:pt x="617" y="167"/>
                  <a:pt x="648" y="184"/>
                </a:cubicBezTo>
                <a:cubicBezTo>
                  <a:pt x="660" y="191"/>
                  <a:pt x="671" y="224"/>
                  <a:pt x="667" y="247"/>
                </a:cubicBezTo>
                <a:close/>
              </a:path>
            </a:pathLst>
          </a:custGeom>
          <a:solidFill>
            <a:srgbClr val="FFFF00"/>
          </a:solidFill>
          <a:ln w="6350">
            <a:solidFill>
              <a:schemeClr val="tx1">
                <a:alpha val="80000"/>
              </a:schemeClr>
            </a:solidFill>
          </a:ln>
          <a:effectLst/>
          <a:scene3d>
            <a:camera prst="orthographicFront"/>
            <a:lightRig rig="threePt" dir="t"/>
          </a:scene3d>
          <a:sp3d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" name="Freeform 7"/>
          <p:cNvSpPr>
            <a:spLocks/>
          </p:cNvSpPr>
          <p:nvPr/>
        </p:nvSpPr>
        <p:spPr bwMode="auto">
          <a:xfrm rot="5400000" flipV="1">
            <a:off x="3879034" y="2345706"/>
            <a:ext cx="1572687" cy="1099393"/>
          </a:xfrm>
          <a:custGeom>
            <a:avLst/>
            <a:gdLst>
              <a:gd name="T0" fmla="*/ 667 w 671"/>
              <a:gd name="T1" fmla="*/ 247 h 469"/>
              <a:gd name="T2" fmla="*/ 617 w 671"/>
              <a:gd name="T3" fmla="*/ 289 h 469"/>
              <a:gd name="T4" fmla="*/ 583 w 671"/>
              <a:gd name="T5" fmla="*/ 286 h 469"/>
              <a:gd name="T6" fmla="*/ 550 w 671"/>
              <a:gd name="T7" fmla="*/ 283 h 469"/>
              <a:gd name="T8" fmla="*/ 535 w 671"/>
              <a:gd name="T9" fmla="*/ 319 h 469"/>
              <a:gd name="T10" fmla="*/ 548 w 671"/>
              <a:gd name="T11" fmla="*/ 450 h 469"/>
              <a:gd name="T12" fmla="*/ 467 w 671"/>
              <a:gd name="T13" fmla="*/ 457 h 469"/>
              <a:gd name="T14" fmla="*/ 389 w 671"/>
              <a:gd name="T15" fmla="*/ 457 h 469"/>
              <a:gd name="T16" fmla="*/ 391 w 671"/>
              <a:gd name="T17" fmla="*/ 367 h 469"/>
              <a:gd name="T18" fmla="*/ 353 w 671"/>
              <a:gd name="T19" fmla="*/ 324 h 469"/>
              <a:gd name="T20" fmla="*/ 300 w 671"/>
              <a:gd name="T21" fmla="*/ 332 h 469"/>
              <a:gd name="T22" fmla="*/ 288 w 671"/>
              <a:gd name="T23" fmla="*/ 411 h 469"/>
              <a:gd name="T24" fmla="*/ 291 w 671"/>
              <a:gd name="T25" fmla="*/ 439 h 469"/>
              <a:gd name="T26" fmla="*/ 254 w 671"/>
              <a:gd name="T27" fmla="*/ 463 h 469"/>
              <a:gd name="T28" fmla="*/ 129 w 671"/>
              <a:gd name="T29" fmla="*/ 442 h 469"/>
              <a:gd name="T30" fmla="*/ 123 w 671"/>
              <a:gd name="T31" fmla="*/ 289 h 469"/>
              <a:gd name="T32" fmla="*/ 15 w 671"/>
              <a:gd name="T33" fmla="*/ 277 h 469"/>
              <a:gd name="T34" fmla="*/ 12 w 671"/>
              <a:gd name="T35" fmla="*/ 199 h 469"/>
              <a:gd name="T36" fmla="*/ 82 w 671"/>
              <a:gd name="T37" fmla="*/ 186 h 469"/>
              <a:gd name="T38" fmla="*/ 119 w 671"/>
              <a:gd name="T39" fmla="*/ 192 h 469"/>
              <a:gd name="T40" fmla="*/ 131 w 671"/>
              <a:gd name="T41" fmla="*/ 157 h 469"/>
              <a:gd name="T42" fmla="*/ 123 w 671"/>
              <a:gd name="T43" fmla="*/ 24 h 469"/>
              <a:gd name="T44" fmla="*/ 215 w 671"/>
              <a:gd name="T45" fmla="*/ 9 h 469"/>
              <a:gd name="T46" fmla="*/ 290 w 671"/>
              <a:gd name="T47" fmla="*/ 33 h 469"/>
              <a:gd name="T48" fmla="*/ 285 w 671"/>
              <a:gd name="T49" fmla="*/ 76 h 469"/>
              <a:gd name="T50" fmla="*/ 283 w 671"/>
              <a:gd name="T51" fmla="*/ 122 h 469"/>
              <a:gd name="T52" fmla="*/ 381 w 671"/>
              <a:gd name="T53" fmla="*/ 134 h 469"/>
              <a:gd name="T54" fmla="*/ 388 w 671"/>
              <a:gd name="T55" fmla="*/ 86 h 469"/>
              <a:gd name="T56" fmla="*/ 379 w 671"/>
              <a:gd name="T57" fmla="*/ 42 h 469"/>
              <a:gd name="T58" fmla="*/ 487 w 671"/>
              <a:gd name="T59" fmla="*/ 16 h 469"/>
              <a:gd name="T60" fmla="*/ 547 w 671"/>
              <a:gd name="T61" fmla="*/ 22 h 469"/>
              <a:gd name="T62" fmla="*/ 534 w 671"/>
              <a:gd name="T63" fmla="*/ 171 h 469"/>
              <a:gd name="T64" fmla="*/ 648 w 671"/>
              <a:gd name="T65" fmla="*/ 184 h 469"/>
              <a:gd name="T66" fmla="*/ 667 w 671"/>
              <a:gd name="T67" fmla="*/ 247 h 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671" h="469">
                <a:moveTo>
                  <a:pt x="667" y="247"/>
                </a:moveTo>
                <a:cubicBezTo>
                  <a:pt x="663" y="269"/>
                  <a:pt x="646" y="288"/>
                  <a:pt x="617" y="289"/>
                </a:cubicBezTo>
                <a:cubicBezTo>
                  <a:pt x="607" y="289"/>
                  <a:pt x="595" y="287"/>
                  <a:pt x="583" y="286"/>
                </a:cubicBezTo>
                <a:cubicBezTo>
                  <a:pt x="573" y="285"/>
                  <a:pt x="558" y="281"/>
                  <a:pt x="550" y="283"/>
                </a:cubicBezTo>
                <a:cubicBezTo>
                  <a:pt x="540" y="286"/>
                  <a:pt x="536" y="308"/>
                  <a:pt x="535" y="319"/>
                </a:cubicBezTo>
                <a:cubicBezTo>
                  <a:pt x="532" y="365"/>
                  <a:pt x="542" y="411"/>
                  <a:pt x="548" y="450"/>
                </a:cubicBezTo>
                <a:cubicBezTo>
                  <a:pt x="519" y="453"/>
                  <a:pt x="497" y="454"/>
                  <a:pt x="467" y="457"/>
                </a:cubicBezTo>
                <a:cubicBezTo>
                  <a:pt x="447" y="459"/>
                  <a:pt x="408" y="469"/>
                  <a:pt x="389" y="457"/>
                </a:cubicBezTo>
                <a:cubicBezTo>
                  <a:pt x="365" y="441"/>
                  <a:pt x="393" y="393"/>
                  <a:pt x="391" y="367"/>
                </a:cubicBezTo>
                <a:cubicBezTo>
                  <a:pt x="390" y="343"/>
                  <a:pt x="371" y="327"/>
                  <a:pt x="353" y="324"/>
                </a:cubicBezTo>
                <a:cubicBezTo>
                  <a:pt x="335" y="322"/>
                  <a:pt x="314" y="324"/>
                  <a:pt x="300" y="332"/>
                </a:cubicBezTo>
                <a:cubicBezTo>
                  <a:pt x="280" y="344"/>
                  <a:pt x="284" y="386"/>
                  <a:pt x="288" y="411"/>
                </a:cubicBezTo>
                <a:cubicBezTo>
                  <a:pt x="289" y="420"/>
                  <a:pt x="292" y="431"/>
                  <a:pt x="291" y="439"/>
                </a:cubicBezTo>
                <a:cubicBezTo>
                  <a:pt x="288" y="453"/>
                  <a:pt x="272" y="461"/>
                  <a:pt x="254" y="463"/>
                </a:cubicBezTo>
                <a:cubicBezTo>
                  <a:pt x="205" y="468"/>
                  <a:pt x="165" y="451"/>
                  <a:pt x="129" y="442"/>
                </a:cubicBezTo>
                <a:cubicBezTo>
                  <a:pt x="142" y="398"/>
                  <a:pt x="144" y="304"/>
                  <a:pt x="123" y="289"/>
                </a:cubicBezTo>
                <a:cubicBezTo>
                  <a:pt x="102" y="274"/>
                  <a:pt x="40" y="301"/>
                  <a:pt x="15" y="277"/>
                </a:cubicBezTo>
                <a:cubicBezTo>
                  <a:pt x="0" y="263"/>
                  <a:pt x="0" y="218"/>
                  <a:pt x="12" y="199"/>
                </a:cubicBezTo>
                <a:cubicBezTo>
                  <a:pt x="24" y="178"/>
                  <a:pt x="55" y="182"/>
                  <a:pt x="82" y="186"/>
                </a:cubicBezTo>
                <a:cubicBezTo>
                  <a:pt x="91" y="187"/>
                  <a:pt x="108" y="195"/>
                  <a:pt x="119" y="192"/>
                </a:cubicBezTo>
                <a:cubicBezTo>
                  <a:pt x="128" y="189"/>
                  <a:pt x="130" y="171"/>
                  <a:pt x="131" y="157"/>
                </a:cubicBezTo>
                <a:cubicBezTo>
                  <a:pt x="135" y="107"/>
                  <a:pt x="126" y="67"/>
                  <a:pt x="123" y="24"/>
                </a:cubicBezTo>
                <a:cubicBezTo>
                  <a:pt x="152" y="21"/>
                  <a:pt x="183" y="12"/>
                  <a:pt x="215" y="9"/>
                </a:cubicBezTo>
                <a:cubicBezTo>
                  <a:pt x="248" y="7"/>
                  <a:pt x="285" y="11"/>
                  <a:pt x="290" y="33"/>
                </a:cubicBezTo>
                <a:cubicBezTo>
                  <a:pt x="291" y="41"/>
                  <a:pt x="286" y="69"/>
                  <a:pt x="285" y="76"/>
                </a:cubicBezTo>
                <a:cubicBezTo>
                  <a:pt x="283" y="90"/>
                  <a:pt x="278" y="108"/>
                  <a:pt x="283" y="122"/>
                </a:cubicBezTo>
                <a:cubicBezTo>
                  <a:pt x="293" y="150"/>
                  <a:pt x="360" y="156"/>
                  <a:pt x="381" y="134"/>
                </a:cubicBezTo>
                <a:cubicBezTo>
                  <a:pt x="390" y="125"/>
                  <a:pt x="389" y="102"/>
                  <a:pt x="388" y="86"/>
                </a:cubicBezTo>
                <a:cubicBezTo>
                  <a:pt x="386" y="70"/>
                  <a:pt x="377" y="57"/>
                  <a:pt x="379" y="42"/>
                </a:cubicBezTo>
                <a:cubicBezTo>
                  <a:pt x="383" y="0"/>
                  <a:pt x="449" y="13"/>
                  <a:pt x="487" y="16"/>
                </a:cubicBezTo>
                <a:cubicBezTo>
                  <a:pt x="508" y="18"/>
                  <a:pt x="528" y="20"/>
                  <a:pt x="547" y="22"/>
                </a:cubicBezTo>
                <a:cubicBezTo>
                  <a:pt x="535" y="63"/>
                  <a:pt x="529" y="143"/>
                  <a:pt x="534" y="171"/>
                </a:cubicBezTo>
                <a:cubicBezTo>
                  <a:pt x="540" y="198"/>
                  <a:pt x="617" y="167"/>
                  <a:pt x="648" y="184"/>
                </a:cubicBezTo>
                <a:cubicBezTo>
                  <a:pt x="660" y="191"/>
                  <a:pt x="671" y="224"/>
                  <a:pt x="667" y="247"/>
                </a:cubicBezTo>
                <a:close/>
              </a:path>
            </a:pathLst>
          </a:custGeom>
          <a:solidFill>
            <a:srgbClr val="00B050"/>
          </a:solidFill>
          <a:ln w="6350">
            <a:solidFill>
              <a:schemeClr val="tx1">
                <a:alpha val="80000"/>
              </a:schemeClr>
            </a:solidFill>
          </a:ln>
          <a:effectLst/>
          <a:scene3d>
            <a:camera prst="orthographicFront"/>
            <a:lightRig rig="threePt" dir="t"/>
          </a:scene3d>
          <a:sp3d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 rot="5400000" flipV="1">
            <a:off x="5875161" y="2359907"/>
            <a:ext cx="1572687" cy="1099393"/>
          </a:xfrm>
          <a:custGeom>
            <a:avLst/>
            <a:gdLst>
              <a:gd name="T0" fmla="*/ 667 w 671"/>
              <a:gd name="T1" fmla="*/ 247 h 469"/>
              <a:gd name="T2" fmla="*/ 617 w 671"/>
              <a:gd name="T3" fmla="*/ 289 h 469"/>
              <a:gd name="T4" fmla="*/ 583 w 671"/>
              <a:gd name="T5" fmla="*/ 286 h 469"/>
              <a:gd name="T6" fmla="*/ 550 w 671"/>
              <a:gd name="T7" fmla="*/ 283 h 469"/>
              <a:gd name="T8" fmla="*/ 535 w 671"/>
              <a:gd name="T9" fmla="*/ 319 h 469"/>
              <a:gd name="T10" fmla="*/ 548 w 671"/>
              <a:gd name="T11" fmla="*/ 450 h 469"/>
              <a:gd name="T12" fmla="*/ 467 w 671"/>
              <a:gd name="T13" fmla="*/ 457 h 469"/>
              <a:gd name="T14" fmla="*/ 389 w 671"/>
              <a:gd name="T15" fmla="*/ 457 h 469"/>
              <a:gd name="T16" fmla="*/ 391 w 671"/>
              <a:gd name="T17" fmla="*/ 367 h 469"/>
              <a:gd name="T18" fmla="*/ 353 w 671"/>
              <a:gd name="T19" fmla="*/ 324 h 469"/>
              <a:gd name="T20" fmla="*/ 300 w 671"/>
              <a:gd name="T21" fmla="*/ 332 h 469"/>
              <a:gd name="T22" fmla="*/ 288 w 671"/>
              <a:gd name="T23" fmla="*/ 411 h 469"/>
              <a:gd name="T24" fmla="*/ 291 w 671"/>
              <a:gd name="T25" fmla="*/ 439 h 469"/>
              <a:gd name="T26" fmla="*/ 254 w 671"/>
              <a:gd name="T27" fmla="*/ 463 h 469"/>
              <a:gd name="T28" fmla="*/ 129 w 671"/>
              <a:gd name="T29" fmla="*/ 442 h 469"/>
              <a:gd name="T30" fmla="*/ 123 w 671"/>
              <a:gd name="T31" fmla="*/ 289 h 469"/>
              <a:gd name="T32" fmla="*/ 15 w 671"/>
              <a:gd name="T33" fmla="*/ 277 h 469"/>
              <a:gd name="T34" fmla="*/ 12 w 671"/>
              <a:gd name="T35" fmla="*/ 199 h 469"/>
              <a:gd name="T36" fmla="*/ 82 w 671"/>
              <a:gd name="T37" fmla="*/ 186 h 469"/>
              <a:gd name="T38" fmla="*/ 119 w 671"/>
              <a:gd name="T39" fmla="*/ 192 h 469"/>
              <a:gd name="T40" fmla="*/ 131 w 671"/>
              <a:gd name="T41" fmla="*/ 157 h 469"/>
              <a:gd name="T42" fmla="*/ 123 w 671"/>
              <a:gd name="T43" fmla="*/ 24 h 469"/>
              <a:gd name="T44" fmla="*/ 215 w 671"/>
              <a:gd name="T45" fmla="*/ 9 h 469"/>
              <a:gd name="T46" fmla="*/ 290 w 671"/>
              <a:gd name="T47" fmla="*/ 33 h 469"/>
              <a:gd name="T48" fmla="*/ 285 w 671"/>
              <a:gd name="T49" fmla="*/ 76 h 469"/>
              <a:gd name="T50" fmla="*/ 283 w 671"/>
              <a:gd name="T51" fmla="*/ 122 h 469"/>
              <a:gd name="T52" fmla="*/ 381 w 671"/>
              <a:gd name="T53" fmla="*/ 134 h 469"/>
              <a:gd name="T54" fmla="*/ 388 w 671"/>
              <a:gd name="T55" fmla="*/ 86 h 469"/>
              <a:gd name="T56" fmla="*/ 379 w 671"/>
              <a:gd name="T57" fmla="*/ 42 h 469"/>
              <a:gd name="T58" fmla="*/ 487 w 671"/>
              <a:gd name="T59" fmla="*/ 16 h 469"/>
              <a:gd name="T60" fmla="*/ 547 w 671"/>
              <a:gd name="T61" fmla="*/ 22 h 469"/>
              <a:gd name="T62" fmla="*/ 534 w 671"/>
              <a:gd name="T63" fmla="*/ 171 h 469"/>
              <a:gd name="T64" fmla="*/ 648 w 671"/>
              <a:gd name="T65" fmla="*/ 184 h 469"/>
              <a:gd name="T66" fmla="*/ 667 w 671"/>
              <a:gd name="T67" fmla="*/ 247 h 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671" h="469">
                <a:moveTo>
                  <a:pt x="667" y="247"/>
                </a:moveTo>
                <a:cubicBezTo>
                  <a:pt x="663" y="269"/>
                  <a:pt x="646" y="288"/>
                  <a:pt x="617" y="289"/>
                </a:cubicBezTo>
                <a:cubicBezTo>
                  <a:pt x="607" y="289"/>
                  <a:pt x="595" y="287"/>
                  <a:pt x="583" y="286"/>
                </a:cubicBezTo>
                <a:cubicBezTo>
                  <a:pt x="573" y="285"/>
                  <a:pt x="558" y="281"/>
                  <a:pt x="550" y="283"/>
                </a:cubicBezTo>
                <a:cubicBezTo>
                  <a:pt x="540" y="286"/>
                  <a:pt x="536" y="308"/>
                  <a:pt x="535" y="319"/>
                </a:cubicBezTo>
                <a:cubicBezTo>
                  <a:pt x="532" y="365"/>
                  <a:pt x="542" y="411"/>
                  <a:pt x="548" y="450"/>
                </a:cubicBezTo>
                <a:cubicBezTo>
                  <a:pt x="519" y="453"/>
                  <a:pt x="497" y="454"/>
                  <a:pt x="467" y="457"/>
                </a:cubicBezTo>
                <a:cubicBezTo>
                  <a:pt x="447" y="459"/>
                  <a:pt x="408" y="469"/>
                  <a:pt x="389" y="457"/>
                </a:cubicBezTo>
                <a:cubicBezTo>
                  <a:pt x="365" y="441"/>
                  <a:pt x="393" y="393"/>
                  <a:pt x="391" y="367"/>
                </a:cubicBezTo>
                <a:cubicBezTo>
                  <a:pt x="390" y="343"/>
                  <a:pt x="371" y="327"/>
                  <a:pt x="353" y="324"/>
                </a:cubicBezTo>
                <a:cubicBezTo>
                  <a:pt x="335" y="322"/>
                  <a:pt x="314" y="324"/>
                  <a:pt x="300" y="332"/>
                </a:cubicBezTo>
                <a:cubicBezTo>
                  <a:pt x="280" y="344"/>
                  <a:pt x="284" y="386"/>
                  <a:pt x="288" y="411"/>
                </a:cubicBezTo>
                <a:cubicBezTo>
                  <a:pt x="289" y="420"/>
                  <a:pt x="292" y="431"/>
                  <a:pt x="291" y="439"/>
                </a:cubicBezTo>
                <a:cubicBezTo>
                  <a:pt x="288" y="453"/>
                  <a:pt x="272" y="461"/>
                  <a:pt x="254" y="463"/>
                </a:cubicBezTo>
                <a:cubicBezTo>
                  <a:pt x="205" y="468"/>
                  <a:pt x="165" y="451"/>
                  <a:pt x="129" y="442"/>
                </a:cubicBezTo>
                <a:cubicBezTo>
                  <a:pt x="142" y="398"/>
                  <a:pt x="144" y="304"/>
                  <a:pt x="123" y="289"/>
                </a:cubicBezTo>
                <a:cubicBezTo>
                  <a:pt x="102" y="274"/>
                  <a:pt x="40" y="301"/>
                  <a:pt x="15" y="277"/>
                </a:cubicBezTo>
                <a:cubicBezTo>
                  <a:pt x="0" y="263"/>
                  <a:pt x="0" y="218"/>
                  <a:pt x="12" y="199"/>
                </a:cubicBezTo>
                <a:cubicBezTo>
                  <a:pt x="24" y="178"/>
                  <a:pt x="55" y="182"/>
                  <a:pt x="82" y="186"/>
                </a:cubicBezTo>
                <a:cubicBezTo>
                  <a:pt x="91" y="187"/>
                  <a:pt x="108" y="195"/>
                  <a:pt x="119" y="192"/>
                </a:cubicBezTo>
                <a:cubicBezTo>
                  <a:pt x="128" y="189"/>
                  <a:pt x="130" y="171"/>
                  <a:pt x="131" y="157"/>
                </a:cubicBezTo>
                <a:cubicBezTo>
                  <a:pt x="135" y="107"/>
                  <a:pt x="126" y="67"/>
                  <a:pt x="123" y="24"/>
                </a:cubicBezTo>
                <a:cubicBezTo>
                  <a:pt x="152" y="21"/>
                  <a:pt x="183" y="12"/>
                  <a:pt x="215" y="9"/>
                </a:cubicBezTo>
                <a:cubicBezTo>
                  <a:pt x="248" y="7"/>
                  <a:pt x="285" y="11"/>
                  <a:pt x="290" y="33"/>
                </a:cubicBezTo>
                <a:cubicBezTo>
                  <a:pt x="291" y="41"/>
                  <a:pt x="286" y="69"/>
                  <a:pt x="285" y="76"/>
                </a:cubicBezTo>
                <a:cubicBezTo>
                  <a:pt x="283" y="90"/>
                  <a:pt x="278" y="108"/>
                  <a:pt x="283" y="122"/>
                </a:cubicBezTo>
                <a:cubicBezTo>
                  <a:pt x="293" y="150"/>
                  <a:pt x="360" y="156"/>
                  <a:pt x="381" y="134"/>
                </a:cubicBezTo>
                <a:cubicBezTo>
                  <a:pt x="390" y="125"/>
                  <a:pt x="389" y="102"/>
                  <a:pt x="388" y="86"/>
                </a:cubicBezTo>
                <a:cubicBezTo>
                  <a:pt x="386" y="70"/>
                  <a:pt x="377" y="57"/>
                  <a:pt x="379" y="42"/>
                </a:cubicBezTo>
                <a:cubicBezTo>
                  <a:pt x="383" y="0"/>
                  <a:pt x="449" y="13"/>
                  <a:pt x="487" y="16"/>
                </a:cubicBezTo>
                <a:cubicBezTo>
                  <a:pt x="508" y="18"/>
                  <a:pt x="528" y="20"/>
                  <a:pt x="547" y="22"/>
                </a:cubicBezTo>
                <a:cubicBezTo>
                  <a:pt x="535" y="63"/>
                  <a:pt x="529" y="143"/>
                  <a:pt x="534" y="171"/>
                </a:cubicBezTo>
                <a:cubicBezTo>
                  <a:pt x="540" y="198"/>
                  <a:pt x="617" y="167"/>
                  <a:pt x="648" y="184"/>
                </a:cubicBezTo>
                <a:cubicBezTo>
                  <a:pt x="660" y="191"/>
                  <a:pt x="671" y="224"/>
                  <a:pt x="667" y="247"/>
                </a:cubicBezTo>
                <a:close/>
              </a:path>
            </a:pathLst>
          </a:custGeom>
          <a:solidFill>
            <a:srgbClr val="FFC000"/>
          </a:solidFill>
          <a:ln w="6350">
            <a:solidFill>
              <a:schemeClr val="tx1">
                <a:alpha val="80000"/>
              </a:schemeClr>
            </a:solidFill>
          </a:ln>
          <a:effectLst/>
          <a:scene3d>
            <a:camera prst="orthographicFront"/>
            <a:lightRig rig="threePt" dir="t"/>
          </a:scene3d>
          <a:sp3d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 flipV="1">
            <a:off x="4881508" y="2345705"/>
            <a:ext cx="1572687" cy="1099393"/>
          </a:xfrm>
          <a:custGeom>
            <a:avLst/>
            <a:gdLst>
              <a:gd name="T0" fmla="*/ 667 w 671"/>
              <a:gd name="T1" fmla="*/ 247 h 469"/>
              <a:gd name="T2" fmla="*/ 617 w 671"/>
              <a:gd name="T3" fmla="*/ 289 h 469"/>
              <a:gd name="T4" fmla="*/ 583 w 671"/>
              <a:gd name="T5" fmla="*/ 286 h 469"/>
              <a:gd name="T6" fmla="*/ 550 w 671"/>
              <a:gd name="T7" fmla="*/ 283 h 469"/>
              <a:gd name="T8" fmla="*/ 535 w 671"/>
              <a:gd name="T9" fmla="*/ 319 h 469"/>
              <a:gd name="T10" fmla="*/ 548 w 671"/>
              <a:gd name="T11" fmla="*/ 450 h 469"/>
              <a:gd name="T12" fmla="*/ 467 w 671"/>
              <a:gd name="T13" fmla="*/ 457 h 469"/>
              <a:gd name="T14" fmla="*/ 389 w 671"/>
              <a:gd name="T15" fmla="*/ 457 h 469"/>
              <a:gd name="T16" fmla="*/ 391 w 671"/>
              <a:gd name="T17" fmla="*/ 367 h 469"/>
              <a:gd name="T18" fmla="*/ 353 w 671"/>
              <a:gd name="T19" fmla="*/ 324 h 469"/>
              <a:gd name="T20" fmla="*/ 300 w 671"/>
              <a:gd name="T21" fmla="*/ 332 h 469"/>
              <a:gd name="T22" fmla="*/ 288 w 671"/>
              <a:gd name="T23" fmla="*/ 411 h 469"/>
              <a:gd name="T24" fmla="*/ 291 w 671"/>
              <a:gd name="T25" fmla="*/ 439 h 469"/>
              <a:gd name="T26" fmla="*/ 254 w 671"/>
              <a:gd name="T27" fmla="*/ 463 h 469"/>
              <a:gd name="T28" fmla="*/ 129 w 671"/>
              <a:gd name="T29" fmla="*/ 442 h 469"/>
              <a:gd name="T30" fmla="*/ 123 w 671"/>
              <a:gd name="T31" fmla="*/ 289 h 469"/>
              <a:gd name="T32" fmla="*/ 15 w 671"/>
              <a:gd name="T33" fmla="*/ 277 h 469"/>
              <a:gd name="T34" fmla="*/ 12 w 671"/>
              <a:gd name="T35" fmla="*/ 199 h 469"/>
              <a:gd name="T36" fmla="*/ 82 w 671"/>
              <a:gd name="T37" fmla="*/ 186 h 469"/>
              <a:gd name="T38" fmla="*/ 119 w 671"/>
              <a:gd name="T39" fmla="*/ 192 h 469"/>
              <a:gd name="T40" fmla="*/ 131 w 671"/>
              <a:gd name="T41" fmla="*/ 157 h 469"/>
              <a:gd name="T42" fmla="*/ 123 w 671"/>
              <a:gd name="T43" fmla="*/ 24 h 469"/>
              <a:gd name="T44" fmla="*/ 215 w 671"/>
              <a:gd name="T45" fmla="*/ 9 h 469"/>
              <a:gd name="T46" fmla="*/ 290 w 671"/>
              <a:gd name="T47" fmla="*/ 33 h 469"/>
              <a:gd name="T48" fmla="*/ 285 w 671"/>
              <a:gd name="T49" fmla="*/ 76 h 469"/>
              <a:gd name="T50" fmla="*/ 283 w 671"/>
              <a:gd name="T51" fmla="*/ 122 h 469"/>
              <a:gd name="T52" fmla="*/ 381 w 671"/>
              <a:gd name="T53" fmla="*/ 134 h 469"/>
              <a:gd name="T54" fmla="*/ 388 w 671"/>
              <a:gd name="T55" fmla="*/ 86 h 469"/>
              <a:gd name="T56" fmla="*/ 379 w 671"/>
              <a:gd name="T57" fmla="*/ 42 h 469"/>
              <a:gd name="T58" fmla="*/ 487 w 671"/>
              <a:gd name="T59" fmla="*/ 16 h 469"/>
              <a:gd name="T60" fmla="*/ 547 w 671"/>
              <a:gd name="T61" fmla="*/ 22 h 469"/>
              <a:gd name="T62" fmla="*/ 534 w 671"/>
              <a:gd name="T63" fmla="*/ 171 h 469"/>
              <a:gd name="T64" fmla="*/ 648 w 671"/>
              <a:gd name="T65" fmla="*/ 184 h 469"/>
              <a:gd name="T66" fmla="*/ 667 w 671"/>
              <a:gd name="T67" fmla="*/ 247 h 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671" h="469">
                <a:moveTo>
                  <a:pt x="667" y="247"/>
                </a:moveTo>
                <a:cubicBezTo>
                  <a:pt x="663" y="269"/>
                  <a:pt x="646" y="288"/>
                  <a:pt x="617" y="289"/>
                </a:cubicBezTo>
                <a:cubicBezTo>
                  <a:pt x="607" y="289"/>
                  <a:pt x="595" y="287"/>
                  <a:pt x="583" y="286"/>
                </a:cubicBezTo>
                <a:cubicBezTo>
                  <a:pt x="573" y="285"/>
                  <a:pt x="558" y="281"/>
                  <a:pt x="550" y="283"/>
                </a:cubicBezTo>
                <a:cubicBezTo>
                  <a:pt x="540" y="286"/>
                  <a:pt x="536" y="308"/>
                  <a:pt x="535" y="319"/>
                </a:cubicBezTo>
                <a:cubicBezTo>
                  <a:pt x="532" y="365"/>
                  <a:pt x="542" y="411"/>
                  <a:pt x="548" y="450"/>
                </a:cubicBezTo>
                <a:cubicBezTo>
                  <a:pt x="519" y="453"/>
                  <a:pt x="497" y="454"/>
                  <a:pt x="467" y="457"/>
                </a:cubicBezTo>
                <a:cubicBezTo>
                  <a:pt x="447" y="459"/>
                  <a:pt x="408" y="469"/>
                  <a:pt x="389" y="457"/>
                </a:cubicBezTo>
                <a:cubicBezTo>
                  <a:pt x="365" y="441"/>
                  <a:pt x="393" y="393"/>
                  <a:pt x="391" y="367"/>
                </a:cubicBezTo>
                <a:cubicBezTo>
                  <a:pt x="390" y="343"/>
                  <a:pt x="371" y="327"/>
                  <a:pt x="353" y="324"/>
                </a:cubicBezTo>
                <a:cubicBezTo>
                  <a:pt x="335" y="322"/>
                  <a:pt x="314" y="324"/>
                  <a:pt x="300" y="332"/>
                </a:cubicBezTo>
                <a:cubicBezTo>
                  <a:pt x="280" y="344"/>
                  <a:pt x="284" y="386"/>
                  <a:pt x="288" y="411"/>
                </a:cubicBezTo>
                <a:cubicBezTo>
                  <a:pt x="289" y="420"/>
                  <a:pt x="292" y="431"/>
                  <a:pt x="291" y="439"/>
                </a:cubicBezTo>
                <a:cubicBezTo>
                  <a:pt x="288" y="453"/>
                  <a:pt x="272" y="461"/>
                  <a:pt x="254" y="463"/>
                </a:cubicBezTo>
                <a:cubicBezTo>
                  <a:pt x="205" y="468"/>
                  <a:pt x="165" y="451"/>
                  <a:pt x="129" y="442"/>
                </a:cubicBezTo>
                <a:cubicBezTo>
                  <a:pt x="142" y="398"/>
                  <a:pt x="144" y="304"/>
                  <a:pt x="123" y="289"/>
                </a:cubicBezTo>
                <a:cubicBezTo>
                  <a:pt x="102" y="274"/>
                  <a:pt x="40" y="301"/>
                  <a:pt x="15" y="277"/>
                </a:cubicBezTo>
                <a:cubicBezTo>
                  <a:pt x="0" y="263"/>
                  <a:pt x="0" y="218"/>
                  <a:pt x="12" y="199"/>
                </a:cubicBezTo>
                <a:cubicBezTo>
                  <a:pt x="24" y="178"/>
                  <a:pt x="55" y="182"/>
                  <a:pt x="82" y="186"/>
                </a:cubicBezTo>
                <a:cubicBezTo>
                  <a:pt x="91" y="187"/>
                  <a:pt x="108" y="195"/>
                  <a:pt x="119" y="192"/>
                </a:cubicBezTo>
                <a:cubicBezTo>
                  <a:pt x="128" y="189"/>
                  <a:pt x="130" y="171"/>
                  <a:pt x="131" y="157"/>
                </a:cubicBezTo>
                <a:cubicBezTo>
                  <a:pt x="135" y="107"/>
                  <a:pt x="126" y="67"/>
                  <a:pt x="123" y="24"/>
                </a:cubicBezTo>
                <a:cubicBezTo>
                  <a:pt x="152" y="21"/>
                  <a:pt x="183" y="12"/>
                  <a:pt x="215" y="9"/>
                </a:cubicBezTo>
                <a:cubicBezTo>
                  <a:pt x="248" y="7"/>
                  <a:pt x="285" y="11"/>
                  <a:pt x="290" y="33"/>
                </a:cubicBezTo>
                <a:cubicBezTo>
                  <a:pt x="291" y="41"/>
                  <a:pt x="286" y="69"/>
                  <a:pt x="285" y="76"/>
                </a:cubicBezTo>
                <a:cubicBezTo>
                  <a:pt x="283" y="90"/>
                  <a:pt x="278" y="108"/>
                  <a:pt x="283" y="122"/>
                </a:cubicBezTo>
                <a:cubicBezTo>
                  <a:pt x="293" y="150"/>
                  <a:pt x="360" y="156"/>
                  <a:pt x="381" y="134"/>
                </a:cubicBezTo>
                <a:cubicBezTo>
                  <a:pt x="390" y="125"/>
                  <a:pt x="389" y="102"/>
                  <a:pt x="388" y="86"/>
                </a:cubicBezTo>
                <a:cubicBezTo>
                  <a:pt x="386" y="70"/>
                  <a:pt x="377" y="57"/>
                  <a:pt x="379" y="42"/>
                </a:cubicBezTo>
                <a:cubicBezTo>
                  <a:pt x="383" y="0"/>
                  <a:pt x="449" y="13"/>
                  <a:pt x="487" y="16"/>
                </a:cubicBezTo>
                <a:cubicBezTo>
                  <a:pt x="508" y="18"/>
                  <a:pt x="528" y="20"/>
                  <a:pt x="547" y="22"/>
                </a:cubicBezTo>
                <a:cubicBezTo>
                  <a:pt x="535" y="63"/>
                  <a:pt x="529" y="143"/>
                  <a:pt x="534" y="171"/>
                </a:cubicBezTo>
                <a:cubicBezTo>
                  <a:pt x="540" y="198"/>
                  <a:pt x="617" y="167"/>
                  <a:pt x="648" y="184"/>
                </a:cubicBezTo>
                <a:cubicBezTo>
                  <a:pt x="660" y="191"/>
                  <a:pt x="671" y="224"/>
                  <a:pt x="667" y="247"/>
                </a:cubicBezTo>
                <a:close/>
              </a:path>
            </a:pathLst>
          </a:custGeom>
          <a:solidFill>
            <a:srgbClr val="7030A0"/>
          </a:solidFill>
          <a:ln w="6350">
            <a:solidFill>
              <a:schemeClr val="tx1">
                <a:alpha val="80000"/>
              </a:schemeClr>
            </a:solidFill>
          </a:ln>
          <a:effectLst/>
          <a:scene3d>
            <a:camera prst="orthographicFront"/>
            <a:lightRig rig="threePt" dir="t"/>
          </a:scene3d>
          <a:sp3d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14" name="Grup 13"/>
          <p:cNvGrpSpPr/>
          <p:nvPr/>
        </p:nvGrpSpPr>
        <p:grpSpPr>
          <a:xfrm>
            <a:off x="3879035" y="1377118"/>
            <a:ext cx="1651302" cy="1099393"/>
            <a:chOff x="5060935" y="2821482"/>
            <a:chExt cx="1651302" cy="1099393"/>
          </a:xfrm>
        </p:grpSpPr>
        <p:sp>
          <p:nvSpPr>
            <p:cNvPr id="5" name="Freeform 7"/>
            <p:cNvSpPr>
              <a:spLocks/>
            </p:cNvSpPr>
            <p:nvPr/>
          </p:nvSpPr>
          <p:spPr bwMode="auto">
            <a:xfrm flipV="1">
              <a:off x="5060935" y="2821482"/>
              <a:ext cx="1572687" cy="1099393"/>
            </a:xfrm>
            <a:custGeom>
              <a:avLst/>
              <a:gdLst>
                <a:gd name="T0" fmla="*/ 667 w 671"/>
                <a:gd name="T1" fmla="*/ 247 h 469"/>
                <a:gd name="T2" fmla="*/ 617 w 671"/>
                <a:gd name="T3" fmla="*/ 289 h 469"/>
                <a:gd name="T4" fmla="*/ 583 w 671"/>
                <a:gd name="T5" fmla="*/ 286 h 469"/>
                <a:gd name="T6" fmla="*/ 550 w 671"/>
                <a:gd name="T7" fmla="*/ 283 h 469"/>
                <a:gd name="T8" fmla="*/ 535 w 671"/>
                <a:gd name="T9" fmla="*/ 319 h 469"/>
                <a:gd name="T10" fmla="*/ 548 w 671"/>
                <a:gd name="T11" fmla="*/ 450 h 469"/>
                <a:gd name="T12" fmla="*/ 467 w 671"/>
                <a:gd name="T13" fmla="*/ 457 h 469"/>
                <a:gd name="T14" fmla="*/ 389 w 671"/>
                <a:gd name="T15" fmla="*/ 457 h 469"/>
                <a:gd name="T16" fmla="*/ 391 w 671"/>
                <a:gd name="T17" fmla="*/ 367 h 469"/>
                <a:gd name="T18" fmla="*/ 353 w 671"/>
                <a:gd name="T19" fmla="*/ 324 h 469"/>
                <a:gd name="T20" fmla="*/ 300 w 671"/>
                <a:gd name="T21" fmla="*/ 332 h 469"/>
                <a:gd name="T22" fmla="*/ 288 w 671"/>
                <a:gd name="T23" fmla="*/ 411 h 469"/>
                <a:gd name="T24" fmla="*/ 291 w 671"/>
                <a:gd name="T25" fmla="*/ 439 h 469"/>
                <a:gd name="T26" fmla="*/ 254 w 671"/>
                <a:gd name="T27" fmla="*/ 463 h 469"/>
                <a:gd name="T28" fmla="*/ 129 w 671"/>
                <a:gd name="T29" fmla="*/ 442 h 469"/>
                <a:gd name="T30" fmla="*/ 123 w 671"/>
                <a:gd name="T31" fmla="*/ 289 h 469"/>
                <a:gd name="T32" fmla="*/ 15 w 671"/>
                <a:gd name="T33" fmla="*/ 277 h 469"/>
                <a:gd name="T34" fmla="*/ 12 w 671"/>
                <a:gd name="T35" fmla="*/ 199 h 469"/>
                <a:gd name="T36" fmla="*/ 82 w 671"/>
                <a:gd name="T37" fmla="*/ 186 h 469"/>
                <a:gd name="T38" fmla="*/ 119 w 671"/>
                <a:gd name="T39" fmla="*/ 192 h 469"/>
                <a:gd name="T40" fmla="*/ 131 w 671"/>
                <a:gd name="T41" fmla="*/ 157 h 469"/>
                <a:gd name="T42" fmla="*/ 123 w 671"/>
                <a:gd name="T43" fmla="*/ 24 h 469"/>
                <a:gd name="T44" fmla="*/ 215 w 671"/>
                <a:gd name="T45" fmla="*/ 9 h 469"/>
                <a:gd name="T46" fmla="*/ 290 w 671"/>
                <a:gd name="T47" fmla="*/ 33 h 469"/>
                <a:gd name="T48" fmla="*/ 285 w 671"/>
                <a:gd name="T49" fmla="*/ 76 h 469"/>
                <a:gd name="T50" fmla="*/ 283 w 671"/>
                <a:gd name="T51" fmla="*/ 122 h 469"/>
                <a:gd name="T52" fmla="*/ 381 w 671"/>
                <a:gd name="T53" fmla="*/ 134 h 469"/>
                <a:gd name="T54" fmla="*/ 388 w 671"/>
                <a:gd name="T55" fmla="*/ 86 h 469"/>
                <a:gd name="T56" fmla="*/ 379 w 671"/>
                <a:gd name="T57" fmla="*/ 42 h 469"/>
                <a:gd name="T58" fmla="*/ 487 w 671"/>
                <a:gd name="T59" fmla="*/ 16 h 469"/>
                <a:gd name="T60" fmla="*/ 547 w 671"/>
                <a:gd name="T61" fmla="*/ 22 h 469"/>
                <a:gd name="T62" fmla="*/ 534 w 671"/>
                <a:gd name="T63" fmla="*/ 171 h 469"/>
                <a:gd name="T64" fmla="*/ 648 w 671"/>
                <a:gd name="T65" fmla="*/ 184 h 469"/>
                <a:gd name="T66" fmla="*/ 667 w 671"/>
                <a:gd name="T67" fmla="*/ 247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71" h="469">
                  <a:moveTo>
                    <a:pt x="667" y="247"/>
                  </a:moveTo>
                  <a:cubicBezTo>
                    <a:pt x="663" y="269"/>
                    <a:pt x="646" y="288"/>
                    <a:pt x="617" y="289"/>
                  </a:cubicBezTo>
                  <a:cubicBezTo>
                    <a:pt x="607" y="289"/>
                    <a:pt x="595" y="287"/>
                    <a:pt x="583" y="286"/>
                  </a:cubicBezTo>
                  <a:cubicBezTo>
                    <a:pt x="573" y="285"/>
                    <a:pt x="558" y="281"/>
                    <a:pt x="550" y="283"/>
                  </a:cubicBezTo>
                  <a:cubicBezTo>
                    <a:pt x="540" y="286"/>
                    <a:pt x="536" y="308"/>
                    <a:pt x="535" y="319"/>
                  </a:cubicBezTo>
                  <a:cubicBezTo>
                    <a:pt x="532" y="365"/>
                    <a:pt x="542" y="411"/>
                    <a:pt x="548" y="450"/>
                  </a:cubicBezTo>
                  <a:cubicBezTo>
                    <a:pt x="519" y="453"/>
                    <a:pt x="497" y="454"/>
                    <a:pt x="467" y="457"/>
                  </a:cubicBezTo>
                  <a:cubicBezTo>
                    <a:pt x="447" y="459"/>
                    <a:pt x="408" y="469"/>
                    <a:pt x="389" y="457"/>
                  </a:cubicBezTo>
                  <a:cubicBezTo>
                    <a:pt x="365" y="441"/>
                    <a:pt x="393" y="393"/>
                    <a:pt x="391" y="367"/>
                  </a:cubicBezTo>
                  <a:cubicBezTo>
                    <a:pt x="390" y="343"/>
                    <a:pt x="371" y="327"/>
                    <a:pt x="353" y="324"/>
                  </a:cubicBezTo>
                  <a:cubicBezTo>
                    <a:pt x="335" y="322"/>
                    <a:pt x="314" y="324"/>
                    <a:pt x="300" y="332"/>
                  </a:cubicBezTo>
                  <a:cubicBezTo>
                    <a:pt x="280" y="344"/>
                    <a:pt x="284" y="386"/>
                    <a:pt x="288" y="411"/>
                  </a:cubicBezTo>
                  <a:cubicBezTo>
                    <a:pt x="289" y="420"/>
                    <a:pt x="292" y="431"/>
                    <a:pt x="291" y="439"/>
                  </a:cubicBezTo>
                  <a:cubicBezTo>
                    <a:pt x="288" y="453"/>
                    <a:pt x="272" y="461"/>
                    <a:pt x="254" y="463"/>
                  </a:cubicBezTo>
                  <a:cubicBezTo>
                    <a:pt x="205" y="468"/>
                    <a:pt x="165" y="451"/>
                    <a:pt x="129" y="442"/>
                  </a:cubicBezTo>
                  <a:cubicBezTo>
                    <a:pt x="142" y="398"/>
                    <a:pt x="144" y="304"/>
                    <a:pt x="123" y="289"/>
                  </a:cubicBezTo>
                  <a:cubicBezTo>
                    <a:pt x="102" y="274"/>
                    <a:pt x="40" y="301"/>
                    <a:pt x="15" y="277"/>
                  </a:cubicBezTo>
                  <a:cubicBezTo>
                    <a:pt x="0" y="263"/>
                    <a:pt x="0" y="218"/>
                    <a:pt x="12" y="199"/>
                  </a:cubicBezTo>
                  <a:cubicBezTo>
                    <a:pt x="24" y="178"/>
                    <a:pt x="55" y="182"/>
                    <a:pt x="82" y="186"/>
                  </a:cubicBezTo>
                  <a:cubicBezTo>
                    <a:pt x="91" y="187"/>
                    <a:pt x="108" y="195"/>
                    <a:pt x="119" y="192"/>
                  </a:cubicBezTo>
                  <a:cubicBezTo>
                    <a:pt x="128" y="189"/>
                    <a:pt x="130" y="171"/>
                    <a:pt x="131" y="157"/>
                  </a:cubicBezTo>
                  <a:cubicBezTo>
                    <a:pt x="135" y="107"/>
                    <a:pt x="126" y="67"/>
                    <a:pt x="123" y="24"/>
                  </a:cubicBezTo>
                  <a:cubicBezTo>
                    <a:pt x="152" y="21"/>
                    <a:pt x="183" y="12"/>
                    <a:pt x="215" y="9"/>
                  </a:cubicBezTo>
                  <a:cubicBezTo>
                    <a:pt x="248" y="7"/>
                    <a:pt x="285" y="11"/>
                    <a:pt x="290" y="33"/>
                  </a:cubicBezTo>
                  <a:cubicBezTo>
                    <a:pt x="291" y="41"/>
                    <a:pt x="286" y="69"/>
                    <a:pt x="285" y="76"/>
                  </a:cubicBezTo>
                  <a:cubicBezTo>
                    <a:pt x="283" y="90"/>
                    <a:pt x="278" y="108"/>
                    <a:pt x="283" y="122"/>
                  </a:cubicBezTo>
                  <a:cubicBezTo>
                    <a:pt x="293" y="150"/>
                    <a:pt x="360" y="156"/>
                    <a:pt x="381" y="134"/>
                  </a:cubicBezTo>
                  <a:cubicBezTo>
                    <a:pt x="390" y="125"/>
                    <a:pt x="389" y="102"/>
                    <a:pt x="388" y="86"/>
                  </a:cubicBezTo>
                  <a:cubicBezTo>
                    <a:pt x="386" y="70"/>
                    <a:pt x="377" y="57"/>
                    <a:pt x="379" y="42"/>
                  </a:cubicBezTo>
                  <a:cubicBezTo>
                    <a:pt x="383" y="0"/>
                    <a:pt x="449" y="13"/>
                    <a:pt x="487" y="16"/>
                  </a:cubicBezTo>
                  <a:cubicBezTo>
                    <a:pt x="508" y="18"/>
                    <a:pt x="528" y="20"/>
                    <a:pt x="547" y="22"/>
                  </a:cubicBezTo>
                  <a:cubicBezTo>
                    <a:pt x="535" y="63"/>
                    <a:pt x="529" y="143"/>
                    <a:pt x="534" y="171"/>
                  </a:cubicBezTo>
                  <a:cubicBezTo>
                    <a:pt x="540" y="198"/>
                    <a:pt x="617" y="167"/>
                    <a:pt x="648" y="184"/>
                  </a:cubicBezTo>
                  <a:cubicBezTo>
                    <a:pt x="660" y="191"/>
                    <a:pt x="671" y="224"/>
                    <a:pt x="667" y="247"/>
                  </a:cubicBez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chemeClr val="tx1">
                  <a:alpha val="8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Metin kutusu 12"/>
            <p:cNvSpPr txBox="1"/>
            <p:nvPr/>
          </p:nvSpPr>
          <p:spPr>
            <a:xfrm>
              <a:off x="5482484" y="3160252"/>
              <a:ext cx="122975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err="1">
                  <a:solidFill>
                    <a:schemeClr val="bg1"/>
                  </a:solidFill>
                </a:rPr>
                <a:t>Stratejik</a:t>
              </a:r>
              <a:r>
                <a:rPr lang="en-US" sz="1100" dirty="0">
                  <a:solidFill>
                    <a:schemeClr val="bg1"/>
                  </a:solidFill>
                </a:rPr>
                <a:t> </a:t>
              </a:r>
              <a:r>
                <a:rPr lang="en-US" sz="1100" dirty="0" err="1">
                  <a:solidFill>
                    <a:schemeClr val="bg1"/>
                  </a:solidFill>
                </a:rPr>
                <a:t>hedefler</a:t>
              </a:r>
              <a:endParaRPr lang="tr-TR" sz="1100" dirty="0">
                <a:solidFill>
                  <a:schemeClr val="bg1"/>
                </a:solidFill>
              </a:endParaRPr>
            </a:p>
          </p:txBody>
        </p:sp>
      </p:grpSp>
      <p:sp>
        <p:nvSpPr>
          <p:cNvPr id="16" name="Metin kutusu 15"/>
          <p:cNvSpPr txBox="1"/>
          <p:nvPr/>
        </p:nvSpPr>
        <p:spPr>
          <a:xfrm>
            <a:off x="4154941" y="3069213"/>
            <a:ext cx="12297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>
                <a:solidFill>
                  <a:schemeClr val="bg1"/>
                </a:solidFill>
              </a:rPr>
              <a:t>Biyoistihbarat</a:t>
            </a:r>
            <a:endParaRPr lang="tr-TR" sz="1100" dirty="0">
              <a:solidFill>
                <a:schemeClr val="bg1"/>
              </a:solidFill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5324432" y="1441667"/>
            <a:ext cx="92036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>
                <a:solidFill>
                  <a:schemeClr val="bg1"/>
                </a:solidFill>
              </a:rPr>
              <a:t>Analitlerin</a:t>
            </a:r>
            <a:endParaRPr lang="en-US" sz="1100" dirty="0">
              <a:solidFill>
                <a:schemeClr val="bg1"/>
              </a:solidFill>
            </a:endParaRPr>
          </a:p>
          <a:p>
            <a:endParaRPr lang="en-US" sz="1100" dirty="0">
              <a:solidFill>
                <a:schemeClr val="bg1"/>
              </a:solidFill>
            </a:endParaRPr>
          </a:p>
          <a:p>
            <a:endParaRPr lang="en-US" sz="1100" dirty="0">
              <a:solidFill>
                <a:schemeClr val="bg1"/>
              </a:solidFill>
            </a:endParaRPr>
          </a:p>
          <a:p>
            <a:endParaRPr lang="en-US" sz="1100" dirty="0">
              <a:solidFill>
                <a:schemeClr val="bg1"/>
              </a:solidFill>
            </a:endParaRPr>
          </a:p>
          <a:p>
            <a:r>
              <a:rPr lang="en-US" sz="1100" dirty="0" err="1">
                <a:solidFill>
                  <a:schemeClr val="bg1"/>
                </a:solidFill>
              </a:rPr>
              <a:t>üretimi</a:t>
            </a:r>
            <a:endParaRPr lang="tr-TR" sz="1100" dirty="0">
              <a:solidFill>
                <a:schemeClr val="bg1"/>
              </a:solidFill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5298455" y="2686415"/>
            <a:ext cx="12919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>
                <a:solidFill>
                  <a:schemeClr val="bg1"/>
                </a:solidFill>
              </a:rPr>
              <a:t>Donanım-Yazılım</a:t>
            </a:r>
            <a:endParaRPr lang="tr-TR" sz="1100" dirty="0">
              <a:solidFill>
                <a:schemeClr val="bg1"/>
              </a:solidFill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6111808" y="1758434"/>
            <a:ext cx="12919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Ar</a:t>
            </a:r>
            <a:r>
              <a:rPr lang="en-US" sz="1100" dirty="0"/>
              <a:t>-Ge </a:t>
            </a:r>
            <a:r>
              <a:rPr lang="en-US" sz="1100" dirty="0" err="1"/>
              <a:t>ve</a:t>
            </a:r>
            <a:r>
              <a:rPr lang="en-US" sz="1100" dirty="0"/>
              <a:t> </a:t>
            </a:r>
            <a:r>
              <a:rPr lang="en-US" sz="1100" dirty="0" err="1"/>
              <a:t>Ür</a:t>
            </a:r>
            <a:r>
              <a:rPr lang="en-US" sz="1100" dirty="0"/>
              <a:t>-Ge</a:t>
            </a:r>
            <a:endParaRPr lang="tr-TR" sz="1100" dirty="0"/>
          </a:p>
        </p:txBody>
      </p:sp>
      <p:sp>
        <p:nvSpPr>
          <p:cNvPr id="20" name="Metin kutusu 19"/>
          <p:cNvSpPr txBox="1"/>
          <p:nvPr/>
        </p:nvSpPr>
        <p:spPr>
          <a:xfrm>
            <a:off x="6181572" y="2504002"/>
            <a:ext cx="12919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Ticarileşme</a:t>
            </a:r>
            <a:endParaRPr lang="tr-TR" sz="1100" dirty="0"/>
          </a:p>
        </p:txBody>
      </p:sp>
      <p:grpSp>
        <p:nvGrpSpPr>
          <p:cNvPr id="23" name="Grup 22"/>
          <p:cNvGrpSpPr/>
          <p:nvPr/>
        </p:nvGrpSpPr>
        <p:grpSpPr>
          <a:xfrm>
            <a:off x="114443" y="1233519"/>
            <a:ext cx="3882709" cy="1913107"/>
            <a:chOff x="1780555" y="4098942"/>
            <a:chExt cx="3882709" cy="1913107"/>
          </a:xfrm>
        </p:grpSpPr>
        <p:sp>
          <p:nvSpPr>
            <p:cNvPr id="21" name="Freeform 502"/>
            <p:cNvSpPr>
              <a:spLocks noEditPoints="1"/>
            </p:cNvSpPr>
            <p:nvPr/>
          </p:nvSpPr>
          <p:spPr bwMode="auto">
            <a:xfrm>
              <a:off x="1780555" y="4098942"/>
              <a:ext cx="3882709" cy="1913107"/>
            </a:xfrm>
            <a:custGeom>
              <a:avLst/>
              <a:gdLst>
                <a:gd name="T0" fmla="*/ 685 w 1319"/>
                <a:gd name="T1" fmla="*/ 39 h 237"/>
                <a:gd name="T2" fmla="*/ 684 w 1319"/>
                <a:gd name="T3" fmla="*/ 48 h 237"/>
                <a:gd name="T4" fmla="*/ 686 w 1319"/>
                <a:gd name="T5" fmla="*/ 40 h 237"/>
                <a:gd name="T6" fmla="*/ 689 w 1319"/>
                <a:gd name="T7" fmla="*/ 38 h 237"/>
                <a:gd name="T8" fmla="*/ 1030 w 1319"/>
                <a:gd name="T9" fmla="*/ 43 h 237"/>
                <a:gd name="T10" fmla="*/ 1319 w 1319"/>
                <a:gd name="T11" fmla="*/ 126 h 237"/>
                <a:gd name="T12" fmla="*/ 1278 w 1319"/>
                <a:gd name="T13" fmla="*/ 85 h 237"/>
                <a:gd name="T14" fmla="*/ 1098 w 1319"/>
                <a:gd name="T15" fmla="*/ 53 h 237"/>
                <a:gd name="T16" fmla="*/ 927 w 1319"/>
                <a:gd name="T17" fmla="*/ 38 h 237"/>
                <a:gd name="T18" fmla="*/ 835 w 1319"/>
                <a:gd name="T19" fmla="*/ 36 h 237"/>
                <a:gd name="T20" fmla="*/ 809 w 1319"/>
                <a:gd name="T21" fmla="*/ 36 h 237"/>
                <a:gd name="T22" fmla="*/ 927 w 1319"/>
                <a:gd name="T23" fmla="*/ 39 h 237"/>
                <a:gd name="T24" fmla="*/ 906 w 1319"/>
                <a:gd name="T25" fmla="*/ 40 h 237"/>
                <a:gd name="T26" fmla="*/ 954 w 1319"/>
                <a:gd name="T27" fmla="*/ 43 h 237"/>
                <a:gd name="T28" fmla="*/ 718 w 1319"/>
                <a:gd name="T29" fmla="*/ 40 h 237"/>
                <a:gd name="T30" fmla="*/ 1084 w 1319"/>
                <a:gd name="T31" fmla="*/ 57 h 237"/>
                <a:gd name="T32" fmla="*/ 954 w 1319"/>
                <a:gd name="T33" fmla="*/ 48 h 237"/>
                <a:gd name="T34" fmla="*/ 688 w 1319"/>
                <a:gd name="T35" fmla="*/ 45 h 237"/>
                <a:gd name="T36" fmla="*/ 692 w 1319"/>
                <a:gd name="T37" fmla="*/ 45 h 237"/>
                <a:gd name="T38" fmla="*/ 941 w 1319"/>
                <a:gd name="T39" fmla="*/ 49 h 237"/>
                <a:gd name="T40" fmla="*/ 1142 w 1319"/>
                <a:gd name="T41" fmla="*/ 69 h 237"/>
                <a:gd name="T42" fmla="*/ 1291 w 1319"/>
                <a:gd name="T43" fmla="*/ 105 h 237"/>
                <a:gd name="T44" fmla="*/ 1300 w 1319"/>
                <a:gd name="T45" fmla="*/ 134 h 237"/>
                <a:gd name="T46" fmla="*/ 1171 w 1319"/>
                <a:gd name="T47" fmla="*/ 185 h 237"/>
                <a:gd name="T48" fmla="*/ 765 w 1319"/>
                <a:gd name="T49" fmla="*/ 221 h 237"/>
                <a:gd name="T50" fmla="*/ 244 w 1319"/>
                <a:gd name="T51" fmla="*/ 206 h 237"/>
                <a:gd name="T52" fmla="*/ 14 w 1319"/>
                <a:gd name="T53" fmla="*/ 149 h 237"/>
                <a:gd name="T54" fmla="*/ 350 w 1319"/>
                <a:gd name="T55" fmla="*/ 42 h 237"/>
                <a:gd name="T56" fmla="*/ 774 w 1319"/>
                <a:gd name="T57" fmla="*/ 16 h 237"/>
                <a:gd name="T58" fmla="*/ 1123 w 1319"/>
                <a:gd name="T59" fmla="*/ 36 h 237"/>
                <a:gd name="T60" fmla="*/ 1130 w 1319"/>
                <a:gd name="T61" fmla="*/ 38 h 237"/>
                <a:gd name="T62" fmla="*/ 1137 w 1319"/>
                <a:gd name="T63" fmla="*/ 38 h 237"/>
                <a:gd name="T64" fmla="*/ 1144 w 1319"/>
                <a:gd name="T65" fmla="*/ 33 h 237"/>
                <a:gd name="T66" fmla="*/ 1143 w 1319"/>
                <a:gd name="T67" fmla="*/ 25 h 237"/>
                <a:gd name="T68" fmla="*/ 1137 w 1319"/>
                <a:gd name="T69" fmla="*/ 20 h 237"/>
                <a:gd name="T70" fmla="*/ 1131 w 1319"/>
                <a:gd name="T71" fmla="*/ 19 h 237"/>
                <a:gd name="T72" fmla="*/ 1122 w 1319"/>
                <a:gd name="T73" fmla="*/ 19 h 237"/>
                <a:gd name="T74" fmla="*/ 920 w 1319"/>
                <a:gd name="T75" fmla="*/ 2 h 237"/>
                <a:gd name="T76" fmla="*/ 750 w 1319"/>
                <a:gd name="T77" fmla="*/ 1 h 237"/>
                <a:gd name="T78" fmla="*/ 385 w 1319"/>
                <a:gd name="T79" fmla="*/ 23 h 237"/>
                <a:gd name="T80" fmla="*/ 65 w 1319"/>
                <a:gd name="T81" fmla="*/ 94 h 237"/>
                <a:gd name="T82" fmla="*/ 7 w 1319"/>
                <a:gd name="T83" fmla="*/ 168 h 237"/>
                <a:gd name="T84" fmla="*/ 158 w 1319"/>
                <a:gd name="T85" fmla="*/ 212 h 237"/>
                <a:gd name="T86" fmla="*/ 992 w 1319"/>
                <a:gd name="T87" fmla="*/ 223 h 237"/>
                <a:gd name="T88" fmla="*/ 1284 w 1319"/>
                <a:gd name="T89" fmla="*/ 161 h 237"/>
                <a:gd name="T90" fmla="*/ 1319 w 1319"/>
                <a:gd name="T91" fmla="*/ 126 h 237"/>
                <a:gd name="T92" fmla="*/ 985 w 1319"/>
                <a:gd name="T93" fmla="*/ 52 h 237"/>
                <a:gd name="T94" fmla="*/ 688 w 1319"/>
                <a:gd name="T95" fmla="*/ 44 h 237"/>
                <a:gd name="T96" fmla="*/ 1041 w 1319"/>
                <a:gd name="T97" fmla="*/ 46 h 237"/>
                <a:gd name="T98" fmla="*/ 688 w 1319"/>
                <a:gd name="T99" fmla="*/ 45 h 237"/>
                <a:gd name="T100" fmla="*/ 1270 w 1319"/>
                <a:gd name="T101" fmla="*/ 96 h 237"/>
                <a:gd name="T102" fmla="*/ 688 w 1319"/>
                <a:gd name="T103" fmla="*/ 46 h 237"/>
                <a:gd name="T104" fmla="*/ 769 w 1319"/>
                <a:gd name="T105" fmla="*/ 37 h 237"/>
                <a:gd name="T106" fmla="*/ 926 w 1319"/>
                <a:gd name="T107" fmla="*/ 46 h 237"/>
                <a:gd name="T108" fmla="*/ 986 w 1319"/>
                <a:gd name="T109" fmla="*/ 52 h 237"/>
                <a:gd name="T110" fmla="*/ 687 w 1319"/>
                <a:gd name="T111" fmla="*/ 41 h 237"/>
                <a:gd name="T112" fmla="*/ 689 w 1319"/>
                <a:gd name="T113" fmla="*/ 38 h 237"/>
                <a:gd name="T114" fmla="*/ 689 w 1319"/>
                <a:gd name="T115" fmla="*/ 45 h 237"/>
                <a:gd name="T116" fmla="*/ 688 w 1319"/>
                <a:gd name="T117" fmla="*/ 41 h 237"/>
                <a:gd name="T118" fmla="*/ 689 w 1319"/>
                <a:gd name="T119" fmla="*/ 41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319" h="237">
                  <a:moveTo>
                    <a:pt x="686" y="40"/>
                  </a:moveTo>
                  <a:cubicBezTo>
                    <a:pt x="686" y="40"/>
                    <a:pt x="686" y="40"/>
                    <a:pt x="686" y="40"/>
                  </a:cubicBezTo>
                  <a:cubicBezTo>
                    <a:pt x="686" y="40"/>
                    <a:pt x="685" y="40"/>
                    <a:pt x="684" y="40"/>
                  </a:cubicBezTo>
                  <a:cubicBezTo>
                    <a:pt x="684" y="40"/>
                    <a:pt x="684" y="40"/>
                    <a:pt x="684" y="40"/>
                  </a:cubicBezTo>
                  <a:cubicBezTo>
                    <a:pt x="684" y="40"/>
                    <a:pt x="684" y="40"/>
                    <a:pt x="683" y="40"/>
                  </a:cubicBezTo>
                  <a:cubicBezTo>
                    <a:pt x="684" y="39"/>
                    <a:pt x="685" y="40"/>
                    <a:pt x="685" y="39"/>
                  </a:cubicBezTo>
                  <a:cubicBezTo>
                    <a:pt x="685" y="39"/>
                    <a:pt x="685" y="39"/>
                    <a:pt x="685" y="39"/>
                  </a:cubicBezTo>
                  <a:cubicBezTo>
                    <a:pt x="686" y="39"/>
                    <a:pt x="687" y="39"/>
                    <a:pt x="688" y="39"/>
                  </a:cubicBezTo>
                  <a:cubicBezTo>
                    <a:pt x="687" y="40"/>
                    <a:pt x="686" y="39"/>
                    <a:pt x="686" y="40"/>
                  </a:cubicBezTo>
                  <a:close/>
                  <a:moveTo>
                    <a:pt x="684" y="48"/>
                  </a:moveTo>
                  <a:cubicBezTo>
                    <a:pt x="685" y="48"/>
                    <a:pt x="685" y="48"/>
                    <a:pt x="685" y="48"/>
                  </a:cubicBezTo>
                  <a:cubicBezTo>
                    <a:pt x="685" y="48"/>
                    <a:pt x="684" y="48"/>
                    <a:pt x="684" y="48"/>
                  </a:cubicBezTo>
                  <a:close/>
                  <a:moveTo>
                    <a:pt x="685" y="46"/>
                  </a:moveTo>
                  <a:cubicBezTo>
                    <a:pt x="685" y="46"/>
                    <a:pt x="685" y="46"/>
                    <a:pt x="685" y="46"/>
                  </a:cubicBezTo>
                  <a:cubicBezTo>
                    <a:pt x="685" y="46"/>
                    <a:pt x="685" y="46"/>
                    <a:pt x="685" y="46"/>
                  </a:cubicBezTo>
                  <a:close/>
                  <a:moveTo>
                    <a:pt x="686" y="40"/>
                  </a:moveTo>
                  <a:cubicBezTo>
                    <a:pt x="686" y="40"/>
                    <a:pt x="687" y="40"/>
                    <a:pt x="687" y="40"/>
                  </a:cubicBezTo>
                  <a:cubicBezTo>
                    <a:pt x="686" y="40"/>
                    <a:pt x="686" y="40"/>
                    <a:pt x="686" y="40"/>
                  </a:cubicBezTo>
                  <a:cubicBezTo>
                    <a:pt x="686" y="40"/>
                    <a:pt x="686" y="40"/>
                    <a:pt x="686" y="40"/>
                  </a:cubicBezTo>
                  <a:close/>
                  <a:moveTo>
                    <a:pt x="686" y="43"/>
                  </a:moveTo>
                  <a:cubicBezTo>
                    <a:pt x="686" y="44"/>
                    <a:pt x="686" y="43"/>
                    <a:pt x="686" y="43"/>
                  </a:cubicBezTo>
                  <a:close/>
                  <a:moveTo>
                    <a:pt x="689" y="38"/>
                  </a:moveTo>
                  <a:cubicBezTo>
                    <a:pt x="688" y="38"/>
                    <a:pt x="688" y="38"/>
                    <a:pt x="688" y="39"/>
                  </a:cubicBezTo>
                  <a:cubicBezTo>
                    <a:pt x="688" y="39"/>
                    <a:pt x="689" y="39"/>
                    <a:pt x="689" y="38"/>
                  </a:cubicBezTo>
                  <a:close/>
                  <a:moveTo>
                    <a:pt x="685" y="46"/>
                  </a:moveTo>
                  <a:cubicBezTo>
                    <a:pt x="685" y="46"/>
                    <a:pt x="685" y="46"/>
                    <a:pt x="685" y="46"/>
                  </a:cubicBezTo>
                  <a:close/>
                  <a:moveTo>
                    <a:pt x="685" y="45"/>
                  </a:moveTo>
                  <a:cubicBezTo>
                    <a:pt x="685" y="45"/>
                    <a:pt x="685" y="45"/>
                    <a:pt x="685" y="45"/>
                  </a:cubicBezTo>
                  <a:cubicBezTo>
                    <a:pt x="685" y="45"/>
                    <a:pt x="685" y="45"/>
                    <a:pt x="685" y="45"/>
                  </a:cubicBezTo>
                  <a:close/>
                  <a:moveTo>
                    <a:pt x="1030" y="43"/>
                  </a:moveTo>
                  <a:cubicBezTo>
                    <a:pt x="1023" y="42"/>
                    <a:pt x="1012" y="41"/>
                    <a:pt x="1009" y="41"/>
                  </a:cubicBezTo>
                  <a:cubicBezTo>
                    <a:pt x="1019" y="42"/>
                    <a:pt x="1026" y="43"/>
                    <a:pt x="1030" y="43"/>
                  </a:cubicBezTo>
                  <a:close/>
                  <a:moveTo>
                    <a:pt x="1122" y="54"/>
                  </a:moveTo>
                  <a:cubicBezTo>
                    <a:pt x="1109" y="53"/>
                    <a:pt x="1109" y="53"/>
                    <a:pt x="1109" y="53"/>
                  </a:cubicBezTo>
                  <a:cubicBezTo>
                    <a:pt x="1108" y="53"/>
                    <a:pt x="1118" y="54"/>
                    <a:pt x="1122" y="54"/>
                  </a:cubicBezTo>
                  <a:close/>
                  <a:moveTo>
                    <a:pt x="1319" y="126"/>
                  </a:moveTo>
                  <a:cubicBezTo>
                    <a:pt x="1319" y="125"/>
                    <a:pt x="1319" y="125"/>
                    <a:pt x="1319" y="125"/>
                  </a:cubicBezTo>
                  <a:cubicBezTo>
                    <a:pt x="1319" y="124"/>
                    <a:pt x="1319" y="124"/>
                    <a:pt x="1319" y="124"/>
                  </a:cubicBezTo>
                  <a:cubicBezTo>
                    <a:pt x="1319" y="118"/>
                    <a:pt x="1316" y="112"/>
                    <a:pt x="1313" y="108"/>
                  </a:cubicBezTo>
                  <a:cubicBezTo>
                    <a:pt x="1309" y="103"/>
                    <a:pt x="1305" y="100"/>
                    <a:pt x="1301" y="97"/>
                  </a:cubicBezTo>
                  <a:cubicBezTo>
                    <a:pt x="1293" y="91"/>
                    <a:pt x="1285" y="88"/>
                    <a:pt x="1279" y="86"/>
                  </a:cubicBezTo>
                  <a:cubicBezTo>
                    <a:pt x="1280" y="86"/>
                    <a:pt x="1280" y="86"/>
                    <a:pt x="1278" y="85"/>
                  </a:cubicBezTo>
                  <a:cubicBezTo>
                    <a:pt x="1272" y="83"/>
                    <a:pt x="1269" y="82"/>
                    <a:pt x="1262" y="80"/>
                  </a:cubicBezTo>
                  <a:cubicBezTo>
                    <a:pt x="1239" y="73"/>
                    <a:pt x="1219" y="70"/>
                    <a:pt x="1199" y="67"/>
                  </a:cubicBezTo>
                  <a:cubicBezTo>
                    <a:pt x="1180" y="64"/>
                    <a:pt x="1162" y="61"/>
                    <a:pt x="1142" y="58"/>
                  </a:cubicBezTo>
                  <a:cubicBezTo>
                    <a:pt x="1137" y="58"/>
                    <a:pt x="1123" y="55"/>
                    <a:pt x="1119" y="55"/>
                  </a:cubicBezTo>
                  <a:cubicBezTo>
                    <a:pt x="1126" y="56"/>
                    <a:pt x="1135" y="57"/>
                    <a:pt x="1134" y="57"/>
                  </a:cubicBezTo>
                  <a:cubicBezTo>
                    <a:pt x="1122" y="56"/>
                    <a:pt x="1106" y="54"/>
                    <a:pt x="1098" y="53"/>
                  </a:cubicBezTo>
                  <a:cubicBezTo>
                    <a:pt x="1083" y="51"/>
                    <a:pt x="1076" y="50"/>
                    <a:pt x="1062" y="49"/>
                  </a:cubicBezTo>
                  <a:cubicBezTo>
                    <a:pt x="1059" y="48"/>
                    <a:pt x="1065" y="49"/>
                    <a:pt x="1058" y="48"/>
                  </a:cubicBezTo>
                  <a:cubicBezTo>
                    <a:pt x="1037" y="46"/>
                    <a:pt x="1027" y="45"/>
                    <a:pt x="1008" y="43"/>
                  </a:cubicBezTo>
                  <a:cubicBezTo>
                    <a:pt x="1003" y="43"/>
                    <a:pt x="980" y="41"/>
                    <a:pt x="974" y="41"/>
                  </a:cubicBezTo>
                  <a:cubicBezTo>
                    <a:pt x="968" y="40"/>
                    <a:pt x="980" y="41"/>
                    <a:pt x="975" y="41"/>
                  </a:cubicBezTo>
                  <a:cubicBezTo>
                    <a:pt x="927" y="38"/>
                    <a:pt x="927" y="38"/>
                    <a:pt x="927" y="38"/>
                  </a:cubicBezTo>
                  <a:cubicBezTo>
                    <a:pt x="923" y="38"/>
                    <a:pt x="920" y="38"/>
                    <a:pt x="914" y="38"/>
                  </a:cubicBezTo>
                  <a:cubicBezTo>
                    <a:pt x="909" y="37"/>
                    <a:pt x="915" y="37"/>
                    <a:pt x="908" y="37"/>
                  </a:cubicBezTo>
                  <a:cubicBezTo>
                    <a:pt x="902" y="37"/>
                    <a:pt x="913" y="38"/>
                    <a:pt x="912" y="38"/>
                  </a:cubicBezTo>
                  <a:cubicBezTo>
                    <a:pt x="903" y="37"/>
                    <a:pt x="905" y="38"/>
                    <a:pt x="900" y="38"/>
                  </a:cubicBezTo>
                  <a:cubicBezTo>
                    <a:pt x="888" y="37"/>
                    <a:pt x="880" y="37"/>
                    <a:pt x="869" y="37"/>
                  </a:cubicBezTo>
                  <a:cubicBezTo>
                    <a:pt x="835" y="36"/>
                    <a:pt x="835" y="36"/>
                    <a:pt x="835" y="36"/>
                  </a:cubicBezTo>
                  <a:cubicBezTo>
                    <a:pt x="811" y="36"/>
                    <a:pt x="811" y="36"/>
                    <a:pt x="811" y="36"/>
                  </a:cubicBezTo>
                  <a:cubicBezTo>
                    <a:pt x="786" y="36"/>
                    <a:pt x="786" y="36"/>
                    <a:pt x="786" y="36"/>
                  </a:cubicBezTo>
                  <a:cubicBezTo>
                    <a:pt x="781" y="36"/>
                    <a:pt x="790" y="36"/>
                    <a:pt x="782" y="36"/>
                  </a:cubicBezTo>
                  <a:cubicBezTo>
                    <a:pt x="749" y="36"/>
                    <a:pt x="716" y="37"/>
                    <a:pt x="692" y="38"/>
                  </a:cubicBezTo>
                  <a:cubicBezTo>
                    <a:pt x="729" y="36"/>
                    <a:pt x="757" y="36"/>
                    <a:pt x="790" y="36"/>
                  </a:cubicBezTo>
                  <a:cubicBezTo>
                    <a:pt x="795" y="36"/>
                    <a:pt x="804" y="36"/>
                    <a:pt x="809" y="36"/>
                  </a:cubicBezTo>
                  <a:cubicBezTo>
                    <a:pt x="811" y="36"/>
                    <a:pt x="804" y="36"/>
                    <a:pt x="811" y="36"/>
                  </a:cubicBezTo>
                  <a:cubicBezTo>
                    <a:pt x="818" y="36"/>
                    <a:pt x="818" y="36"/>
                    <a:pt x="818" y="36"/>
                  </a:cubicBezTo>
                  <a:cubicBezTo>
                    <a:pt x="814" y="36"/>
                    <a:pt x="821" y="36"/>
                    <a:pt x="823" y="37"/>
                  </a:cubicBezTo>
                  <a:cubicBezTo>
                    <a:pt x="851" y="37"/>
                    <a:pt x="873" y="37"/>
                    <a:pt x="898" y="38"/>
                  </a:cubicBezTo>
                  <a:cubicBezTo>
                    <a:pt x="902" y="38"/>
                    <a:pt x="894" y="38"/>
                    <a:pt x="900" y="38"/>
                  </a:cubicBezTo>
                  <a:cubicBezTo>
                    <a:pt x="927" y="39"/>
                    <a:pt x="927" y="39"/>
                    <a:pt x="927" y="39"/>
                  </a:cubicBezTo>
                  <a:cubicBezTo>
                    <a:pt x="930" y="40"/>
                    <a:pt x="937" y="40"/>
                    <a:pt x="933" y="40"/>
                  </a:cubicBezTo>
                  <a:cubicBezTo>
                    <a:pt x="901" y="38"/>
                    <a:pt x="856" y="37"/>
                    <a:pt x="817" y="37"/>
                  </a:cubicBezTo>
                  <a:cubicBezTo>
                    <a:pt x="806" y="37"/>
                    <a:pt x="793" y="37"/>
                    <a:pt x="787" y="37"/>
                  </a:cubicBezTo>
                  <a:cubicBezTo>
                    <a:pt x="804" y="37"/>
                    <a:pt x="818" y="37"/>
                    <a:pt x="833" y="38"/>
                  </a:cubicBezTo>
                  <a:cubicBezTo>
                    <a:pt x="853" y="38"/>
                    <a:pt x="874" y="38"/>
                    <a:pt x="893" y="39"/>
                  </a:cubicBezTo>
                  <a:cubicBezTo>
                    <a:pt x="906" y="40"/>
                    <a:pt x="906" y="40"/>
                    <a:pt x="906" y="40"/>
                  </a:cubicBezTo>
                  <a:cubicBezTo>
                    <a:pt x="920" y="40"/>
                    <a:pt x="920" y="40"/>
                    <a:pt x="920" y="40"/>
                  </a:cubicBezTo>
                  <a:cubicBezTo>
                    <a:pt x="929" y="41"/>
                    <a:pt x="929" y="41"/>
                    <a:pt x="929" y="41"/>
                  </a:cubicBezTo>
                  <a:cubicBezTo>
                    <a:pt x="937" y="41"/>
                    <a:pt x="944" y="41"/>
                    <a:pt x="953" y="42"/>
                  </a:cubicBezTo>
                  <a:cubicBezTo>
                    <a:pt x="968" y="43"/>
                    <a:pt x="983" y="44"/>
                    <a:pt x="999" y="46"/>
                  </a:cubicBezTo>
                  <a:cubicBezTo>
                    <a:pt x="1002" y="46"/>
                    <a:pt x="1001" y="46"/>
                    <a:pt x="997" y="46"/>
                  </a:cubicBezTo>
                  <a:cubicBezTo>
                    <a:pt x="977" y="44"/>
                    <a:pt x="974" y="44"/>
                    <a:pt x="954" y="43"/>
                  </a:cubicBezTo>
                  <a:cubicBezTo>
                    <a:pt x="956" y="43"/>
                    <a:pt x="958" y="43"/>
                    <a:pt x="957" y="43"/>
                  </a:cubicBezTo>
                  <a:cubicBezTo>
                    <a:pt x="951" y="43"/>
                    <a:pt x="949" y="42"/>
                    <a:pt x="945" y="42"/>
                  </a:cubicBezTo>
                  <a:cubicBezTo>
                    <a:pt x="960" y="43"/>
                    <a:pt x="958" y="43"/>
                    <a:pt x="953" y="43"/>
                  </a:cubicBezTo>
                  <a:cubicBezTo>
                    <a:pt x="916" y="41"/>
                    <a:pt x="870" y="39"/>
                    <a:pt x="840" y="39"/>
                  </a:cubicBezTo>
                  <a:cubicBezTo>
                    <a:pt x="836" y="39"/>
                    <a:pt x="834" y="39"/>
                    <a:pt x="829" y="39"/>
                  </a:cubicBezTo>
                  <a:cubicBezTo>
                    <a:pt x="794" y="38"/>
                    <a:pt x="755" y="38"/>
                    <a:pt x="718" y="40"/>
                  </a:cubicBezTo>
                  <a:cubicBezTo>
                    <a:pt x="761" y="39"/>
                    <a:pt x="805" y="38"/>
                    <a:pt x="854" y="39"/>
                  </a:cubicBezTo>
                  <a:cubicBezTo>
                    <a:pt x="856" y="39"/>
                    <a:pt x="854" y="39"/>
                    <a:pt x="859" y="40"/>
                  </a:cubicBezTo>
                  <a:cubicBezTo>
                    <a:pt x="880" y="40"/>
                    <a:pt x="904" y="41"/>
                    <a:pt x="920" y="42"/>
                  </a:cubicBezTo>
                  <a:cubicBezTo>
                    <a:pt x="941" y="44"/>
                    <a:pt x="941" y="44"/>
                    <a:pt x="941" y="44"/>
                  </a:cubicBezTo>
                  <a:cubicBezTo>
                    <a:pt x="993" y="47"/>
                    <a:pt x="1030" y="51"/>
                    <a:pt x="1079" y="57"/>
                  </a:cubicBezTo>
                  <a:cubicBezTo>
                    <a:pt x="1079" y="57"/>
                    <a:pt x="1082" y="57"/>
                    <a:pt x="1084" y="57"/>
                  </a:cubicBezTo>
                  <a:cubicBezTo>
                    <a:pt x="1073" y="57"/>
                    <a:pt x="1073" y="57"/>
                    <a:pt x="1073" y="57"/>
                  </a:cubicBezTo>
                  <a:cubicBezTo>
                    <a:pt x="1049" y="54"/>
                    <a:pt x="1049" y="54"/>
                    <a:pt x="1049" y="54"/>
                  </a:cubicBezTo>
                  <a:cubicBezTo>
                    <a:pt x="1008" y="50"/>
                    <a:pt x="950" y="45"/>
                    <a:pt x="898" y="43"/>
                  </a:cubicBezTo>
                  <a:cubicBezTo>
                    <a:pt x="892" y="43"/>
                    <a:pt x="897" y="43"/>
                    <a:pt x="901" y="44"/>
                  </a:cubicBezTo>
                  <a:cubicBezTo>
                    <a:pt x="926" y="45"/>
                    <a:pt x="948" y="46"/>
                    <a:pt x="975" y="48"/>
                  </a:cubicBezTo>
                  <a:cubicBezTo>
                    <a:pt x="984" y="50"/>
                    <a:pt x="974" y="49"/>
                    <a:pt x="954" y="48"/>
                  </a:cubicBezTo>
                  <a:cubicBezTo>
                    <a:pt x="937" y="47"/>
                    <a:pt x="914" y="45"/>
                    <a:pt x="893" y="45"/>
                  </a:cubicBezTo>
                  <a:cubicBezTo>
                    <a:pt x="871" y="44"/>
                    <a:pt x="851" y="43"/>
                    <a:pt x="841" y="43"/>
                  </a:cubicBezTo>
                  <a:cubicBezTo>
                    <a:pt x="791" y="42"/>
                    <a:pt x="742" y="43"/>
                    <a:pt x="693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88" y="45"/>
                    <a:pt x="688" y="45"/>
                    <a:pt x="688" y="45"/>
                  </a:cubicBezTo>
                  <a:cubicBezTo>
                    <a:pt x="686" y="45"/>
                    <a:pt x="686" y="45"/>
                    <a:pt x="686" y="45"/>
                  </a:cubicBezTo>
                  <a:cubicBezTo>
                    <a:pt x="686" y="45"/>
                    <a:pt x="687" y="45"/>
                    <a:pt x="688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92" y="45"/>
                    <a:pt x="692" y="45"/>
                    <a:pt x="692" y="45"/>
                  </a:cubicBezTo>
                  <a:cubicBezTo>
                    <a:pt x="701" y="45"/>
                    <a:pt x="701" y="45"/>
                    <a:pt x="701" y="45"/>
                  </a:cubicBezTo>
                  <a:cubicBezTo>
                    <a:pt x="701" y="45"/>
                    <a:pt x="703" y="44"/>
                    <a:pt x="707" y="44"/>
                  </a:cubicBezTo>
                  <a:cubicBezTo>
                    <a:pt x="756" y="43"/>
                    <a:pt x="811" y="43"/>
                    <a:pt x="855" y="43"/>
                  </a:cubicBezTo>
                  <a:cubicBezTo>
                    <a:pt x="873" y="44"/>
                    <a:pt x="908" y="45"/>
                    <a:pt x="926" y="47"/>
                  </a:cubicBezTo>
                  <a:cubicBezTo>
                    <a:pt x="922" y="47"/>
                    <a:pt x="907" y="46"/>
                    <a:pt x="888" y="46"/>
                  </a:cubicBezTo>
                  <a:cubicBezTo>
                    <a:pt x="907" y="46"/>
                    <a:pt x="925" y="48"/>
                    <a:pt x="941" y="49"/>
                  </a:cubicBezTo>
                  <a:cubicBezTo>
                    <a:pt x="955" y="49"/>
                    <a:pt x="978" y="51"/>
                    <a:pt x="985" y="52"/>
                  </a:cubicBezTo>
                  <a:cubicBezTo>
                    <a:pt x="986" y="52"/>
                    <a:pt x="984" y="52"/>
                    <a:pt x="985" y="52"/>
                  </a:cubicBezTo>
                  <a:cubicBezTo>
                    <a:pt x="986" y="52"/>
                    <a:pt x="996" y="53"/>
                    <a:pt x="997" y="53"/>
                  </a:cubicBezTo>
                  <a:cubicBezTo>
                    <a:pt x="1004" y="53"/>
                    <a:pt x="1003" y="53"/>
                    <a:pt x="1011" y="54"/>
                  </a:cubicBezTo>
                  <a:cubicBezTo>
                    <a:pt x="1022" y="55"/>
                    <a:pt x="1022" y="55"/>
                    <a:pt x="1029" y="56"/>
                  </a:cubicBezTo>
                  <a:cubicBezTo>
                    <a:pt x="1067" y="59"/>
                    <a:pt x="1104" y="64"/>
                    <a:pt x="1142" y="69"/>
                  </a:cubicBezTo>
                  <a:cubicBezTo>
                    <a:pt x="1154" y="71"/>
                    <a:pt x="1154" y="71"/>
                    <a:pt x="1154" y="71"/>
                  </a:cubicBezTo>
                  <a:cubicBezTo>
                    <a:pt x="1158" y="72"/>
                    <a:pt x="1155" y="72"/>
                    <a:pt x="1159" y="72"/>
                  </a:cubicBezTo>
                  <a:cubicBezTo>
                    <a:pt x="1162" y="73"/>
                    <a:pt x="1161" y="72"/>
                    <a:pt x="1165" y="73"/>
                  </a:cubicBezTo>
                  <a:cubicBezTo>
                    <a:pt x="1179" y="75"/>
                    <a:pt x="1196" y="78"/>
                    <a:pt x="1211" y="81"/>
                  </a:cubicBezTo>
                  <a:cubicBezTo>
                    <a:pt x="1229" y="84"/>
                    <a:pt x="1249" y="88"/>
                    <a:pt x="1267" y="94"/>
                  </a:cubicBezTo>
                  <a:cubicBezTo>
                    <a:pt x="1275" y="97"/>
                    <a:pt x="1284" y="101"/>
                    <a:pt x="1291" y="105"/>
                  </a:cubicBezTo>
                  <a:cubicBezTo>
                    <a:pt x="1298" y="109"/>
                    <a:pt x="1303" y="114"/>
                    <a:pt x="1305" y="119"/>
                  </a:cubicBezTo>
                  <a:cubicBezTo>
                    <a:pt x="1306" y="122"/>
                    <a:pt x="1306" y="121"/>
                    <a:pt x="1306" y="121"/>
                  </a:cubicBezTo>
                  <a:cubicBezTo>
                    <a:pt x="1306" y="121"/>
                    <a:pt x="1306" y="121"/>
                    <a:pt x="1307" y="124"/>
                  </a:cubicBezTo>
                  <a:cubicBezTo>
                    <a:pt x="1307" y="125"/>
                    <a:pt x="1307" y="126"/>
                    <a:pt x="1307" y="126"/>
                  </a:cubicBezTo>
                  <a:cubicBezTo>
                    <a:pt x="1307" y="127"/>
                    <a:pt x="1306" y="127"/>
                    <a:pt x="1306" y="128"/>
                  </a:cubicBezTo>
                  <a:cubicBezTo>
                    <a:pt x="1304" y="130"/>
                    <a:pt x="1302" y="132"/>
                    <a:pt x="1300" y="134"/>
                  </a:cubicBezTo>
                  <a:cubicBezTo>
                    <a:pt x="1296" y="138"/>
                    <a:pt x="1291" y="142"/>
                    <a:pt x="1285" y="145"/>
                  </a:cubicBezTo>
                  <a:cubicBezTo>
                    <a:pt x="1274" y="152"/>
                    <a:pt x="1262" y="158"/>
                    <a:pt x="1250" y="163"/>
                  </a:cubicBezTo>
                  <a:cubicBezTo>
                    <a:pt x="1247" y="164"/>
                    <a:pt x="1244" y="165"/>
                    <a:pt x="1241" y="166"/>
                  </a:cubicBezTo>
                  <a:cubicBezTo>
                    <a:pt x="1231" y="169"/>
                    <a:pt x="1231" y="169"/>
                    <a:pt x="1231" y="169"/>
                  </a:cubicBezTo>
                  <a:cubicBezTo>
                    <a:pt x="1224" y="171"/>
                    <a:pt x="1218" y="173"/>
                    <a:pt x="1211" y="175"/>
                  </a:cubicBezTo>
                  <a:cubicBezTo>
                    <a:pt x="1198" y="178"/>
                    <a:pt x="1184" y="182"/>
                    <a:pt x="1171" y="185"/>
                  </a:cubicBezTo>
                  <a:cubicBezTo>
                    <a:pt x="1167" y="186"/>
                    <a:pt x="1170" y="185"/>
                    <a:pt x="1164" y="186"/>
                  </a:cubicBezTo>
                  <a:cubicBezTo>
                    <a:pt x="1156" y="188"/>
                    <a:pt x="1158" y="188"/>
                    <a:pt x="1152" y="189"/>
                  </a:cubicBezTo>
                  <a:cubicBezTo>
                    <a:pt x="1147" y="190"/>
                    <a:pt x="1144" y="191"/>
                    <a:pt x="1141" y="191"/>
                  </a:cubicBezTo>
                  <a:cubicBezTo>
                    <a:pt x="1110" y="197"/>
                    <a:pt x="1078" y="201"/>
                    <a:pt x="1045" y="205"/>
                  </a:cubicBezTo>
                  <a:cubicBezTo>
                    <a:pt x="1013" y="208"/>
                    <a:pt x="980" y="210"/>
                    <a:pt x="947" y="213"/>
                  </a:cubicBezTo>
                  <a:cubicBezTo>
                    <a:pt x="885" y="217"/>
                    <a:pt x="823" y="220"/>
                    <a:pt x="765" y="221"/>
                  </a:cubicBezTo>
                  <a:cubicBezTo>
                    <a:pt x="719" y="222"/>
                    <a:pt x="675" y="223"/>
                    <a:pt x="633" y="222"/>
                  </a:cubicBezTo>
                  <a:cubicBezTo>
                    <a:pt x="578" y="222"/>
                    <a:pt x="530" y="221"/>
                    <a:pt x="478" y="219"/>
                  </a:cubicBezTo>
                  <a:cubicBezTo>
                    <a:pt x="441" y="218"/>
                    <a:pt x="400" y="216"/>
                    <a:pt x="368" y="214"/>
                  </a:cubicBezTo>
                  <a:cubicBezTo>
                    <a:pt x="350" y="214"/>
                    <a:pt x="350" y="214"/>
                    <a:pt x="350" y="214"/>
                  </a:cubicBezTo>
                  <a:cubicBezTo>
                    <a:pt x="321" y="212"/>
                    <a:pt x="321" y="212"/>
                    <a:pt x="321" y="212"/>
                  </a:cubicBezTo>
                  <a:cubicBezTo>
                    <a:pt x="296" y="210"/>
                    <a:pt x="270" y="209"/>
                    <a:pt x="244" y="206"/>
                  </a:cubicBezTo>
                  <a:cubicBezTo>
                    <a:pt x="215" y="204"/>
                    <a:pt x="188" y="201"/>
                    <a:pt x="160" y="198"/>
                  </a:cubicBezTo>
                  <a:cubicBezTo>
                    <a:pt x="144" y="196"/>
                    <a:pt x="129" y="194"/>
                    <a:pt x="114" y="191"/>
                  </a:cubicBezTo>
                  <a:cubicBezTo>
                    <a:pt x="103" y="189"/>
                    <a:pt x="93" y="187"/>
                    <a:pt x="82" y="185"/>
                  </a:cubicBezTo>
                  <a:cubicBezTo>
                    <a:pt x="68" y="182"/>
                    <a:pt x="53" y="178"/>
                    <a:pt x="40" y="172"/>
                  </a:cubicBezTo>
                  <a:cubicBezTo>
                    <a:pt x="33" y="170"/>
                    <a:pt x="26" y="166"/>
                    <a:pt x="22" y="163"/>
                  </a:cubicBezTo>
                  <a:cubicBezTo>
                    <a:pt x="17" y="159"/>
                    <a:pt x="14" y="154"/>
                    <a:pt x="14" y="149"/>
                  </a:cubicBezTo>
                  <a:cubicBezTo>
                    <a:pt x="14" y="144"/>
                    <a:pt x="19" y="137"/>
                    <a:pt x="26" y="131"/>
                  </a:cubicBezTo>
                  <a:cubicBezTo>
                    <a:pt x="33" y="126"/>
                    <a:pt x="41" y="121"/>
                    <a:pt x="50" y="117"/>
                  </a:cubicBezTo>
                  <a:cubicBezTo>
                    <a:pt x="67" y="108"/>
                    <a:pt x="85" y="101"/>
                    <a:pt x="103" y="95"/>
                  </a:cubicBezTo>
                  <a:cubicBezTo>
                    <a:pt x="144" y="82"/>
                    <a:pt x="195" y="70"/>
                    <a:pt x="235" y="61"/>
                  </a:cubicBezTo>
                  <a:cubicBezTo>
                    <a:pt x="268" y="55"/>
                    <a:pt x="302" y="49"/>
                    <a:pt x="340" y="44"/>
                  </a:cubicBezTo>
                  <a:cubicBezTo>
                    <a:pt x="350" y="42"/>
                    <a:pt x="350" y="42"/>
                    <a:pt x="350" y="42"/>
                  </a:cubicBezTo>
                  <a:cubicBezTo>
                    <a:pt x="407" y="35"/>
                    <a:pt x="471" y="28"/>
                    <a:pt x="517" y="25"/>
                  </a:cubicBezTo>
                  <a:cubicBezTo>
                    <a:pt x="534" y="24"/>
                    <a:pt x="549" y="23"/>
                    <a:pt x="565" y="22"/>
                  </a:cubicBezTo>
                  <a:cubicBezTo>
                    <a:pt x="583" y="21"/>
                    <a:pt x="599" y="20"/>
                    <a:pt x="616" y="19"/>
                  </a:cubicBezTo>
                  <a:cubicBezTo>
                    <a:pt x="632" y="19"/>
                    <a:pt x="632" y="19"/>
                    <a:pt x="632" y="19"/>
                  </a:cubicBezTo>
                  <a:cubicBezTo>
                    <a:pt x="649" y="18"/>
                    <a:pt x="666" y="17"/>
                    <a:pt x="684" y="17"/>
                  </a:cubicBezTo>
                  <a:cubicBezTo>
                    <a:pt x="712" y="16"/>
                    <a:pt x="742" y="16"/>
                    <a:pt x="774" y="16"/>
                  </a:cubicBezTo>
                  <a:cubicBezTo>
                    <a:pt x="799" y="16"/>
                    <a:pt x="836" y="16"/>
                    <a:pt x="864" y="16"/>
                  </a:cubicBezTo>
                  <a:cubicBezTo>
                    <a:pt x="912" y="18"/>
                    <a:pt x="961" y="19"/>
                    <a:pt x="1010" y="23"/>
                  </a:cubicBezTo>
                  <a:cubicBezTo>
                    <a:pt x="1026" y="24"/>
                    <a:pt x="1041" y="26"/>
                    <a:pt x="1058" y="27"/>
                  </a:cubicBezTo>
                  <a:cubicBezTo>
                    <a:pt x="1075" y="29"/>
                    <a:pt x="1096" y="31"/>
                    <a:pt x="1117" y="35"/>
                  </a:cubicBezTo>
                  <a:cubicBezTo>
                    <a:pt x="1123" y="36"/>
                    <a:pt x="1123" y="36"/>
                    <a:pt x="1123" y="36"/>
                  </a:cubicBezTo>
                  <a:cubicBezTo>
                    <a:pt x="1123" y="36"/>
                    <a:pt x="1123" y="36"/>
                    <a:pt x="1123" y="36"/>
                  </a:cubicBezTo>
                  <a:cubicBezTo>
                    <a:pt x="1124" y="36"/>
                    <a:pt x="1124" y="36"/>
                    <a:pt x="1124" y="36"/>
                  </a:cubicBezTo>
                  <a:cubicBezTo>
                    <a:pt x="1125" y="36"/>
                    <a:pt x="1125" y="36"/>
                    <a:pt x="1125" y="36"/>
                  </a:cubicBezTo>
                  <a:cubicBezTo>
                    <a:pt x="1125" y="36"/>
                    <a:pt x="1127" y="36"/>
                    <a:pt x="1127" y="37"/>
                  </a:cubicBezTo>
                  <a:cubicBezTo>
                    <a:pt x="1127" y="38"/>
                    <a:pt x="1128" y="36"/>
                    <a:pt x="1129" y="37"/>
                  </a:cubicBezTo>
                  <a:cubicBezTo>
                    <a:pt x="1129" y="37"/>
                    <a:pt x="1129" y="37"/>
                    <a:pt x="1129" y="38"/>
                  </a:cubicBezTo>
                  <a:cubicBezTo>
                    <a:pt x="1129" y="38"/>
                    <a:pt x="1129" y="38"/>
                    <a:pt x="1130" y="38"/>
                  </a:cubicBezTo>
                  <a:cubicBezTo>
                    <a:pt x="1130" y="38"/>
                    <a:pt x="1130" y="39"/>
                    <a:pt x="1131" y="39"/>
                  </a:cubicBezTo>
                  <a:cubicBezTo>
                    <a:pt x="1131" y="39"/>
                    <a:pt x="1131" y="39"/>
                    <a:pt x="1131" y="39"/>
                  </a:cubicBezTo>
                  <a:cubicBezTo>
                    <a:pt x="1132" y="39"/>
                    <a:pt x="1132" y="39"/>
                    <a:pt x="1133" y="39"/>
                  </a:cubicBezTo>
                  <a:cubicBezTo>
                    <a:pt x="1133" y="39"/>
                    <a:pt x="1134" y="39"/>
                    <a:pt x="1134" y="39"/>
                  </a:cubicBezTo>
                  <a:cubicBezTo>
                    <a:pt x="1135" y="39"/>
                    <a:pt x="1135" y="39"/>
                    <a:pt x="1135" y="39"/>
                  </a:cubicBezTo>
                  <a:cubicBezTo>
                    <a:pt x="1136" y="39"/>
                    <a:pt x="1136" y="39"/>
                    <a:pt x="1137" y="38"/>
                  </a:cubicBezTo>
                  <a:cubicBezTo>
                    <a:pt x="1137" y="38"/>
                    <a:pt x="1138" y="38"/>
                    <a:pt x="1138" y="38"/>
                  </a:cubicBezTo>
                  <a:cubicBezTo>
                    <a:pt x="1138" y="38"/>
                    <a:pt x="1139" y="38"/>
                    <a:pt x="1139" y="38"/>
                  </a:cubicBezTo>
                  <a:cubicBezTo>
                    <a:pt x="1140" y="37"/>
                    <a:pt x="1141" y="36"/>
                    <a:pt x="1142" y="36"/>
                  </a:cubicBezTo>
                  <a:cubicBezTo>
                    <a:pt x="1142" y="36"/>
                    <a:pt x="1142" y="35"/>
                    <a:pt x="1143" y="35"/>
                  </a:cubicBezTo>
                  <a:cubicBezTo>
                    <a:pt x="1143" y="35"/>
                    <a:pt x="1143" y="35"/>
                    <a:pt x="1143" y="35"/>
                  </a:cubicBezTo>
                  <a:cubicBezTo>
                    <a:pt x="1143" y="34"/>
                    <a:pt x="1143" y="33"/>
                    <a:pt x="1144" y="33"/>
                  </a:cubicBezTo>
                  <a:cubicBezTo>
                    <a:pt x="1144" y="33"/>
                    <a:pt x="1144" y="33"/>
                    <a:pt x="1144" y="33"/>
                  </a:cubicBezTo>
                  <a:cubicBezTo>
                    <a:pt x="1144" y="32"/>
                    <a:pt x="1144" y="31"/>
                    <a:pt x="1144" y="30"/>
                  </a:cubicBezTo>
                  <a:cubicBezTo>
                    <a:pt x="1144" y="29"/>
                    <a:pt x="1144" y="28"/>
                    <a:pt x="1144" y="28"/>
                  </a:cubicBezTo>
                  <a:cubicBezTo>
                    <a:pt x="1144" y="28"/>
                    <a:pt x="1144" y="27"/>
                    <a:pt x="1144" y="27"/>
                  </a:cubicBezTo>
                  <a:cubicBezTo>
                    <a:pt x="1144" y="26"/>
                    <a:pt x="1143" y="26"/>
                    <a:pt x="1143" y="26"/>
                  </a:cubicBezTo>
                  <a:cubicBezTo>
                    <a:pt x="1143" y="25"/>
                    <a:pt x="1143" y="25"/>
                    <a:pt x="1143" y="25"/>
                  </a:cubicBezTo>
                  <a:cubicBezTo>
                    <a:pt x="1143" y="25"/>
                    <a:pt x="1142" y="24"/>
                    <a:pt x="1142" y="24"/>
                  </a:cubicBezTo>
                  <a:cubicBezTo>
                    <a:pt x="1142" y="24"/>
                    <a:pt x="1142" y="24"/>
                    <a:pt x="1142" y="24"/>
                  </a:cubicBezTo>
                  <a:cubicBezTo>
                    <a:pt x="1141" y="23"/>
                    <a:pt x="1141" y="22"/>
                    <a:pt x="1140" y="22"/>
                  </a:cubicBezTo>
                  <a:cubicBezTo>
                    <a:pt x="1140" y="22"/>
                    <a:pt x="1139" y="21"/>
                    <a:pt x="1139" y="21"/>
                  </a:cubicBezTo>
                  <a:cubicBezTo>
                    <a:pt x="1138" y="21"/>
                    <a:pt x="1137" y="21"/>
                    <a:pt x="1137" y="20"/>
                  </a:cubicBezTo>
                  <a:cubicBezTo>
                    <a:pt x="1137" y="20"/>
                    <a:pt x="1137" y="20"/>
                    <a:pt x="1137" y="20"/>
                  </a:cubicBezTo>
                  <a:cubicBezTo>
                    <a:pt x="1137" y="20"/>
                    <a:pt x="1136" y="20"/>
                    <a:pt x="1136" y="20"/>
                  </a:cubicBezTo>
                  <a:cubicBezTo>
                    <a:pt x="1136" y="20"/>
                    <a:pt x="1135" y="20"/>
                    <a:pt x="1135" y="20"/>
                  </a:cubicBezTo>
                  <a:cubicBezTo>
                    <a:pt x="1135" y="20"/>
                    <a:pt x="1134" y="19"/>
                    <a:pt x="1134" y="19"/>
                  </a:cubicBezTo>
                  <a:cubicBezTo>
                    <a:pt x="1134" y="19"/>
                    <a:pt x="1134" y="20"/>
                    <a:pt x="1133" y="20"/>
                  </a:cubicBezTo>
                  <a:cubicBezTo>
                    <a:pt x="1133" y="20"/>
                    <a:pt x="1132" y="19"/>
                    <a:pt x="1132" y="19"/>
                  </a:cubicBezTo>
                  <a:cubicBezTo>
                    <a:pt x="1131" y="19"/>
                    <a:pt x="1131" y="19"/>
                    <a:pt x="1131" y="19"/>
                  </a:cubicBezTo>
                  <a:cubicBezTo>
                    <a:pt x="1131" y="19"/>
                    <a:pt x="1130" y="19"/>
                    <a:pt x="1130" y="20"/>
                  </a:cubicBezTo>
                  <a:cubicBezTo>
                    <a:pt x="1130" y="20"/>
                    <a:pt x="1128" y="19"/>
                    <a:pt x="1127" y="20"/>
                  </a:cubicBezTo>
                  <a:cubicBezTo>
                    <a:pt x="1127" y="19"/>
                    <a:pt x="1127" y="19"/>
                    <a:pt x="1126" y="19"/>
                  </a:cubicBezTo>
                  <a:cubicBezTo>
                    <a:pt x="1126" y="19"/>
                    <a:pt x="1126" y="19"/>
                    <a:pt x="1126" y="19"/>
                  </a:cubicBezTo>
                  <a:cubicBezTo>
                    <a:pt x="1126" y="19"/>
                    <a:pt x="1126" y="19"/>
                    <a:pt x="1126" y="19"/>
                  </a:cubicBezTo>
                  <a:cubicBezTo>
                    <a:pt x="1122" y="19"/>
                    <a:pt x="1122" y="19"/>
                    <a:pt x="1122" y="19"/>
                  </a:cubicBezTo>
                  <a:cubicBezTo>
                    <a:pt x="1103" y="16"/>
                    <a:pt x="1103" y="16"/>
                    <a:pt x="1103" y="16"/>
                  </a:cubicBezTo>
                  <a:cubicBezTo>
                    <a:pt x="1098" y="15"/>
                    <a:pt x="1092" y="15"/>
                    <a:pt x="1087" y="14"/>
                  </a:cubicBezTo>
                  <a:cubicBezTo>
                    <a:pt x="1078" y="13"/>
                    <a:pt x="1067" y="12"/>
                    <a:pt x="1056" y="11"/>
                  </a:cubicBezTo>
                  <a:cubicBezTo>
                    <a:pt x="1037" y="9"/>
                    <a:pt x="1021" y="8"/>
                    <a:pt x="1005" y="7"/>
                  </a:cubicBezTo>
                  <a:cubicBezTo>
                    <a:pt x="981" y="5"/>
                    <a:pt x="964" y="4"/>
                    <a:pt x="944" y="3"/>
                  </a:cubicBezTo>
                  <a:cubicBezTo>
                    <a:pt x="920" y="2"/>
                    <a:pt x="920" y="2"/>
                    <a:pt x="920" y="2"/>
                  </a:cubicBezTo>
                  <a:cubicBezTo>
                    <a:pt x="898" y="2"/>
                    <a:pt x="898" y="2"/>
                    <a:pt x="898" y="2"/>
                  </a:cubicBezTo>
                  <a:cubicBezTo>
                    <a:pt x="875" y="1"/>
                    <a:pt x="875" y="1"/>
                    <a:pt x="875" y="1"/>
                  </a:cubicBezTo>
                  <a:cubicBezTo>
                    <a:pt x="860" y="1"/>
                    <a:pt x="860" y="1"/>
                    <a:pt x="860" y="1"/>
                  </a:cubicBezTo>
                  <a:cubicBezTo>
                    <a:pt x="844" y="0"/>
                    <a:pt x="844" y="0"/>
                    <a:pt x="844" y="0"/>
                  </a:cubicBezTo>
                  <a:cubicBezTo>
                    <a:pt x="824" y="0"/>
                    <a:pt x="824" y="0"/>
                    <a:pt x="824" y="0"/>
                  </a:cubicBezTo>
                  <a:cubicBezTo>
                    <a:pt x="800" y="0"/>
                    <a:pt x="773" y="0"/>
                    <a:pt x="750" y="1"/>
                  </a:cubicBezTo>
                  <a:cubicBezTo>
                    <a:pt x="708" y="1"/>
                    <a:pt x="671" y="2"/>
                    <a:pt x="622" y="4"/>
                  </a:cubicBezTo>
                  <a:cubicBezTo>
                    <a:pt x="587" y="6"/>
                    <a:pt x="587" y="6"/>
                    <a:pt x="587" y="6"/>
                  </a:cubicBezTo>
                  <a:cubicBezTo>
                    <a:pt x="584" y="6"/>
                    <a:pt x="584" y="6"/>
                    <a:pt x="580" y="6"/>
                  </a:cubicBezTo>
                  <a:cubicBezTo>
                    <a:pt x="554" y="7"/>
                    <a:pt x="527" y="10"/>
                    <a:pt x="500" y="11"/>
                  </a:cubicBezTo>
                  <a:cubicBezTo>
                    <a:pt x="497" y="12"/>
                    <a:pt x="497" y="12"/>
                    <a:pt x="497" y="12"/>
                  </a:cubicBezTo>
                  <a:cubicBezTo>
                    <a:pt x="460" y="14"/>
                    <a:pt x="414" y="19"/>
                    <a:pt x="385" y="23"/>
                  </a:cubicBezTo>
                  <a:cubicBezTo>
                    <a:pt x="363" y="25"/>
                    <a:pt x="337" y="29"/>
                    <a:pt x="309" y="33"/>
                  </a:cubicBezTo>
                  <a:cubicBezTo>
                    <a:pt x="297" y="35"/>
                    <a:pt x="284" y="37"/>
                    <a:pt x="272" y="39"/>
                  </a:cubicBezTo>
                  <a:cubicBezTo>
                    <a:pt x="249" y="44"/>
                    <a:pt x="218" y="50"/>
                    <a:pt x="196" y="55"/>
                  </a:cubicBezTo>
                  <a:cubicBezTo>
                    <a:pt x="176" y="60"/>
                    <a:pt x="176" y="60"/>
                    <a:pt x="176" y="60"/>
                  </a:cubicBezTo>
                  <a:cubicBezTo>
                    <a:pt x="164" y="63"/>
                    <a:pt x="152" y="66"/>
                    <a:pt x="139" y="69"/>
                  </a:cubicBezTo>
                  <a:cubicBezTo>
                    <a:pt x="115" y="76"/>
                    <a:pt x="89" y="84"/>
                    <a:pt x="65" y="94"/>
                  </a:cubicBezTo>
                  <a:cubicBezTo>
                    <a:pt x="53" y="99"/>
                    <a:pt x="41" y="104"/>
                    <a:pt x="30" y="111"/>
                  </a:cubicBezTo>
                  <a:cubicBezTo>
                    <a:pt x="25" y="114"/>
                    <a:pt x="19" y="118"/>
                    <a:pt x="15" y="122"/>
                  </a:cubicBezTo>
                  <a:cubicBezTo>
                    <a:pt x="10" y="127"/>
                    <a:pt x="5" y="131"/>
                    <a:pt x="2" y="138"/>
                  </a:cubicBezTo>
                  <a:cubicBezTo>
                    <a:pt x="1" y="142"/>
                    <a:pt x="0" y="146"/>
                    <a:pt x="0" y="151"/>
                  </a:cubicBezTo>
                  <a:cubicBezTo>
                    <a:pt x="0" y="155"/>
                    <a:pt x="1" y="159"/>
                    <a:pt x="3" y="163"/>
                  </a:cubicBezTo>
                  <a:cubicBezTo>
                    <a:pt x="4" y="165"/>
                    <a:pt x="6" y="166"/>
                    <a:pt x="7" y="168"/>
                  </a:cubicBezTo>
                  <a:cubicBezTo>
                    <a:pt x="8" y="169"/>
                    <a:pt x="10" y="171"/>
                    <a:pt x="11" y="172"/>
                  </a:cubicBezTo>
                  <a:cubicBezTo>
                    <a:pt x="14" y="175"/>
                    <a:pt x="17" y="177"/>
                    <a:pt x="21" y="179"/>
                  </a:cubicBezTo>
                  <a:cubicBezTo>
                    <a:pt x="33" y="186"/>
                    <a:pt x="45" y="190"/>
                    <a:pt x="58" y="193"/>
                  </a:cubicBezTo>
                  <a:cubicBezTo>
                    <a:pt x="70" y="197"/>
                    <a:pt x="83" y="200"/>
                    <a:pt x="95" y="202"/>
                  </a:cubicBezTo>
                  <a:cubicBezTo>
                    <a:pt x="101" y="203"/>
                    <a:pt x="108" y="204"/>
                    <a:pt x="113" y="205"/>
                  </a:cubicBezTo>
                  <a:cubicBezTo>
                    <a:pt x="128" y="208"/>
                    <a:pt x="142" y="210"/>
                    <a:pt x="158" y="212"/>
                  </a:cubicBezTo>
                  <a:cubicBezTo>
                    <a:pt x="197" y="217"/>
                    <a:pt x="236" y="220"/>
                    <a:pt x="272" y="223"/>
                  </a:cubicBezTo>
                  <a:cubicBezTo>
                    <a:pt x="318" y="226"/>
                    <a:pt x="386" y="230"/>
                    <a:pt x="440" y="232"/>
                  </a:cubicBezTo>
                  <a:cubicBezTo>
                    <a:pt x="452" y="232"/>
                    <a:pt x="464" y="233"/>
                    <a:pt x="476" y="233"/>
                  </a:cubicBezTo>
                  <a:cubicBezTo>
                    <a:pt x="515" y="234"/>
                    <a:pt x="564" y="235"/>
                    <a:pt x="605" y="236"/>
                  </a:cubicBezTo>
                  <a:cubicBezTo>
                    <a:pt x="690" y="237"/>
                    <a:pt x="777" y="235"/>
                    <a:pt x="863" y="231"/>
                  </a:cubicBezTo>
                  <a:cubicBezTo>
                    <a:pt x="906" y="229"/>
                    <a:pt x="950" y="227"/>
                    <a:pt x="992" y="223"/>
                  </a:cubicBezTo>
                  <a:cubicBezTo>
                    <a:pt x="1035" y="220"/>
                    <a:pt x="1078" y="216"/>
                    <a:pt x="1120" y="209"/>
                  </a:cubicBezTo>
                  <a:cubicBezTo>
                    <a:pt x="1133" y="207"/>
                    <a:pt x="1153" y="203"/>
                    <a:pt x="1164" y="200"/>
                  </a:cubicBezTo>
                  <a:cubicBezTo>
                    <a:pt x="1167" y="200"/>
                    <a:pt x="1174" y="198"/>
                    <a:pt x="1180" y="197"/>
                  </a:cubicBezTo>
                  <a:cubicBezTo>
                    <a:pt x="1201" y="191"/>
                    <a:pt x="1226" y="184"/>
                    <a:pt x="1252" y="176"/>
                  </a:cubicBezTo>
                  <a:cubicBezTo>
                    <a:pt x="1259" y="174"/>
                    <a:pt x="1274" y="167"/>
                    <a:pt x="1282" y="162"/>
                  </a:cubicBezTo>
                  <a:cubicBezTo>
                    <a:pt x="1286" y="160"/>
                    <a:pt x="1277" y="165"/>
                    <a:pt x="1284" y="161"/>
                  </a:cubicBezTo>
                  <a:cubicBezTo>
                    <a:pt x="1288" y="159"/>
                    <a:pt x="1294" y="155"/>
                    <a:pt x="1301" y="150"/>
                  </a:cubicBezTo>
                  <a:cubicBezTo>
                    <a:pt x="1304" y="148"/>
                    <a:pt x="1308" y="145"/>
                    <a:pt x="1311" y="141"/>
                  </a:cubicBezTo>
                  <a:cubicBezTo>
                    <a:pt x="1313" y="139"/>
                    <a:pt x="1315" y="137"/>
                    <a:pt x="1317" y="134"/>
                  </a:cubicBezTo>
                  <a:cubicBezTo>
                    <a:pt x="1317" y="133"/>
                    <a:pt x="1318" y="132"/>
                    <a:pt x="1319" y="130"/>
                  </a:cubicBezTo>
                  <a:cubicBezTo>
                    <a:pt x="1319" y="129"/>
                    <a:pt x="1319" y="128"/>
                    <a:pt x="1319" y="127"/>
                  </a:cubicBezTo>
                  <a:cubicBezTo>
                    <a:pt x="1319" y="126"/>
                    <a:pt x="1319" y="126"/>
                    <a:pt x="1319" y="126"/>
                  </a:cubicBezTo>
                  <a:close/>
                  <a:moveTo>
                    <a:pt x="1104" y="52"/>
                  </a:moveTo>
                  <a:cubicBezTo>
                    <a:pt x="1102" y="51"/>
                    <a:pt x="1092" y="50"/>
                    <a:pt x="1091" y="50"/>
                  </a:cubicBezTo>
                  <a:cubicBezTo>
                    <a:pt x="1095" y="50"/>
                    <a:pt x="1103" y="52"/>
                    <a:pt x="1104" y="52"/>
                  </a:cubicBezTo>
                  <a:close/>
                  <a:moveTo>
                    <a:pt x="985" y="52"/>
                  </a:moveTo>
                  <a:cubicBezTo>
                    <a:pt x="985" y="52"/>
                    <a:pt x="985" y="52"/>
                    <a:pt x="985" y="52"/>
                  </a:cubicBezTo>
                  <a:cubicBezTo>
                    <a:pt x="985" y="52"/>
                    <a:pt x="985" y="52"/>
                    <a:pt x="985" y="52"/>
                  </a:cubicBezTo>
                  <a:close/>
                  <a:moveTo>
                    <a:pt x="689" y="44"/>
                  </a:moveTo>
                  <a:cubicBezTo>
                    <a:pt x="689" y="43"/>
                    <a:pt x="688" y="44"/>
                    <a:pt x="688" y="43"/>
                  </a:cubicBezTo>
                  <a:cubicBezTo>
                    <a:pt x="689" y="43"/>
                    <a:pt x="689" y="43"/>
                    <a:pt x="689" y="43"/>
                  </a:cubicBezTo>
                  <a:cubicBezTo>
                    <a:pt x="689" y="43"/>
                    <a:pt x="687" y="43"/>
                    <a:pt x="687" y="43"/>
                  </a:cubicBezTo>
                  <a:cubicBezTo>
                    <a:pt x="687" y="43"/>
                    <a:pt x="688" y="44"/>
                    <a:pt x="688" y="43"/>
                  </a:cubicBezTo>
                  <a:cubicBezTo>
                    <a:pt x="688" y="43"/>
                    <a:pt x="688" y="43"/>
                    <a:pt x="688" y="44"/>
                  </a:cubicBezTo>
                  <a:cubicBezTo>
                    <a:pt x="688" y="44"/>
                    <a:pt x="688" y="43"/>
                    <a:pt x="688" y="43"/>
                  </a:cubicBezTo>
                  <a:cubicBezTo>
                    <a:pt x="688" y="44"/>
                    <a:pt x="688" y="44"/>
                    <a:pt x="688" y="44"/>
                  </a:cubicBezTo>
                  <a:cubicBezTo>
                    <a:pt x="689" y="44"/>
                    <a:pt x="689" y="44"/>
                    <a:pt x="689" y="44"/>
                  </a:cubicBezTo>
                  <a:close/>
                  <a:moveTo>
                    <a:pt x="1041" y="46"/>
                  </a:moveTo>
                  <a:cubicBezTo>
                    <a:pt x="1044" y="47"/>
                    <a:pt x="1051" y="47"/>
                    <a:pt x="1053" y="48"/>
                  </a:cubicBezTo>
                  <a:cubicBezTo>
                    <a:pt x="1049" y="47"/>
                    <a:pt x="1042" y="46"/>
                    <a:pt x="1041" y="46"/>
                  </a:cubicBezTo>
                  <a:close/>
                  <a:moveTo>
                    <a:pt x="689" y="39"/>
                  </a:moveTo>
                  <a:cubicBezTo>
                    <a:pt x="689" y="39"/>
                    <a:pt x="688" y="39"/>
                    <a:pt x="688" y="39"/>
                  </a:cubicBezTo>
                  <a:cubicBezTo>
                    <a:pt x="689" y="39"/>
                    <a:pt x="689" y="39"/>
                    <a:pt x="689" y="39"/>
                  </a:cubicBezTo>
                  <a:close/>
                  <a:moveTo>
                    <a:pt x="688" y="45"/>
                  </a:moveTo>
                  <a:cubicBezTo>
                    <a:pt x="688" y="45"/>
                    <a:pt x="688" y="45"/>
                    <a:pt x="687" y="45"/>
                  </a:cubicBezTo>
                  <a:cubicBezTo>
                    <a:pt x="688" y="45"/>
                    <a:pt x="688" y="45"/>
                    <a:pt x="688" y="45"/>
                  </a:cubicBezTo>
                  <a:close/>
                  <a:moveTo>
                    <a:pt x="863" y="47"/>
                  </a:moveTo>
                  <a:cubicBezTo>
                    <a:pt x="849" y="46"/>
                    <a:pt x="839" y="46"/>
                    <a:pt x="830" y="46"/>
                  </a:cubicBezTo>
                  <a:cubicBezTo>
                    <a:pt x="838" y="46"/>
                    <a:pt x="848" y="46"/>
                    <a:pt x="853" y="47"/>
                  </a:cubicBezTo>
                  <a:cubicBezTo>
                    <a:pt x="855" y="46"/>
                    <a:pt x="860" y="47"/>
                    <a:pt x="863" y="47"/>
                  </a:cubicBezTo>
                  <a:close/>
                  <a:moveTo>
                    <a:pt x="1279" y="100"/>
                  </a:moveTo>
                  <a:cubicBezTo>
                    <a:pt x="1276" y="98"/>
                    <a:pt x="1271" y="96"/>
                    <a:pt x="1270" y="96"/>
                  </a:cubicBezTo>
                  <a:cubicBezTo>
                    <a:pt x="1274" y="98"/>
                    <a:pt x="1277" y="99"/>
                    <a:pt x="1279" y="100"/>
                  </a:cubicBezTo>
                  <a:close/>
                  <a:moveTo>
                    <a:pt x="688" y="39"/>
                  </a:moveTo>
                  <a:cubicBezTo>
                    <a:pt x="688" y="39"/>
                    <a:pt x="688" y="39"/>
                    <a:pt x="688" y="39"/>
                  </a:cubicBezTo>
                  <a:cubicBezTo>
                    <a:pt x="688" y="39"/>
                    <a:pt x="688" y="39"/>
                    <a:pt x="688" y="39"/>
                  </a:cubicBezTo>
                  <a:cubicBezTo>
                    <a:pt x="688" y="39"/>
                    <a:pt x="688" y="39"/>
                    <a:pt x="688" y="39"/>
                  </a:cubicBezTo>
                  <a:close/>
                  <a:moveTo>
                    <a:pt x="688" y="46"/>
                  </a:moveTo>
                  <a:cubicBezTo>
                    <a:pt x="688" y="46"/>
                    <a:pt x="689" y="46"/>
                    <a:pt x="689" y="46"/>
                  </a:cubicBezTo>
                  <a:cubicBezTo>
                    <a:pt x="688" y="46"/>
                    <a:pt x="688" y="46"/>
                    <a:pt x="688" y="46"/>
                  </a:cubicBezTo>
                  <a:close/>
                  <a:moveTo>
                    <a:pt x="769" y="37"/>
                  </a:moveTo>
                  <a:cubicBezTo>
                    <a:pt x="762" y="37"/>
                    <a:pt x="762" y="37"/>
                    <a:pt x="762" y="37"/>
                  </a:cubicBezTo>
                  <a:cubicBezTo>
                    <a:pt x="761" y="37"/>
                    <a:pt x="762" y="37"/>
                    <a:pt x="763" y="37"/>
                  </a:cubicBezTo>
                  <a:cubicBezTo>
                    <a:pt x="768" y="37"/>
                    <a:pt x="769" y="37"/>
                    <a:pt x="769" y="37"/>
                  </a:cubicBezTo>
                  <a:close/>
                  <a:moveTo>
                    <a:pt x="923" y="41"/>
                  </a:moveTo>
                  <a:cubicBezTo>
                    <a:pt x="912" y="40"/>
                    <a:pt x="912" y="40"/>
                    <a:pt x="912" y="40"/>
                  </a:cubicBezTo>
                  <a:cubicBezTo>
                    <a:pt x="907" y="40"/>
                    <a:pt x="879" y="39"/>
                    <a:pt x="882" y="39"/>
                  </a:cubicBezTo>
                  <a:cubicBezTo>
                    <a:pt x="899" y="40"/>
                    <a:pt x="924" y="41"/>
                    <a:pt x="938" y="42"/>
                  </a:cubicBezTo>
                  <a:cubicBezTo>
                    <a:pt x="933" y="41"/>
                    <a:pt x="928" y="41"/>
                    <a:pt x="923" y="41"/>
                  </a:cubicBezTo>
                  <a:close/>
                  <a:moveTo>
                    <a:pt x="926" y="46"/>
                  </a:moveTo>
                  <a:cubicBezTo>
                    <a:pt x="967" y="48"/>
                    <a:pt x="967" y="48"/>
                    <a:pt x="967" y="48"/>
                  </a:cubicBezTo>
                  <a:cubicBezTo>
                    <a:pt x="954" y="47"/>
                    <a:pt x="939" y="46"/>
                    <a:pt x="926" y="46"/>
                  </a:cubicBezTo>
                  <a:close/>
                  <a:moveTo>
                    <a:pt x="683" y="48"/>
                  </a:moveTo>
                  <a:cubicBezTo>
                    <a:pt x="683" y="48"/>
                    <a:pt x="683" y="48"/>
                    <a:pt x="683" y="48"/>
                  </a:cubicBezTo>
                  <a:close/>
                  <a:moveTo>
                    <a:pt x="985" y="52"/>
                  </a:moveTo>
                  <a:cubicBezTo>
                    <a:pt x="985" y="52"/>
                    <a:pt x="986" y="52"/>
                    <a:pt x="986" y="52"/>
                  </a:cubicBezTo>
                  <a:cubicBezTo>
                    <a:pt x="986" y="52"/>
                    <a:pt x="985" y="52"/>
                    <a:pt x="985" y="52"/>
                  </a:cubicBezTo>
                  <a:close/>
                  <a:moveTo>
                    <a:pt x="687" y="40"/>
                  </a:moveTo>
                  <a:cubicBezTo>
                    <a:pt x="687" y="40"/>
                    <a:pt x="687" y="40"/>
                    <a:pt x="687" y="40"/>
                  </a:cubicBezTo>
                  <a:cubicBezTo>
                    <a:pt x="687" y="40"/>
                    <a:pt x="687" y="40"/>
                    <a:pt x="687" y="40"/>
                  </a:cubicBezTo>
                  <a:close/>
                  <a:moveTo>
                    <a:pt x="687" y="41"/>
                  </a:moveTo>
                  <a:cubicBezTo>
                    <a:pt x="687" y="41"/>
                    <a:pt x="687" y="41"/>
                    <a:pt x="687" y="41"/>
                  </a:cubicBezTo>
                  <a:cubicBezTo>
                    <a:pt x="687" y="41"/>
                    <a:pt x="687" y="41"/>
                    <a:pt x="687" y="41"/>
                  </a:cubicBezTo>
                  <a:close/>
                  <a:moveTo>
                    <a:pt x="689" y="38"/>
                  </a:move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90" y="38"/>
                    <a:pt x="690" y="38"/>
                  </a:cubicBezTo>
                  <a:cubicBezTo>
                    <a:pt x="689" y="38"/>
                    <a:pt x="689" y="38"/>
                    <a:pt x="689" y="38"/>
                  </a:cubicBezTo>
                  <a:close/>
                  <a:moveTo>
                    <a:pt x="689" y="45"/>
                  </a:moveTo>
                  <a:cubicBezTo>
                    <a:pt x="689" y="44"/>
                    <a:pt x="689" y="45"/>
                    <a:pt x="689" y="45"/>
                  </a:cubicBezTo>
                  <a:cubicBezTo>
                    <a:pt x="689" y="45"/>
                    <a:pt x="689" y="45"/>
                    <a:pt x="689" y="45"/>
                  </a:cubicBezTo>
                  <a:close/>
                  <a:moveTo>
                    <a:pt x="688" y="39"/>
                  </a:moveTo>
                  <a:cubicBezTo>
                    <a:pt x="688" y="39"/>
                    <a:pt x="687" y="38"/>
                    <a:pt x="687" y="39"/>
                  </a:cubicBezTo>
                  <a:cubicBezTo>
                    <a:pt x="687" y="39"/>
                    <a:pt x="688" y="39"/>
                    <a:pt x="688" y="39"/>
                  </a:cubicBezTo>
                  <a:close/>
                  <a:moveTo>
                    <a:pt x="688" y="41"/>
                  </a:moveTo>
                  <a:cubicBezTo>
                    <a:pt x="688" y="41"/>
                    <a:pt x="688" y="41"/>
                    <a:pt x="688" y="41"/>
                  </a:cubicBezTo>
                  <a:cubicBezTo>
                    <a:pt x="688" y="41"/>
                    <a:pt x="688" y="41"/>
                    <a:pt x="688" y="41"/>
                  </a:cubicBezTo>
                  <a:cubicBezTo>
                    <a:pt x="687" y="41"/>
                    <a:pt x="688" y="41"/>
                    <a:pt x="688" y="41"/>
                  </a:cubicBezTo>
                  <a:close/>
                  <a:moveTo>
                    <a:pt x="699" y="40"/>
                  </a:moveTo>
                  <a:cubicBezTo>
                    <a:pt x="689" y="41"/>
                    <a:pt x="689" y="41"/>
                    <a:pt x="689" y="41"/>
                  </a:cubicBezTo>
                  <a:cubicBezTo>
                    <a:pt x="689" y="41"/>
                    <a:pt x="688" y="41"/>
                    <a:pt x="688" y="41"/>
                  </a:cubicBezTo>
                  <a:cubicBezTo>
                    <a:pt x="688" y="41"/>
                    <a:pt x="689" y="41"/>
                    <a:pt x="689" y="41"/>
                  </a:cubicBezTo>
                  <a:cubicBezTo>
                    <a:pt x="689" y="41"/>
                    <a:pt x="689" y="41"/>
                    <a:pt x="689" y="41"/>
                  </a:cubicBezTo>
                  <a:lnTo>
                    <a:pt x="699" y="40"/>
                  </a:lnTo>
                  <a:close/>
                  <a:moveTo>
                    <a:pt x="688" y="41"/>
                  </a:moveTo>
                  <a:cubicBezTo>
                    <a:pt x="688" y="41"/>
                    <a:pt x="688" y="41"/>
                    <a:pt x="688" y="41"/>
                  </a:cubicBezTo>
                  <a:cubicBezTo>
                    <a:pt x="688" y="41"/>
                    <a:pt x="688" y="41"/>
                    <a:pt x="688" y="41"/>
                  </a:cubicBezTo>
                  <a:cubicBezTo>
                    <a:pt x="688" y="41"/>
                    <a:pt x="688" y="41"/>
                    <a:pt x="688" y="4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0800" dist="254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312198" y="4852534"/>
              <a:ext cx="310578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Ağırlıklı</a:t>
              </a:r>
              <a:r>
                <a:rPr lang="en-US" dirty="0"/>
                <a:t> </a:t>
              </a:r>
              <a:r>
                <a:rPr lang="en-US" dirty="0" err="1"/>
                <a:t>olarak</a:t>
              </a:r>
              <a:r>
                <a:rPr lang="en-US" dirty="0"/>
                <a:t> </a:t>
              </a:r>
              <a:r>
                <a:rPr lang="en-US" dirty="0" err="1"/>
                <a:t>sosyal</a:t>
              </a:r>
              <a:r>
                <a:rPr lang="en-US" dirty="0"/>
                <a:t> </a:t>
              </a:r>
              <a:r>
                <a:rPr lang="en-US" dirty="0" err="1"/>
                <a:t>bilimciler</a:t>
              </a:r>
              <a:endParaRPr lang="en-US" dirty="0"/>
            </a:p>
            <a:p>
              <a:endParaRPr lang="tr-TR" dirty="0"/>
            </a:p>
          </p:txBody>
        </p:sp>
      </p:grpSp>
      <p:grpSp>
        <p:nvGrpSpPr>
          <p:cNvPr id="26" name="Grup 25"/>
          <p:cNvGrpSpPr/>
          <p:nvPr/>
        </p:nvGrpSpPr>
        <p:grpSpPr>
          <a:xfrm>
            <a:off x="114443" y="4038751"/>
            <a:ext cx="3882709" cy="1913107"/>
            <a:chOff x="5842409" y="1241531"/>
            <a:chExt cx="3882709" cy="1913107"/>
          </a:xfrm>
        </p:grpSpPr>
        <p:sp>
          <p:nvSpPr>
            <p:cNvPr id="24" name="Metin kutusu 23"/>
            <p:cNvSpPr txBox="1"/>
            <p:nvPr/>
          </p:nvSpPr>
          <p:spPr>
            <a:xfrm>
              <a:off x="5979390" y="2068413"/>
              <a:ext cx="36087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Bilimsel</a:t>
              </a:r>
              <a:r>
                <a:rPr lang="en-US" dirty="0"/>
                <a:t> </a:t>
              </a:r>
              <a:r>
                <a:rPr lang="en-US" dirty="0" err="1"/>
                <a:t>ve</a:t>
              </a:r>
              <a:r>
                <a:rPr lang="en-US" dirty="0"/>
                <a:t> </a:t>
              </a:r>
              <a:r>
                <a:rPr lang="en-US" dirty="0" err="1"/>
                <a:t>ekonomik</a:t>
              </a:r>
              <a:r>
                <a:rPr lang="en-US" dirty="0"/>
                <a:t> </a:t>
              </a:r>
              <a:r>
                <a:rPr lang="en-US" dirty="0" err="1"/>
                <a:t>literatür</a:t>
              </a:r>
              <a:r>
                <a:rPr lang="en-US" dirty="0"/>
                <a:t> </a:t>
              </a:r>
              <a:r>
                <a:rPr lang="en-US" dirty="0" err="1"/>
                <a:t>takibi</a:t>
              </a:r>
              <a:endParaRPr lang="tr-TR" dirty="0"/>
            </a:p>
          </p:txBody>
        </p:sp>
        <p:sp>
          <p:nvSpPr>
            <p:cNvPr id="25" name="Freeform 502"/>
            <p:cNvSpPr>
              <a:spLocks noEditPoints="1"/>
            </p:cNvSpPr>
            <p:nvPr/>
          </p:nvSpPr>
          <p:spPr bwMode="auto">
            <a:xfrm>
              <a:off x="5842409" y="1241531"/>
              <a:ext cx="3882709" cy="1913107"/>
            </a:xfrm>
            <a:custGeom>
              <a:avLst/>
              <a:gdLst>
                <a:gd name="T0" fmla="*/ 685 w 1319"/>
                <a:gd name="T1" fmla="*/ 39 h 237"/>
                <a:gd name="T2" fmla="*/ 684 w 1319"/>
                <a:gd name="T3" fmla="*/ 48 h 237"/>
                <a:gd name="T4" fmla="*/ 686 w 1319"/>
                <a:gd name="T5" fmla="*/ 40 h 237"/>
                <a:gd name="T6" fmla="*/ 689 w 1319"/>
                <a:gd name="T7" fmla="*/ 38 h 237"/>
                <a:gd name="T8" fmla="*/ 1030 w 1319"/>
                <a:gd name="T9" fmla="*/ 43 h 237"/>
                <a:gd name="T10" fmla="*/ 1319 w 1319"/>
                <a:gd name="T11" fmla="*/ 126 h 237"/>
                <a:gd name="T12" fmla="*/ 1278 w 1319"/>
                <a:gd name="T13" fmla="*/ 85 h 237"/>
                <a:gd name="T14" fmla="*/ 1098 w 1319"/>
                <a:gd name="T15" fmla="*/ 53 h 237"/>
                <a:gd name="T16" fmla="*/ 927 w 1319"/>
                <a:gd name="T17" fmla="*/ 38 h 237"/>
                <a:gd name="T18" fmla="*/ 835 w 1319"/>
                <a:gd name="T19" fmla="*/ 36 h 237"/>
                <a:gd name="T20" fmla="*/ 809 w 1319"/>
                <a:gd name="T21" fmla="*/ 36 h 237"/>
                <a:gd name="T22" fmla="*/ 927 w 1319"/>
                <a:gd name="T23" fmla="*/ 39 h 237"/>
                <a:gd name="T24" fmla="*/ 906 w 1319"/>
                <a:gd name="T25" fmla="*/ 40 h 237"/>
                <a:gd name="T26" fmla="*/ 954 w 1319"/>
                <a:gd name="T27" fmla="*/ 43 h 237"/>
                <a:gd name="T28" fmla="*/ 718 w 1319"/>
                <a:gd name="T29" fmla="*/ 40 h 237"/>
                <a:gd name="T30" fmla="*/ 1084 w 1319"/>
                <a:gd name="T31" fmla="*/ 57 h 237"/>
                <a:gd name="T32" fmla="*/ 954 w 1319"/>
                <a:gd name="T33" fmla="*/ 48 h 237"/>
                <a:gd name="T34" fmla="*/ 688 w 1319"/>
                <a:gd name="T35" fmla="*/ 45 h 237"/>
                <a:gd name="T36" fmla="*/ 692 w 1319"/>
                <a:gd name="T37" fmla="*/ 45 h 237"/>
                <a:gd name="T38" fmla="*/ 941 w 1319"/>
                <a:gd name="T39" fmla="*/ 49 h 237"/>
                <a:gd name="T40" fmla="*/ 1142 w 1319"/>
                <a:gd name="T41" fmla="*/ 69 h 237"/>
                <a:gd name="T42" fmla="*/ 1291 w 1319"/>
                <a:gd name="T43" fmla="*/ 105 h 237"/>
                <a:gd name="T44" fmla="*/ 1300 w 1319"/>
                <a:gd name="T45" fmla="*/ 134 h 237"/>
                <a:gd name="T46" fmla="*/ 1171 w 1319"/>
                <a:gd name="T47" fmla="*/ 185 h 237"/>
                <a:gd name="T48" fmla="*/ 765 w 1319"/>
                <a:gd name="T49" fmla="*/ 221 h 237"/>
                <a:gd name="T50" fmla="*/ 244 w 1319"/>
                <a:gd name="T51" fmla="*/ 206 h 237"/>
                <a:gd name="T52" fmla="*/ 14 w 1319"/>
                <a:gd name="T53" fmla="*/ 149 h 237"/>
                <a:gd name="T54" fmla="*/ 350 w 1319"/>
                <a:gd name="T55" fmla="*/ 42 h 237"/>
                <a:gd name="T56" fmla="*/ 774 w 1319"/>
                <a:gd name="T57" fmla="*/ 16 h 237"/>
                <a:gd name="T58" fmla="*/ 1123 w 1319"/>
                <a:gd name="T59" fmla="*/ 36 h 237"/>
                <a:gd name="T60" fmla="*/ 1130 w 1319"/>
                <a:gd name="T61" fmla="*/ 38 h 237"/>
                <a:gd name="T62" fmla="*/ 1137 w 1319"/>
                <a:gd name="T63" fmla="*/ 38 h 237"/>
                <a:gd name="T64" fmla="*/ 1144 w 1319"/>
                <a:gd name="T65" fmla="*/ 33 h 237"/>
                <a:gd name="T66" fmla="*/ 1143 w 1319"/>
                <a:gd name="T67" fmla="*/ 25 h 237"/>
                <a:gd name="T68" fmla="*/ 1137 w 1319"/>
                <a:gd name="T69" fmla="*/ 20 h 237"/>
                <a:gd name="T70" fmla="*/ 1131 w 1319"/>
                <a:gd name="T71" fmla="*/ 19 h 237"/>
                <a:gd name="T72" fmla="*/ 1122 w 1319"/>
                <a:gd name="T73" fmla="*/ 19 h 237"/>
                <a:gd name="T74" fmla="*/ 920 w 1319"/>
                <a:gd name="T75" fmla="*/ 2 h 237"/>
                <a:gd name="T76" fmla="*/ 750 w 1319"/>
                <a:gd name="T77" fmla="*/ 1 h 237"/>
                <a:gd name="T78" fmla="*/ 385 w 1319"/>
                <a:gd name="T79" fmla="*/ 23 h 237"/>
                <a:gd name="T80" fmla="*/ 65 w 1319"/>
                <a:gd name="T81" fmla="*/ 94 h 237"/>
                <a:gd name="T82" fmla="*/ 7 w 1319"/>
                <a:gd name="T83" fmla="*/ 168 h 237"/>
                <a:gd name="T84" fmla="*/ 158 w 1319"/>
                <a:gd name="T85" fmla="*/ 212 h 237"/>
                <a:gd name="T86" fmla="*/ 992 w 1319"/>
                <a:gd name="T87" fmla="*/ 223 h 237"/>
                <a:gd name="T88" fmla="*/ 1284 w 1319"/>
                <a:gd name="T89" fmla="*/ 161 h 237"/>
                <a:gd name="T90" fmla="*/ 1319 w 1319"/>
                <a:gd name="T91" fmla="*/ 126 h 237"/>
                <a:gd name="T92" fmla="*/ 985 w 1319"/>
                <a:gd name="T93" fmla="*/ 52 h 237"/>
                <a:gd name="T94" fmla="*/ 688 w 1319"/>
                <a:gd name="T95" fmla="*/ 44 h 237"/>
                <a:gd name="T96" fmla="*/ 1041 w 1319"/>
                <a:gd name="T97" fmla="*/ 46 h 237"/>
                <a:gd name="T98" fmla="*/ 688 w 1319"/>
                <a:gd name="T99" fmla="*/ 45 h 237"/>
                <a:gd name="T100" fmla="*/ 1270 w 1319"/>
                <a:gd name="T101" fmla="*/ 96 h 237"/>
                <a:gd name="T102" fmla="*/ 688 w 1319"/>
                <a:gd name="T103" fmla="*/ 46 h 237"/>
                <a:gd name="T104" fmla="*/ 769 w 1319"/>
                <a:gd name="T105" fmla="*/ 37 h 237"/>
                <a:gd name="T106" fmla="*/ 926 w 1319"/>
                <a:gd name="T107" fmla="*/ 46 h 237"/>
                <a:gd name="T108" fmla="*/ 986 w 1319"/>
                <a:gd name="T109" fmla="*/ 52 h 237"/>
                <a:gd name="T110" fmla="*/ 687 w 1319"/>
                <a:gd name="T111" fmla="*/ 41 h 237"/>
                <a:gd name="T112" fmla="*/ 689 w 1319"/>
                <a:gd name="T113" fmla="*/ 38 h 237"/>
                <a:gd name="T114" fmla="*/ 689 w 1319"/>
                <a:gd name="T115" fmla="*/ 45 h 237"/>
                <a:gd name="T116" fmla="*/ 688 w 1319"/>
                <a:gd name="T117" fmla="*/ 41 h 237"/>
                <a:gd name="T118" fmla="*/ 689 w 1319"/>
                <a:gd name="T119" fmla="*/ 41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319" h="237">
                  <a:moveTo>
                    <a:pt x="686" y="40"/>
                  </a:moveTo>
                  <a:cubicBezTo>
                    <a:pt x="686" y="40"/>
                    <a:pt x="686" y="40"/>
                    <a:pt x="686" y="40"/>
                  </a:cubicBezTo>
                  <a:cubicBezTo>
                    <a:pt x="686" y="40"/>
                    <a:pt x="685" y="40"/>
                    <a:pt x="684" y="40"/>
                  </a:cubicBezTo>
                  <a:cubicBezTo>
                    <a:pt x="684" y="40"/>
                    <a:pt x="684" y="40"/>
                    <a:pt x="684" y="40"/>
                  </a:cubicBezTo>
                  <a:cubicBezTo>
                    <a:pt x="684" y="40"/>
                    <a:pt x="684" y="40"/>
                    <a:pt x="683" y="40"/>
                  </a:cubicBezTo>
                  <a:cubicBezTo>
                    <a:pt x="684" y="39"/>
                    <a:pt x="685" y="40"/>
                    <a:pt x="685" y="39"/>
                  </a:cubicBezTo>
                  <a:cubicBezTo>
                    <a:pt x="685" y="39"/>
                    <a:pt x="685" y="39"/>
                    <a:pt x="685" y="39"/>
                  </a:cubicBezTo>
                  <a:cubicBezTo>
                    <a:pt x="686" y="39"/>
                    <a:pt x="687" y="39"/>
                    <a:pt x="688" y="39"/>
                  </a:cubicBezTo>
                  <a:cubicBezTo>
                    <a:pt x="687" y="40"/>
                    <a:pt x="686" y="39"/>
                    <a:pt x="686" y="40"/>
                  </a:cubicBezTo>
                  <a:close/>
                  <a:moveTo>
                    <a:pt x="684" y="48"/>
                  </a:moveTo>
                  <a:cubicBezTo>
                    <a:pt x="685" y="48"/>
                    <a:pt x="685" y="48"/>
                    <a:pt x="685" y="48"/>
                  </a:cubicBezTo>
                  <a:cubicBezTo>
                    <a:pt x="685" y="48"/>
                    <a:pt x="684" y="48"/>
                    <a:pt x="684" y="48"/>
                  </a:cubicBezTo>
                  <a:close/>
                  <a:moveTo>
                    <a:pt x="685" y="46"/>
                  </a:moveTo>
                  <a:cubicBezTo>
                    <a:pt x="685" y="46"/>
                    <a:pt x="685" y="46"/>
                    <a:pt x="685" y="46"/>
                  </a:cubicBezTo>
                  <a:cubicBezTo>
                    <a:pt x="685" y="46"/>
                    <a:pt x="685" y="46"/>
                    <a:pt x="685" y="46"/>
                  </a:cubicBezTo>
                  <a:close/>
                  <a:moveTo>
                    <a:pt x="686" y="40"/>
                  </a:moveTo>
                  <a:cubicBezTo>
                    <a:pt x="686" y="40"/>
                    <a:pt x="687" y="40"/>
                    <a:pt x="687" y="40"/>
                  </a:cubicBezTo>
                  <a:cubicBezTo>
                    <a:pt x="686" y="40"/>
                    <a:pt x="686" y="40"/>
                    <a:pt x="686" y="40"/>
                  </a:cubicBezTo>
                  <a:cubicBezTo>
                    <a:pt x="686" y="40"/>
                    <a:pt x="686" y="40"/>
                    <a:pt x="686" y="40"/>
                  </a:cubicBezTo>
                  <a:close/>
                  <a:moveTo>
                    <a:pt x="686" y="43"/>
                  </a:moveTo>
                  <a:cubicBezTo>
                    <a:pt x="686" y="44"/>
                    <a:pt x="686" y="43"/>
                    <a:pt x="686" y="43"/>
                  </a:cubicBezTo>
                  <a:close/>
                  <a:moveTo>
                    <a:pt x="689" y="38"/>
                  </a:moveTo>
                  <a:cubicBezTo>
                    <a:pt x="688" y="38"/>
                    <a:pt x="688" y="38"/>
                    <a:pt x="688" y="39"/>
                  </a:cubicBezTo>
                  <a:cubicBezTo>
                    <a:pt x="688" y="39"/>
                    <a:pt x="689" y="39"/>
                    <a:pt x="689" y="38"/>
                  </a:cubicBezTo>
                  <a:close/>
                  <a:moveTo>
                    <a:pt x="685" y="46"/>
                  </a:moveTo>
                  <a:cubicBezTo>
                    <a:pt x="685" y="46"/>
                    <a:pt x="685" y="46"/>
                    <a:pt x="685" y="46"/>
                  </a:cubicBezTo>
                  <a:close/>
                  <a:moveTo>
                    <a:pt x="685" y="45"/>
                  </a:moveTo>
                  <a:cubicBezTo>
                    <a:pt x="685" y="45"/>
                    <a:pt x="685" y="45"/>
                    <a:pt x="685" y="45"/>
                  </a:cubicBezTo>
                  <a:cubicBezTo>
                    <a:pt x="685" y="45"/>
                    <a:pt x="685" y="45"/>
                    <a:pt x="685" y="45"/>
                  </a:cubicBezTo>
                  <a:close/>
                  <a:moveTo>
                    <a:pt x="1030" y="43"/>
                  </a:moveTo>
                  <a:cubicBezTo>
                    <a:pt x="1023" y="42"/>
                    <a:pt x="1012" y="41"/>
                    <a:pt x="1009" y="41"/>
                  </a:cubicBezTo>
                  <a:cubicBezTo>
                    <a:pt x="1019" y="42"/>
                    <a:pt x="1026" y="43"/>
                    <a:pt x="1030" y="43"/>
                  </a:cubicBezTo>
                  <a:close/>
                  <a:moveTo>
                    <a:pt x="1122" y="54"/>
                  </a:moveTo>
                  <a:cubicBezTo>
                    <a:pt x="1109" y="53"/>
                    <a:pt x="1109" y="53"/>
                    <a:pt x="1109" y="53"/>
                  </a:cubicBezTo>
                  <a:cubicBezTo>
                    <a:pt x="1108" y="53"/>
                    <a:pt x="1118" y="54"/>
                    <a:pt x="1122" y="54"/>
                  </a:cubicBezTo>
                  <a:close/>
                  <a:moveTo>
                    <a:pt x="1319" y="126"/>
                  </a:moveTo>
                  <a:cubicBezTo>
                    <a:pt x="1319" y="125"/>
                    <a:pt x="1319" y="125"/>
                    <a:pt x="1319" y="125"/>
                  </a:cubicBezTo>
                  <a:cubicBezTo>
                    <a:pt x="1319" y="124"/>
                    <a:pt x="1319" y="124"/>
                    <a:pt x="1319" y="124"/>
                  </a:cubicBezTo>
                  <a:cubicBezTo>
                    <a:pt x="1319" y="118"/>
                    <a:pt x="1316" y="112"/>
                    <a:pt x="1313" y="108"/>
                  </a:cubicBezTo>
                  <a:cubicBezTo>
                    <a:pt x="1309" y="103"/>
                    <a:pt x="1305" y="100"/>
                    <a:pt x="1301" y="97"/>
                  </a:cubicBezTo>
                  <a:cubicBezTo>
                    <a:pt x="1293" y="91"/>
                    <a:pt x="1285" y="88"/>
                    <a:pt x="1279" y="86"/>
                  </a:cubicBezTo>
                  <a:cubicBezTo>
                    <a:pt x="1280" y="86"/>
                    <a:pt x="1280" y="86"/>
                    <a:pt x="1278" y="85"/>
                  </a:cubicBezTo>
                  <a:cubicBezTo>
                    <a:pt x="1272" y="83"/>
                    <a:pt x="1269" y="82"/>
                    <a:pt x="1262" y="80"/>
                  </a:cubicBezTo>
                  <a:cubicBezTo>
                    <a:pt x="1239" y="73"/>
                    <a:pt x="1219" y="70"/>
                    <a:pt x="1199" y="67"/>
                  </a:cubicBezTo>
                  <a:cubicBezTo>
                    <a:pt x="1180" y="64"/>
                    <a:pt x="1162" y="61"/>
                    <a:pt x="1142" y="58"/>
                  </a:cubicBezTo>
                  <a:cubicBezTo>
                    <a:pt x="1137" y="58"/>
                    <a:pt x="1123" y="55"/>
                    <a:pt x="1119" y="55"/>
                  </a:cubicBezTo>
                  <a:cubicBezTo>
                    <a:pt x="1126" y="56"/>
                    <a:pt x="1135" y="57"/>
                    <a:pt x="1134" y="57"/>
                  </a:cubicBezTo>
                  <a:cubicBezTo>
                    <a:pt x="1122" y="56"/>
                    <a:pt x="1106" y="54"/>
                    <a:pt x="1098" y="53"/>
                  </a:cubicBezTo>
                  <a:cubicBezTo>
                    <a:pt x="1083" y="51"/>
                    <a:pt x="1076" y="50"/>
                    <a:pt x="1062" y="49"/>
                  </a:cubicBezTo>
                  <a:cubicBezTo>
                    <a:pt x="1059" y="48"/>
                    <a:pt x="1065" y="49"/>
                    <a:pt x="1058" y="48"/>
                  </a:cubicBezTo>
                  <a:cubicBezTo>
                    <a:pt x="1037" y="46"/>
                    <a:pt x="1027" y="45"/>
                    <a:pt x="1008" y="43"/>
                  </a:cubicBezTo>
                  <a:cubicBezTo>
                    <a:pt x="1003" y="43"/>
                    <a:pt x="980" y="41"/>
                    <a:pt x="974" y="41"/>
                  </a:cubicBezTo>
                  <a:cubicBezTo>
                    <a:pt x="968" y="40"/>
                    <a:pt x="980" y="41"/>
                    <a:pt x="975" y="41"/>
                  </a:cubicBezTo>
                  <a:cubicBezTo>
                    <a:pt x="927" y="38"/>
                    <a:pt x="927" y="38"/>
                    <a:pt x="927" y="38"/>
                  </a:cubicBezTo>
                  <a:cubicBezTo>
                    <a:pt x="923" y="38"/>
                    <a:pt x="920" y="38"/>
                    <a:pt x="914" y="38"/>
                  </a:cubicBezTo>
                  <a:cubicBezTo>
                    <a:pt x="909" y="37"/>
                    <a:pt x="915" y="37"/>
                    <a:pt x="908" y="37"/>
                  </a:cubicBezTo>
                  <a:cubicBezTo>
                    <a:pt x="902" y="37"/>
                    <a:pt x="913" y="38"/>
                    <a:pt x="912" y="38"/>
                  </a:cubicBezTo>
                  <a:cubicBezTo>
                    <a:pt x="903" y="37"/>
                    <a:pt x="905" y="38"/>
                    <a:pt x="900" y="38"/>
                  </a:cubicBezTo>
                  <a:cubicBezTo>
                    <a:pt x="888" y="37"/>
                    <a:pt x="880" y="37"/>
                    <a:pt x="869" y="37"/>
                  </a:cubicBezTo>
                  <a:cubicBezTo>
                    <a:pt x="835" y="36"/>
                    <a:pt x="835" y="36"/>
                    <a:pt x="835" y="36"/>
                  </a:cubicBezTo>
                  <a:cubicBezTo>
                    <a:pt x="811" y="36"/>
                    <a:pt x="811" y="36"/>
                    <a:pt x="811" y="36"/>
                  </a:cubicBezTo>
                  <a:cubicBezTo>
                    <a:pt x="786" y="36"/>
                    <a:pt x="786" y="36"/>
                    <a:pt x="786" y="36"/>
                  </a:cubicBezTo>
                  <a:cubicBezTo>
                    <a:pt x="781" y="36"/>
                    <a:pt x="790" y="36"/>
                    <a:pt x="782" y="36"/>
                  </a:cubicBezTo>
                  <a:cubicBezTo>
                    <a:pt x="749" y="36"/>
                    <a:pt x="716" y="37"/>
                    <a:pt x="692" y="38"/>
                  </a:cubicBezTo>
                  <a:cubicBezTo>
                    <a:pt x="729" y="36"/>
                    <a:pt x="757" y="36"/>
                    <a:pt x="790" y="36"/>
                  </a:cubicBezTo>
                  <a:cubicBezTo>
                    <a:pt x="795" y="36"/>
                    <a:pt x="804" y="36"/>
                    <a:pt x="809" y="36"/>
                  </a:cubicBezTo>
                  <a:cubicBezTo>
                    <a:pt x="811" y="36"/>
                    <a:pt x="804" y="36"/>
                    <a:pt x="811" y="36"/>
                  </a:cubicBezTo>
                  <a:cubicBezTo>
                    <a:pt x="818" y="36"/>
                    <a:pt x="818" y="36"/>
                    <a:pt x="818" y="36"/>
                  </a:cubicBezTo>
                  <a:cubicBezTo>
                    <a:pt x="814" y="36"/>
                    <a:pt x="821" y="36"/>
                    <a:pt x="823" y="37"/>
                  </a:cubicBezTo>
                  <a:cubicBezTo>
                    <a:pt x="851" y="37"/>
                    <a:pt x="873" y="37"/>
                    <a:pt x="898" y="38"/>
                  </a:cubicBezTo>
                  <a:cubicBezTo>
                    <a:pt x="902" y="38"/>
                    <a:pt x="894" y="38"/>
                    <a:pt x="900" y="38"/>
                  </a:cubicBezTo>
                  <a:cubicBezTo>
                    <a:pt x="927" y="39"/>
                    <a:pt x="927" y="39"/>
                    <a:pt x="927" y="39"/>
                  </a:cubicBezTo>
                  <a:cubicBezTo>
                    <a:pt x="930" y="40"/>
                    <a:pt x="937" y="40"/>
                    <a:pt x="933" y="40"/>
                  </a:cubicBezTo>
                  <a:cubicBezTo>
                    <a:pt x="901" y="38"/>
                    <a:pt x="856" y="37"/>
                    <a:pt x="817" y="37"/>
                  </a:cubicBezTo>
                  <a:cubicBezTo>
                    <a:pt x="806" y="37"/>
                    <a:pt x="793" y="37"/>
                    <a:pt x="787" y="37"/>
                  </a:cubicBezTo>
                  <a:cubicBezTo>
                    <a:pt x="804" y="37"/>
                    <a:pt x="818" y="37"/>
                    <a:pt x="833" y="38"/>
                  </a:cubicBezTo>
                  <a:cubicBezTo>
                    <a:pt x="853" y="38"/>
                    <a:pt x="874" y="38"/>
                    <a:pt x="893" y="39"/>
                  </a:cubicBezTo>
                  <a:cubicBezTo>
                    <a:pt x="906" y="40"/>
                    <a:pt x="906" y="40"/>
                    <a:pt x="906" y="40"/>
                  </a:cubicBezTo>
                  <a:cubicBezTo>
                    <a:pt x="920" y="40"/>
                    <a:pt x="920" y="40"/>
                    <a:pt x="920" y="40"/>
                  </a:cubicBezTo>
                  <a:cubicBezTo>
                    <a:pt x="929" y="41"/>
                    <a:pt x="929" y="41"/>
                    <a:pt x="929" y="41"/>
                  </a:cubicBezTo>
                  <a:cubicBezTo>
                    <a:pt x="937" y="41"/>
                    <a:pt x="944" y="41"/>
                    <a:pt x="953" y="42"/>
                  </a:cubicBezTo>
                  <a:cubicBezTo>
                    <a:pt x="968" y="43"/>
                    <a:pt x="983" y="44"/>
                    <a:pt x="999" y="46"/>
                  </a:cubicBezTo>
                  <a:cubicBezTo>
                    <a:pt x="1002" y="46"/>
                    <a:pt x="1001" y="46"/>
                    <a:pt x="997" y="46"/>
                  </a:cubicBezTo>
                  <a:cubicBezTo>
                    <a:pt x="977" y="44"/>
                    <a:pt x="974" y="44"/>
                    <a:pt x="954" y="43"/>
                  </a:cubicBezTo>
                  <a:cubicBezTo>
                    <a:pt x="956" y="43"/>
                    <a:pt x="958" y="43"/>
                    <a:pt x="957" y="43"/>
                  </a:cubicBezTo>
                  <a:cubicBezTo>
                    <a:pt x="951" y="43"/>
                    <a:pt x="949" y="42"/>
                    <a:pt x="945" y="42"/>
                  </a:cubicBezTo>
                  <a:cubicBezTo>
                    <a:pt x="960" y="43"/>
                    <a:pt x="958" y="43"/>
                    <a:pt x="953" y="43"/>
                  </a:cubicBezTo>
                  <a:cubicBezTo>
                    <a:pt x="916" y="41"/>
                    <a:pt x="870" y="39"/>
                    <a:pt x="840" y="39"/>
                  </a:cubicBezTo>
                  <a:cubicBezTo>
                    <a:pt x="836" y="39"/>
                    <a:pt x="834" y="39"/>
                    <a:pt x="829" y="39"/>
                  </a:cubicBezTo>
                  <a:cubicBezTo>
                    <a:pt x="794" y="38"/>
                    <a:pt x="755" y="38"/>
                    <a:pt x="718" y="40"/>
                  </a:cubicBezTo>
                  <a:cubicBezTo>
                    <a:pt x="761" y="39"/>
                    <a:pt x="805" y="38"/>
                    <a:pt x="854" y="39"/>
                  </a:cubicBezTo>
                  <a:cubicBezTo>
                    <a:pt x="856" y="39"/>
                    <a:pt x="854" y="39"/>
                    <a:pt x="859" y="40"/>
                  </a:cubicBezTo>
                  <a:cubicBezTo>
                    <a:pt x="880" y="40"/>
                    <a:pt x="904" y="41"/>
                    <a:pt x="920" y="42"/>
                  </a:cubicBezTo>
                  <a:cubicBezTo>
                    <a:pt x="941" y="44"/>
                    <a:pt x="941" y="44"/>
                    <a:pt x="941" y="44"/>
                  </a:cubicBezTo>
                  <a:cubicBezTo>
                    <a:pt x="993" y="47"/>
                    <a:pt x="1030" y="51"/>
                    <a:pt x="1079" y="57"/>
                  </a:cubicBezTo>
                  <a:cubicBezTo>
                    <a:pt x="1079" y="57"/>
                    <a:pt x="1082" y="57"/>
                    <a:pt x="1084" y="57"/>
                  </a:cubicBezTo>
                  <a:cubicBezTo>
                    <a:pt x="1073" y="57"/>
                    <a:pt x="1073" y="57"/>
                    <a:pt x="1073" y="57"/>
                  </a:cubicBezTo>
                  <a:cubicBezTo>
                    <a:pt x="1049" y="54"/>
                    <a:pt x="1049" y="54"/>
                    <a:pt x="1049" y="54"/>
                  </a:cubicBezTo>
                  <a:cubicBezTo>
                    <a:pt x="1008" y="50"/>
                    <a:pt x="950" y="45"/>
                    <a:pt x="898" y="43"/>
                  </a:cubicBezTo>
                  <a:cubicBezTo>
                    <a:pt x="892" y="43"/>
                    <a:pt x="897" y="43"/>
                    <a:pt x="901" y="44"/>
                  </a:cubicBezTo>
                  <a:cubicBezTo>
                    <a:pt x="926" y="45"/>
                    <a:pt x="948" y="46"/>
                    <a:pt x="975" y="48"/>
                  </a:cubicBezTo>
                  <a:cubicBezTo>
                    <a:pt x="984" y="50"/>
                    <a:pt x="974" y="49"/>
                    <a:pt x="954" y="48"/>
                  </a:cubicBezTo>
                  <a:cubicBezTo>
                    <a:pt x="937" y="47"/>
                    <a:pt x="914" y="45"/>
                    <a:pt x="893" y="45"/>
                  </a:cubicBezTo>
                  <a:cubicBezTo>
                    <a:pt x="871" y="44"/>
                    <a:pt x="851" y="43"/>
                    <a:pt x="841" y="43"/>
                  </a:cubicBezTo>
                  <a:cubicBezTo>
                    <a:pt x="791" y="42"/>
                    <a:pt x="742" y="43"/>
                    <a:pt x="693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88" y="45"/>
                    <a:pt x="688" y="45"/>
                    <a:pt x="688" y="45"/>
                  </a:cubicBezTo>
                  <a:cubicBezTo>
                    <a:pt x="686" y="45"/>
                    <a:pt x="686" y="45"/>
                    <a:pt x="686" y="45"/>
                  </a:cubicBezTo>
                  <a:cubicBezTo>
                    <a:pt x="686" y="45"/>
                    <a:pt x="687" y="45"/>
                    <a:pt x="688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92" y="45"/>
                    <a:pt x="692" y="45"/>
                    <a:pt x="692" y="45"/>
                  </a:cubicBezTo>
                  <a:cubicBezTo>
                    <a:pt x="701" y="45"/>
                    <a:pt x="701" y="45"/>
                    <a:pt x="701" y="45"/>
                  </a:cubicBezTo>
                  <a:cubicBezTo>
                    <a:pt x="701" y="45"/>
                    <a:pt x="703" y="44"/>
                    <a:pt x="707" y="44"/>
                  </a:cubicBezTo>
                  <a:cubicBezTo>
                    <a:pt x="756" y="43"/>
                    <a:pt x="811" y="43"/>
                    <a:pt x="855" y="43"/>
                  </a:cubicBezTo>
                  <a:cubicBezTo>
                    <a:pt x="873" y="44"/>
                    <a:pt x="908" y="45"/>
                    <a:pt x="926" y="47"/>
                  </a:cubicBezTo>
                  <a:cubicBezTo>
                    <a:pt x="922" y="47"/>
                    <a:pt x="907" y="46"/>
                    <a:pt x="888" y="46"/>
                  </a:cubicBezTo>
                  <a:cubicBezTo>
                    <a:pt x="907" y="46"/>
                    <a:pt x="925" y="48"/>
                    <a:pt x="941" y="49"/>
                  </a:cubicBezTo>
                  <a:cubicBezTo>
                    <a:pt x="955" y="49"/>
                    <a:pt x="978" y="51"/>
                    <a:pt x="985" y="52"/>
                  </a:cubicBezTo>
                  <a:cubicBezTo>
                    <a:pt x="986" y="52"/>
                    <a:pt x="984" y="52"/>
                    <a:pt x="985" y="52"/>
                  </a:cubicBezTo>
                  <a:cubicBezTo>
                    <a:pt x="986" y="52"/>
                    <a:pt x="996" y="53"/>
                    <a:pt x="997" y="53"/>
                  </a:cubicBezTo>
                  <a:cubicBezTo>
                    <a:pt x="1004" y="53"/>
                    <a:pt x="1003" y="53"/>
                    <a:pt x="1011" y="54"/>
                  </a:cubicBezTo>
                  <a:cubicBezTo>
                    <a:pt x="1022" y="55"/>
                    <a:pt x="1022" y="55"/>
                    <a:pt x="1029" y="56"/>
                  </a:cubicBezTo>
                  <a:cubicBezTo>
                    <a:pt x="1067" y="59"/>
                    <a:pt x="1104" y="64"/>
                    <a:pt x="1142" y="69"/>
                  </a:cubicBezTo>
                  <a:cubicBezTo>
                    <a:pt x="1154" y="71"/>
                    <a:pt x="1154" y="71"/>
                    <a:pt x="1154" y="71"/>
                  </a:cubicBezTo>
                  <a:cubicBezTo>
                    <a:pt x="1158" y="72"/>
                    <a:pt x="1155" y="72"/>
                    <a:pt x="1159" y="72"/>
                  </a:cubicBezTo>
                  <a:cubicBezTo>
                    <a:pt x="1162" y="73"/>
                    <a:pt x="1161" y="72"/>
                    <a:pt x="1165" y="73"/>
                  </a:cubicBezTo>
                  <a:cubicBezTo>
                    <a:pt x="1179" y="75"/>
                    <a:pt x="1196" y="78"/>
                    <a:pt x="1211" y="81"/>
                  </a:cubicBezTo>
                  <a:cubicBezTo>
                    <a:pt x="1229" y="84"/>
                    <a:pt x="1249" y="88"/>
                    <a:pt x="1267" y="94"/>
                  </a:cubicBezTo>
                  <a:cubicBezTo>
                    <a:pt x="1275" y="97"/>
                    <a:pt x="1284" y="101"/>
                    <a:pt x="1291" y="105"/>
                  </a:cubicBezTo>
                  <a:cubicBezTo>
                    <a:pt x="1298" y="109"/>
                    <a:pt x="1303" y="114"/>
                    <a:pt x="1305" y="119"/>
                  </a:cubicBezTo>
                  <a:cubicBezTo>
                    <a:pt x="1306" y="122"/>
                    <a:pt x="1306" y="121"/>
                    <a:pt x="1306" y="121"/>
                  </a:cubicBezTo>
                  <a:cubicBezTo>
                    <a:pt x="1306" y="121"/>
                    <a:pt x="1306" y="121"/>
                    <a:pt x="1307" y="124"/>
                  </a:cubicBezTo>
                  <a:cubicBezTo>
                    <a:pt x="1307" y="125"/>
                    <a:pt x="1307" y="126"/>
                    <a:pt x="1307" y="126"/>
                  </a:cubicBezTo>
                  <a:cubicBezTo>
                    <a:pt x="1307" y="127"/>
                    <a:pt x="1306" y="127"/>
                    <a:pt x="1306" y="128"/>
                  </a:cubicBezTo>
                  <a:cubicBezTo>
                    <a:pt x="1304" y="130"/>
                    <a:pt x="1302" y="132"/>
                    <a:pt x="1300" y="134"/>
                  </a:cubicBezTo>
                  <a:cubicBezTo>
                    <a:pt x="1296" y="138"/>
                    <a:pt x="1291" y="142"/>
                    <a:pt x="1285" y="145"/>
                  </a:cubicBezTo>
                  <a:cubicBezTo>
                    <a:pt x="1274" y="152"/>
                    <a:pt x="1262" y="158"/>
                    <a:pt x="1250" y="163"/>
                  </a:cubicBezTo>
                  <a:cubicBezTo>
                    <a:pt x="1247" y="164"/>
                    <a:pt x="1244" y="165"/>
                    <a:pt x="1241" y="166"/>
                  </a:cubicBezTo>
                  <a:cubicBezTo>
                    <a:pt x="1231" y="169"/>
                    <a:pt x="1231" y="169"/>
                    <a:pt x="1231" y="169"/>
                  </a:cubicBezTo>
                  <a:cubicBezTo>
                    <a:pt x="1224" y="171"/>
                    <a:pt x="1218" y="173"/>
                    <a:pt x="1211" y="175"/>
                  </a:cubicBezTo>
                  <a:cubicBezTo>
                    <a:pt x="1198" y="178"/>
                    <a:pt x="1184" y="182"/>
                    <a:pt x="1171" y="185"/>
                  </a:cubicBezTo>
                  <a:cubicBezTo>
                    <a:pt x="1167" y="186"/>
                    <a:pt x="1170" y="185"/>
                    <a:pt x="1164" y="186"/>
                  </a:cubicBezTo>
                  <a:cubicBezTo>
                    <a:pt x="1156" y="188"/>
                    <a:pt x="1158" y="188"/>
                    <a:pt x="1152" y="189"/>
                  </a:cubicBezTo>
                  <a:cubicBezTo>
                    <a:pt x="1147" y="190"/>
                    <a:pt x="1144" y="191"/>
                    <a:pt x="1141" y="191"/>
                  </a:cubicBezTo>
                  <a:cubicBezTo>
                    <a:pt x="1110" y="197"/>
                    <a:pt x="1078" y="201"/>
                    <a:pt x="1045" y="205"/>
                  </a:cubicBezTo>
                  <a:cubicBezTo>
                    <a:pt x="1013" y="208"/>
                    <a:pt x="980" y="210"/>
                    <a:pt x="947" y="213"/>
                  </a:cubicBezTo>
                  <a:cubicBezTo>
                    <a:pt x="885" y="217"/>
                    <a:pt x="823" y="220"/>
                    <a:pt x="765" y="221"/>
                  </a:cubicBezTo>
                  <a:cubicBezTo>
                    <a:pt x="719" y="222"/>
                    <a:pt x="675" y="223"/>
                    <a:pt x="633" y="222"/>
                  </a:cubicBezTo>
                  <a:cubicBezTo>
                    <a:pt x="578" y="222"/>
                    <a:pt x="530" y="221"/>
                    <a:pt x="478" y="219"/>
                  </a:cubicBezTo>
                  <a:cubicBezTo>
                    <a:pt x="441" y="218"/>
                    <a:pt x="400" y="216"/>
                    <a:pt x="368" y="214"/>
                  </a:cubicBezTo>
                  <a:cubicBezTo>
                    <a:pt x="350" y="214"/>
                    <a:pt x="350" y="214"/>
                    <a:pt x="350" y="214"/>
                  </a:cubicBezTo>
                  <a:cubicBezTo>
                    <a:pt x="321" y="212"/>
                    <a:pt x="321" y="212"/>
                    <a:pt x="321" y="212"/>
                  </a:cubicBezTo>
                  <a:cubicBezTo>
                    <a:pt x="296" y="210"/>
                    <a:pt x="270" y="209"/>
                    <a:pt x="244" y="206"/>
                  </a:cubicBezTo>
                  <a:cubicBezTo>
                    <a:pt x="215" y="204"/>
                    <a:pt x="188" y="201"/>
                    <a:pt x="160" y="198"/>
                  </a:cubicBezTo>
                  <a:cubicBezTo>
                    <a:pt x="144" y="196"/>
                    <a:pt x="129" y="194"/>
                    <a:pt x="114" y="191"/>
                  </a:cubicBezTo>
                  <a:cubicBezTo>
                    <a:pt x="103" y="189"/>
                    <a:pt x="93" y="187"/>
                    <a:pt x="82" y="185"/>
                  </a:cubicBezTo>
                  <a:cubicBezTo>
                    <a:pt x="68" y="182"/>
                    <a:pt x="53" y="178"/>
                    <a:pt x="40" y="172"/>
                  </a:cubicBezTo>
                  <a:cubicBezTo>
                    <a:pt x="33" y="170"/>
                    <a:pt x="26" y="166"/>
                    <a:pt x="22" y="163"/>
                  </a:cubicBezTo>
                  <a:cubicBezTo>
                    <a:pt x="17" y="159"/>
                    <a:pt x="14" y="154"/>
                    <a:pt x="14" y="149"/>
                  </a:cubicBezTo>
                  <a:cubicBezTo>
                    <a:pt x="14" y="144"/>
                    <a:pt x="19" y="137"/>
                    <a:pt x="26" y="131"/>
                  </a:cubicBezTo>
                  <a:cubicBezTo>
                    <a:pt x="33" y="126"/>
                    <a:pt x="41" y="121"/>
                    <a:pt x="50" y="117"/>
                  </a:cubicBezTo>
                  <a:cubicBezTo>
                    <a:pt x="67" y="108"/>
                    <a:pt x="85" y="101"/>
                    <a:pt x="103" y="95"/>
                  </a:cubicBezTo>
                  <a:cubicBezTo>
                    <a:pt x="144" y="82"/>
                    <a:pt x="195" y="70"/>
                    <a:pt x="235" y="61"/>
                  </a:cubicBezTo>
                  <a:cubicBezTo>
                    <a:pt x="268" y="55"/>
                    <a:pt x="302" y="49"/>
                    <a:pt x="340" y="44"/>
                  </a:cubicBezTo>
                  <a:cubicBezTo>
                    <a:pt x="350" y="42"/>
                    <a:pt x="350" y="42"/>
                    <a:pt x="350" y="42"/>
                  </a:cubicBezTo>
                  <a:cubicBezTo>
                    <a:pt x="407" y="35"/>
                    <a:pt x="471" y="28"/>
                    <a:pt x="517" y="25"/>
                  </a:cubicBezTo>
                  <a:cubicBezTo>
                    <a:pt x="534" y="24"/>
                    <a:pt x="549" y="23"/>
                    <a:pt x="565" y="22"/>
                  </a:cubicBezTo>
                  <a:cubicBezTo>
                    <a:pt x="583" y="21"/>
                    <a:pt x="599" y="20"/>
                    <a:pt x="616" y="19"/>
                  </a:cubicBezTo>
                  <a:cubicBezTo>
                    <a:pt x="632" y="19"/>
                    <a:pt x="632" y="19"/>
                    <a:pt x="632" y="19"/>
                  </a:cubicBezTo>
                  <a:cubicBezTo>
                    <a:pt x="649" y="18"/>
                    <a:pt x="666" y="17"/>
                    <a:pt x="684" y="17"/>
                  </a:cubicBezTo>
                  <a:cubicBezTo>
                    <a:pt x="712" y="16"/>
                    <a:pt x="742" y="16"/>
                    <a:pt x="774" y="16"/>
                  </a:cubicBezTo>
                  <a:cubicBezTo>
                    <a:pt x="799" y="16"/>
                    <a:pt x="836" y="16"/>
                    <a:pt x="864" y="16"/>
                  </a:cubicBezTo>
                  <a:cubicBezTo>
                    <a:pt x="912" y="18"/>
                    <a:pt x="961" y="19"/>
                    <a:pt x="1010" y="23"/>
                  </a:cubicBezTo>
                  <a:cubicBezTo>
                    <a:pt x="1026" y="24"/>
                    <a:pt x="1041" y="26"/>
                    <a:pt x="1058" y="27"/>
                  </a:cubicBezTo>
                  <a:cubicBezTo>
                    <a:pt x="1075" y="29"/>
                    <a:pt x="1096" y="31"/>
                    <a:pt x="1117" y="35"/>
                  </a:cubicBezTo>
                  <a:cubicBezTo>
                    <a:pt x="1123" y="36"/>
                    <a:pt x="1123" y="36"/>
                    <a:pt x="1123" y="36"/>
                  </a:cubicBezTo>
                  <a:cubicBezTo>
                    <a:pt x="1123" y="36"/>
                    <a:pt x="1123" y="36"/>
                    <a:pt x="1123" y="36"/>
                  </a:cubicBezTo>
                  <a:cubicBezTo>
                    <a:pt x="1124" y="36"/>
                    <a:pt x="1124" y="36"/>
                    <a:pt x="1124" y="36"/>
                  </a:cubicBezTo>
                  <a:cubicBezTo>
                    <a:pt x="1125" y="36"/>
                    <a:pt x="1125" y="36"/>
                    <a:pt x="1125" y="36"/>
                  </a:cubicBezTo>
                  <a:cubicBezTo>
                    <a:pt x="1125" y="36"/>
                    <a:pt x="1127" y="36"/>
                    <a:pt x="1127" y="37"/>
                  </a:cubicBezTo>
                  <a:cubicBezTo>
                    <a:pt x="1127" y="38"/>
                    <a:pt x="1128" y="36"/>
                    <a:pt x="1129" y="37"/>
                  </a:cubicBezTo>
                  <a:cubicBezTo>
                    <a:pt x="1129" y="37"/>
                    <a:pt x="1129" y="37"/>
                    <a:pt x="1129" y="38"/>
                  </a:cubicBezTo>
                  <a:cubicBezTo>
                    <a:pt x="1129" y="38"/>
                    <a:pt x="1129" y="38"/>
                    <a:pt x="1130" y="38"/>
                  </a:cubicBezTo>
                  <a:cubicBezTo>
                    <a:pt x="1130" y="38"/>
                    <a:pt x="1130" y="39"/>
                    <a:pt x="1131" y="39"/>
                  </a:cubicBezTo>
                  <a:cubicBezTo>
                    <a:pt x="1131" y="39"/>
                    <a:pt x="1131" y="39"/>
                    <a:pt x="1131" y="39"/>
                  </a:cubicBezTo>
                  <a:cubicBezTo>
                    <a:pt x="1132" y="39"/>
                    <a:pt x="1132" y="39"/>
                    <a:pt x="1133" y="39"/>
                  </a:cubicBezTo>
                  <a:cubicBezTo>
                    <a:pt x="1133" y="39"/>
                    <a:pt x="1134" y="39"/>
                    <a:pt x="1134" y="39"/>
                  </a:cubicBezTo>
                  <a:cubicBezTo>
                    <a:pt x="1135" y="39"/>
                    <a:pt x="1135" y="39"/>
                    <a:pt x="1135" y="39"/>
                  </a:cubicBezTo>
                  <a:cubicBezTo>
                    <a:pt x="1136" y="39"/>
                    <a:pt x="1136" y="39"/>
                    <a:pt x="1137" y="38"/>
                  </a:cubicBezTo>
                  <a:cubicBezTo>
                    <a:pt x="1137" y="38"/>
                    <a:pt x="1138" y="38"/>
                    <a:pt x="1138" y="38"/>
                  </a:cubicBezTo>
                  <a:cubicBezTo>
                    <a:pt x="1138" y="38"/>
                    <a:pt x="1139" y="38"/>
                    <a:pt x="1139" y="38"/>
                  </a:cubicBezTo>
                  <a:cubicBezTo>
                    <a:pt x="1140" y="37"/>
                    <a:pt x="1141" y="36"/>
                    <a:pt x="1142" y="36"/>
                  </a:cubicBezTo>
                  <a:cubicBezTo>
                    <a:pt x="1142" y="36"/>
                    <a:pt x="1142" y="35"/>
                    <a:pt x="1143" y="35"/>
                  </a:cubicBezTo>
                  <a:cubicBezTo>
                    <a:pt x="1143" y="35"/>
                    <a:pt x="1143" y="35"/>
                    <a:pt x="1143" y="35"/>
                  </a:cubicBezTo>
                  <a:cubicBezTo>
                    <a:pt x="1143" y="34"/>
                    <a:pt x="1143" y="33"/>
                    <a:pt x="1144" y="33"/>
                  </a:cubicBezTo>
                  <a:cubicBezTo>
                    <a:pt x="1144" y="33"/>
                    <a:pt x="1144" y="33"/>
                    <a:pt x="1144" y="33"/>
                  </a:cubicBezTo>
                  <a:cubicBezTo>
                    <a:pt x="1144" y="32"/>
                    <a:pt x="1144" y="31"/>
                    <a:pt x="1144" y="30"/>
                  </a:cubicBezTo>
                  <a:cubicBezTo>
                    <a:pt x="1144" y="29"/>
                    <a:pt x="1144" y="28"/>
                    <a:pt x="1144" y="28"/>
                  </a:cubicBezTo>
                  <a:cubicBezTo>
                    <a:pt x="1144" y="28"/>
                    <a:pt x="1144" y="27"/>
                    <a:pt x="1144" y="27"/>
                  </a:cubicBezTo>
                  <a:cubicBezTo>
                    <a:pt x="1144" y="26"/>
                    <a:pt x="1143" y="26"/>
                    <a:pt x="1143" y="26"/>
                  </a:cubicBezTo>
                  <a:cubicBezTo>
                    <a:pt x="1143" y="25"/>
                    <a:pt x="1143" y="25"/>
                    <a:pt x="1143" y="25"/>
                  </a:cubicBezTo>
                  <a:cubicBezTo>
                    <a:pt x="1143" y="25"/>
                    <a:pt x="1142" y="24"/>
                    <a:pt x="1142" y="24"/>
                  </a:cubicBezTo>
                  <a:cubicBezTo>
                    <a:pt x="1142" y="24"/>
                    <a:pt x="1142" y="24"/>
                    <a:pt x="1142" y="24"/>
                  </a:cubicBezTo>
                  <a:cubicBezTo>
                    <a:pt x="1141" y="23"/>
                    <a:pt x="1141" y="22"/>
                    <a:pt x="1140" y="22"/>
                  </a:cubicBezTo>
                  <a:cubicBezTo>
                    <a:pt x="1140" y="22"/>
                    <a:pt x="1139" y="21"/>
                    <a:pt x="1139" y="21"/>
                  </a:cubicBezTo>
                  <a:cubicBezTo>
                    <a:pt x="1138" y="21"/>
                    <a:pt x="1137" y="21"/>
                    <a:pt x="1137" y="20"/>
                  </a:cubicBezTo>
                  <a:cubicBezTo>
                    <a:pt x="1137" y="20"/>
                    <a:pt x="1137" y="20"/>
                    <a:pt x="1137" y="20"/>
                  </a:cubicBezTo>
                  <a:cubicBezTo>
                    <a:pt x="1137" y="20"/>
                    <a:pt x="1136" y="20"/>
                    <a:pt x="1136" y="20"/>
                  </a:cubicBezTo>
                  <a:cubicBezTo>
                    <a:pt x="1136" y="20"/>
                    <a:pt x="1135" y="20"/>
                    <a:pt x="1135" y="20"/>
                  </a:cubicBezTo>
                  <a:cubicBezTo>
                    <a:pt x="1135" y="20"/>
                    <a:pt x="1134" y="19"/>
                    <a:pt x="1134" y="19"/>
                  </a:cubicBezTo>
                  <a:cubicBezTo>
                    <a:pt x="1134" y="19"/>
                    <a:pt x="1134" y="20"/>
                    <a:pt x="1133" y="20"/>
                  </a:cubicBezTo>
                  <a:cubicBezTo>
                    <a:pt x="1133" y="20"/>
                    <a:pt x="1132" y="19"/>
                    <a:pt x="1132" y="19"/>
                  </a:cubicBezTo>
                  <a:cubicBezTo>
                    <a:pt x="1131" y="19"/>
                    <a:pt x="1131" y="19"/>
                    <a:pt x="1131" y="19"/>
                  </a:cubicBezTo>
                  <a:cubicBezTo>
                    <a:pt x="1131" y="19"/>
                    <a:pt x="1130" y="19"/>
                    <a:pt x="1130" y="20"/>
                  </a:cubicBezTo>
                  <a:cubicBezTo>
                    <a:pt x="1130" y="20"/>
                    <a:pt x="1128" y="19"/>
                    <a:pt x="1127" y="20"/>
                  </a:cubicBezTo>
                  <a:cubicBezTo>
                    <a:pt x="1127" y="19"/>
                    <a:pt x="1127" y="19"/>
                    <a:pt x="1126" y="19"/>
                  </a:cubicBezTo>
                  <a:cubicBezTo>
                    <a:pt x="1126" y="19"/>
                    <a:pt x="1126" y="19"/>
                    <a:pt x="1126" y="19"/>
                  </a:cubicBezTo>
                  <a:cubicBezTo>
                    <a:pt x="1126" y="19"/>
                    <a:pt x="1126" y="19"/>
                    <a:pt x="1126" y="19"/>
                  </a:cubicBezTo>
                  <a:cubicBezTo>
                    <a:pt x="1122" y="19"/>
                    <a:pt x="1122" y="19"/>
                    <a:pt x="1122" y="19"/>
                  </a:cubicBezTo>
                  <a:cubicBezTo>
                    <a:pt x="1103" y="16"/>
                    <a:pt x="1103" y="16"/>
                    <a:pt x="1103" y="16"/>
                  </a:cubicBezTo>
                  <a:cubicBezTo>
                    <a:pt x="1098" y="15"/>
                    <a:pt x="1092" y="15"/>
                    <a:pt x="1087" y="14"/>
                  </a:cubicBezTo>
                  <a:cubicBezTo>
                    <a:pt x="1078" y="13"/>
                    <a:pt x="1067" y="12"/>
                    <a:pt x="1056" y="11"/>
                  </a:cubicBezTo>
                  <a:cubicBezTo>
                    <a:pt x="1037" y="9"/>
                    <a:pt x="1021" y="8"/>
                    <a:pt x="1005" y="7"/>
                  </a:cubicBezTo>
                  <a:cubicBezTo>
                    <a:pt x="981" y="5"/>
                    <a:pt x="964" y="4"/>
                    <a:pt x="944" y="3"/>
                  </a:cubicBezTo>
                  <a:cubicBezTo>
                    <a:pt x="920" y="2"/>
                    <a:pt x="920" y="2"/>
                    <a:pt x="920" y="2"/>
                  </a:cubicBezTo>
                  <a:cubicBezTo>
                    <a:pt x="898" y="2"/>
                    <a:pt x="898" y="2"/>
                    <a:pt x="898" y="2"/>
                  </a:cubicBezTo>
                  <a:cubicBezTo>
                    <a:pt x="875" y="1"/>
                    <a:pt x="875" y="1"/>
                    <a:pt x="875" y="1"/>
                  </a:cubicBezTo>
                  <a:cubicBezTo>
                    <a:pt x="860" y="1"/>
                    <a:pt x="860" y="1"/>
                    <a:pt x="860" y="1"/>
                  </a:cubicBezTo>
                  <a:cubicBezTo>
                    <a:pt x="844" y="0"/>
                    <a:pt x="844" y="0"/>
                    <a:pt x="844" y="0"/>
                  </a:cubicBezTo>
                  <a:cubicBezTo>
                    <a:pt x="824" y="0"/>
                    <a:pt x="824" y="0"/>
                    <a:pt x="824" y="0"/>
                  </a:cubicBezTo>
                  <a:cubicBezTo>
                    <a:pt x="800" y="0"/>
                    <a:pt x="773" y="0"/>
                    <a:pt x="750" y="1"/>
                  </a:cubicBezTo>
                  <a:cubicBezTo>
                    <a:pt x="708" y="1"/>
                    <a:pt x="671" y="2"/>
                    <a:pt x="622" y="4"/>
                  </a:cubicBezTo>
                  <a:cubicBezTo>
                    <a:pt x="587" y="6"/>
                    <a:pt x="587" y="6"/>
                    <a:pt x="587" y="6"/>
                  </a:cubicBezTo>
                  <a:cubicBezTo>
                    <a:pt x="584" y="6"/>
                    <a:pt x="584" y="6"/>
                    <a:pt x="580" y="6"/>
                  </a:cubicBezTo>
                  <a:cubicBezTo>
                    <a:pt x="554" y="7"/>
                    <a:pt x="527" y="10"/>
                    <a:pt x="500" y="11"/>
                  </a:cubicBezTo>
                  <a:cubicBezTo>
                    <a:pt x="497" y="12"/>
                    <a:pt x="497" y="12"/>
                    <a:pt x="497" y="12"/>
                  </a:cubicBezTo>
                  <a:cubicBezTo>
                    <a:pt x="460" y="14"/>
                    <a:pt x="414" y="19"/>
                    <a:pt x="385" y="23"/>
                  </a:cubicBezTo>
                  <a:cubicBezTo>
                    <a:pt x="363" y="25"/>
                    <a:pt x="337" y="29"/>
                    <a:pt x="309" y="33"/>
                  </a:cubicBezTo>
                  <a:cubicBezTo>
                    <a:pt x="297" y="35"/>
                    <a:pt x="284" y="37"/>
                    <a:pt x="272" y="39"/>
                  </a:cubicBezTo>
                  <a:cubicBezTo>
                    <a:pt x="249" y="44"/>
                    <a:pt x="218" y="50"/>
                    <a:pt x="196" y="55"/>
                  </a:cubicBezTo>
                  <a:cubicBezTo>
                    <a:pt x="176" y="60"/>
                    <a:pt x="176" y="60"/>
                    <a:pt x="176" y="60"/>
                  </a:cubicBezTo>
                  <a:cubicBezTo>
                    <a:pt x="164" y="63"/>
                    <a:pt x="152" y="66"/>
                    <a:pt x="139" y="69"/>
                  </a:cubicBezTo>
                  <a:cubicBezTo>
                    <a:pt x="115" y="76"/>
                    <a:pt x="89" y="84"/>
                    <a:pt x="65" y="94"/>
                  </a:cubicBezTo>
                  <a:cubicBezTo>
                    <a:pt x="53" y="99"/>
                    <a:pt x="41" y="104"/>
                    <a:pt x="30" y="111"/>
                  </a:cubicBezTo>
                  <a:cubicBezTo>
                    <a:pt x="25" y="114"/>
                    <a:pt x="19" y="118"/>
                    <a:pt x="15" y="122"/>
                  </a:cubicBezTo>
                  <a:cubicBezTo>
                    <a:pt x="10" y="127"/>
                    <a:pt x="5" y="131"/>
                    <a:pt x="2" y="138"/>
                  </a:cubicBezTo>
                  <a:cubicBezTo>
                    <a:pt x="1" y="142"/>
                    <a:pt x="0" y="146"/>
                    <a:pt x="0" y="151"/>
                  </a:cubicBezTo>
                  <a:cubicBezTo>
                    <a:pt x="0" y="155"/>
                    <a:pt x="1" y="159"/>
                    <a:pt x="3" y="163"/>
                  </a:cubicBezTo>
                  <a:cubicBezTo>
                    <a:pt x="4" y="165"/>
                    <a:pt x="6" y="166"/>
                    <a:pt x="7" y="168"/>
                  </a:cubicBezTo>
                  <a:cubicBezTo>
                    <a:pt x="8" y="169"/>
                    <a:pt x="10" y="171"/>
                    <a:pt x="11" y="172"/>
                  </a:cubicBezTo>
                  <a:cubicBezTo>
                    <a:pt x="14" y="175"/>
                    <a:pt x="17" y="177"/>
                    <a:pt x="21" y="179"/>
                  </a:cubicBezTo>
                  <a:cubicBezTo>
                    <a:pt x="33" y="186"/>
                    <a:pt x="45" y="190"/>
                    <a:pt x="58" y="193"/>
                  </a:cubicBezTo>
                  <a:cubicBezTo>
                    <a:pt x="70" y="197"/>
                    <a:pt x="83" y="200"/>
                    <a:pt x="95" y="202"/>
                  </a:cubicBezTo>
                  <a:cubicBezTo>
                    <a:pt x="101" y="203"/>
                    <a:pt x="108" y="204"/>
                    <a:pt x="113" y="205"/>
                  </a:cubicBezTo>
                  <a:cubicBezTo>
                    <a:pt x="128" y="208"/>
                    <a:pt x="142" y="210"/>
                    <a:pt x="158" y="212"/>
                  </a:cubicBezTo>
                  <a:cubicBezTo>
                    <a:pt x="197" y="217"/>
                    <a:pt x="236" y="220"/>
                    <a:pt x="272" y="223"/>
                  </a:cubicBezTo>
                  <a:cubicBezTo>
                    <a:pt x="318" y="226"/>
                    <a:pt x="386" y="230"/>
                    <a:pt x="440" y="232"/>
                  </a:cubicBezTo>
                  <a:cubicBezTo>
                    <a:pt x="452" y="232"/>
                    <a:pt x="464" y="233"/>
                    <a:pt x="476" y="233"/>
                  </a:cubicBezTo>
                  <a:cubicBezTo>
                    <a:pt x="515" y="234"/>
                    <a:pt x="564" y="235"/>
                    <a:pt x="605" y="236"/>
                  </a:cubicBezTo>
                  <a:cubicBezTo>
                    <a:pt x="690" y="237"/>
                    <a:pt x="777" y="235"/>
                    <a:pt x="863" y="231"/>
                  </a:cubicBezTo>
                  <a:cubicBezTo>
                    <a:pt x="906" y="229"/>
                    <a:pt x="950" y="227"/>
                    <a:pt x="992" y="223"/>
                  </a:cubicBezTo>
                  <a:cubicBezTo>
                    <a:pt x="1035" y="220"/>
                    <a:pt x="1078" y="216"/>
                    <a:pt x="1120" y="209"/>
                  </a:cubicBezTo>
                  <a:cubicBezTo>
                    <a:pt x="1133" y="207"/>
                    <a:pt x="1153" y="203"/>
                    <a:pt x="1164" y="200"/>
                  </a:cubicBezTo>
                  <a:cubicBezTo>
                    <a:pt x="1167" y="200"/>
                    <a:pt x="1174" y="198"/>
                    <a:pt x="1180" y="197"/>
                  </a:cubicBezTo>
                  <a:cubicBezTo>
                    <a:pt x="1201" y="191"/>
                    <a:pt x="1226" y="184"/>
                    <a:pt x="1252" y="176"/>
                  </a:cubicBezTo>
                  <a:cubicBezTo>
                    <a:pt x="1259" y="174"/>
                    <a:pt x="1274" y="167"/>
                    <a:pt x="1282" y="162"/>
                  </a:cubicBezTo>
                  <a:cubicBezTo>
                    <a:pt x="1286" y="160"/>
                    <a:pt x="1277" y="165"/>
                    <a:pt x="1284" y="161"/>
                  </a:cubicBezTo>
                  <a:cubicBezTo>
                    <a:pt x="1288" y="159"/>
                    <a:pt x="1294" y="155"/>
                    <a:pt x="1301" y="150"/>
                  </a:cubicBezTo>
                  <a:cubicBezTo>
                    <a:pt x="1304" y="148"/>
                    <a:pt x="1308" y="145"/>
                    <a:pt x="1311" y="141"/>
                  </a:cubicBezTo>
                  <a:cubicBezTo>
                    <a:pt x="1313" y="139"/>
                    <a:pt x="1315" y="137"/>
                    <a:pt x="1317" y="134"/>
                  </a:cubicBezTo>
                  <a:cubicBezTo>
                    <a:pt x="1317" y="133"/>
                    <a:pt x="1318" y="132"/>
                    <a:pt x="1319" y="130"/>
                  </a:cubicBezTo>
                  <a:cubicBezTo>
                    <a:pt x="1319" y="129"/>
                    <a:pt x="1319" y="128"/>
                    <a:pt x="1319" y="127"/>
                  </a:cubicBezTo>
                  <a:cubicBezTo>
                    <a:pt x="1319" y="126"/>
                    <a:pt x="1319" y="126"/>
                    <a:pt x="1319" y="126"/>
                  </a:cubicBezTo>
                  <a:close/>
                  <a:moveTo>
                    <a:pt x="1104" y="52"/>
                  </a:moveTo>
                  <a:cubicBezTo>
                    <a:pt x="1102" y="51"/>
                    <a:pt x="1092" y="50"/>
                    <a:pt x="1091" y="50"/>
                  </a:cubicBezTo>
                  <a:cubicBezTo>
                    <a:pt x="1095" y="50"/>
                    <a:pt x="1103" y="52"/>
                    <a:pt x="1104" y="52"/>
                  </a:cubicBezTo>
                  <a:close/>
                  <a:moveTo>
                    <a:pt x="985" y="52"/>
                  </a:moveTo>
                  <a:cubicBezTo>
                    <a:pt x="985" y="52"/>
                    <a:pt x="985" y="52"/>
                    <a:pt x="985" y="52"/>
                  </a:cubicBezTo>
                  <a:cubicBezTo>
                    <a:pt x="985" y="52"/>
                    <a:pt x="985" y="52"/>
                    <a:pt x="985" y="52"/>
                  </a:cubicBezTo>
                  <a:close/>
                  <a:moveTo>
                    <a:pt x="689" y="44"/>
                  </a:moveTo>
                  <a:cubicBezTo>
                    <a:pt x="689" y="43"/>
                    <a:pt x="688" y="44"/>
                    <a:pt x="688" y="43"/>
                  </a:cubicBezTo>
                  <a:cubicBezTo>
                    <a:pt x="689" y="43"/>
                    <a:pt x="689" y="43"/>
                    <a:pt x="689" y="43"/>
                  </a:cubicBezTo>
                  <a:cubicBezTo>
                    <a:pt x="689" y="43"/>
                    <a:pt x="687" y="43"/>
                    <a:pt x="687" y="43"/>
                  </a:cubicBezTo>
                  <a:cubicBezTo>
                    <a:pt x="687" y="43"/>
                    <a:pt x="688" y="44"/>
                    <a:pt x="688" y="43"/>
                  </a:cubicBezTo>
                  <a:cubicBezTo>
                    <a:pt x="688" y="43"/>
                    <a:pt x="688" y="43"/>
                    <a:pt x="688" y="44"/>
                  </a:cubicBezTo>
                  <a:cubicBezTo>
                    <a:pt x="688" y="44"/>
                    <a:pt x="688" y="43"/>
                    <a:pt x="688" y="43"/>
                  </a:cubicBezTo>
                  <a:cubicBezTo>
                    <a:pt x="688" y="44"/>
                    <a:pt x="688" y="44"/>
                    <a:pt x="688" y="44"/>
                  </a:cubicBezTo>
                  <a:cubicBezTo>
                    <a:pt x="689" y="44"/>
                    <a:pt x="689" y="44"/>
                    <a:pt x="689" y="44"/>
                  </a:cubicBezTo>
                  <a:close/>
                  <a:moveTo>
                    <a:pt x="1041" y="46"/>
                  </a:moveTo>
                  <a:cubicBezTo>
                    <a:pt x="1044" y="47"/>
                    <a:pt x="1051" y="47"/>
                    <a:pt x="1053" y="48"/>
                  </a:cubicBezTo>
                  <a:cubicBezTo>
                    <a:pt x="1049" y="47"/>
                    <a:pt x="1042" y="46"/>
                    <a:pt x="1041" y="46"/>
                  </a:cubicBezTo>
                  <a:close/>
                  <a:moveTo>
                    <a:pt x="689" y="39"/>
                  </a:moveTo>
                  <a:cubicBezTo>
                    <a:pt x="689" y="39"/>
                    <a:pt x="688" y="39"/>
                    <a:pt x="688" y="39"/>
                  </a:cubicBezTo>
                  <a:cubicBezTo>
                    <a:pt x="689" y="39"/>
                    <a:pt x="689" y="39"/>
                    <a:pt x="689" y="39"/>
                  </a:cubicBezTo>
                  <a:close/>
                  <a:moveTo>
                    <a:pt x="688" y="45"/>
                  </a:moveTo>
                  <a:cubicBezTo>
                    <a:pt x="688" y="45"/>
                    <a:pt x="688" y="45"/>
                    <a:pt x="687" y="45"/>
                  </a:cubicBezTo>
                  <a:cubicBezTo>
                    <a:pt x="688" y="45"/>
                    <a:pt x="688" y="45"/>
                    <a:pt x="688" y="45"/>
                  </a:cubicBezTo>
                  <a:close/>
                  <a:moveTo>
                    <a:pt x="863" y="47"/>
                  </a:moveTo>
                  <a:cubicBezTo>
                    <a:pt x="849" y="46"/>
                    <a:pt x="839" y="46"/>
                    <a:pt x="830" y="46"/>
                  </a:cubicBezTo>
                  <a:cubicBezTo>
                    <a:pt x="838" y="46"/>
                    <a:pt x="848" y="46"/>
                    <a:pt x="853" y="47"/>
                  </a:cubicBezTo>
                  <a:cubicBezTo>
                    <a:pt x="855" y="46"/>
                    <a:pt x="860" y="47"/>
                    <a:pt x="863" y="47"/>
                  </a:cubicBezTo>
                  <a:close/>
                  <a:moveTo>
                    <a:pt x="1279" y="100"/>
                  </a:moveTo>
                  <a:cubicBezTo>
                    <a:pt x="1276" y="98"/>
                    <a:pt x="1271" y="96"/>
                    <a:pt x="1270" y="96"/>
                  </a:cubicBezTo>
                  <a:cubicBezTo>
                    <a:pt x="1274" y="98"/>
                    <a:pt x="1277" y="99"/>
                    <a:pt x="1279" y="100"/>
                  </a:cubicBezTo>
                  <a:close/>
                  <a:moveTo>
                    <a:pt x="688" y="39"/>
                  </a:moveTo>
                  <a:cubicBezTo>
                    <a:pt x="688" y="39"/>
                    <a:pt x="688" y="39"/>
                    <a:pt x="688" y="39"/>
                  </a:cubicBezTo>
                  <a:cubicBezTo>
                    <a:pt x="688" y="39"/>
                    <a:pt x="688" y="39"/>
                    <a:pt x="688" y="39"/>
                  </a:cubicBezTo>
                  <a:cubicBezTo>
                    <a:pt x="688" y="39"/>
                    <a:pt x="688" y="39"/>
                    <a:pt x="688" y="39"/>
                  </a:cubicBezTo>
                  <a:close/>
                  <a:moveTo>
                    <a:pt x="688" y="46"/>
                  </a:moveTo>
                  <a:cubicBezTo>
                    <a:pt x="688" y="46"/>
                    <a:pt x="689" y="46"/>
                    <a:pt x="689" y="46"/>
                  </a:cubicBezTo>
                  <a:cubicBezTo>
                    <a:pt x="688" y="46"/>
                    <a:pt x="688" y="46"/>
                    <a:pt x="688" y="46"/>
                  </a:cubicBezTo>
                  <a:close/>
                  <a:moveTo>
                    <a:pt x="769" y="37"/>
                  </a:moveTo>
                  <a:cubicBezTo>
                    <a:pt x="762" y="37"/>
                    <a:pt x="762" y="37"/>
                    <a:pt x="762" y="37"/>
                  </a:cubicBezTo>
                  <a:cubicBezTo>
                    <a:pt x="761" y="37"/>
                    <a:pt x="762" y="37"/>
                    <a:pt x="763" y="37"/>
                  </a:cubicBezTo>
                  <a:cubicBezTo>
                    <a:pt x="768" y="37"/>
                    <a:pt x="769" y="37"/>
                    <a:pt x="769" y="37"/>
                  </a:cubicBezTo>
                  <a:close/>
                  <a:moveTo>
                    <a:pt x="923" y="41"/>
                  </a:moveTo>
                  <a:cubicBezTo>
                    <a:pt x="912" y="40"/>
                    <a:pt x="912" y="40"/>
                    <a:pt x="912" y="40"/>
                  </a:cubicBezTo>
                  <a:cubicBezTo>
                    <a:pt x="907" y="40"/>
                    <a:pt x="879" y="39"/>
                    <a:pt x="882" y="39"/>
                  </a:cubicBezTo>
                  <a:cubicBezTo>
                    <a:pt x="899" y="40"/>
                    <a:pt x="924" y="41"/>
                    <a:pt x="938" y="42"/>
                  </a:cubicBezTo>
                  <a:cubicBezTo>
                    <a:pt x="933" y="41"/>
                    <a:pt x="928" y="41"/>
                    <a:pt x="923" y="41"/>
                  </a:cubicBezTo>
                  <a:close/>
                  <a:moveTo>
                    <a:pt x="926" y="46"/>
                  </a:moveTo>
                  <a:cubicBezTo>
                    <a:pt x="967" y="48"/>
                    <a:pt x="967" y="48"/>
                    <a:pt x="967" y="48"/>
                  </a:cubicBezTo>
                  <a:cubicBezTo>
                    <a:pt x="954" y="47"/>
                    <a:pt x="939" y="46"/>
                    <a:pt x="926" y="46"/>
                  </a:cubicBezTo>
                  <a:close/>
                  <a:moveTo>
                    <a:pt x="683" y="48"/>
                  </a:moveTo>
                  <a:cubicBezTo>
                    <a:pt x="683" y="48"/>
                    <a:pt x="683" y="48"/>
                    <a:pt x="683" y="48"/>
                  </a:cubicBezTo>
                  <a:close/>
                  <a:moveTo>
                    <a:pt x="985" y="52"/>
                  </a:moveTo>
                  <a:cubicBezTo>
                    <a:pt x="985" y="52"/>
                    <a:pt x="986" y="52"/>
                    <a:pt x="986" y="52"/>
                  </a:cubicBezTo>
                  <a:cubicBezTo>
                    <a:pt x="986" y="52"/>
                    <a:pt x="985" y="52"/>
                    <a:pt x="985" y="52"/>
                  </a:cubicBezTo>
                  <a:close/>
                  <a:moveTo>
                    <a:pt x="687" y="40"/>
                  </a:moveTo>
                  <a:cubicBezTo>
                    <a:pt x="687" y="40"/>
                    <a:pt x="687" y="40"/>
                    <a:pt x="687" y="40"/>
                  </a:cubicBezTo>
                  <a:cubicBezTo>
                    <a:pt x="687" y="40"/>
                    <a:pt x="687" y="40"/>
                    <a:pt x="687" y="40"/>
                  </a:cubicBezTo>
                  <a:close/>
                  <a:moveTo>
                    <a:pt x="687" y="41"/>
                  </a:moveTo>
                  <a:cubicBezTo>
                    <a:pt x="687" y="41"/>
                    <a:pt x="687" y="41"/>
                    <a:pt x="687" y="41"/>
                  </a:cubicBezTo>
                  <a:cubicBezTo>
                    <a:pt x="687" y="41"/>
                    <a:pt x="687" y="41"/>
                    <a:pt x="687" y="41"/>
                  </a:cubicBezTo>
                  <a:close/>
                  <a:moveTo>
                    <a:pt x="689" y="38"/>
                  </a:move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90" y="38"/>
                    <a:pt x="690" y="38"/>
                  </a:cubicBezTo>
                  <a:cubicBezTo>
                    <a:pt x="689" y="38"/>
                    <a:pt x="689" y="38"/>
                    <a:pt x="689" y="38"/>
                  </a:cubicBezTo>
                  <a:close/>
                  <a:moveTo>
                    <a:pt x="689" y="45"/>
                  </a:moveTo>
                  <a:cubicBezTo>
                    <a:pt x="689" y="44"/>
                    <a:pt x="689" y="45"/>
                    <a:pt x="689" y="45"/>
                  </a:cubicBezTo>
                  <a:cubicBezTo>
                    <a:pt x="689" y="45"/>
                    <a:pt x="689" y="45"/>
                    <a:pt x="689" y="45"/>
                  </a:cubicBezTo>
                  <a:close/>
                  <a:moveTo>
                    <a:pt x="688" y="39"/>
                  </a:moveTo>
                  <a:cubicBezTo>
                    <a:pt x="688" y="39"/>
                    <a:pt x="687" y="38"/>
                    <a:pt x="687" y="39"/>
                  </a:cubicBezTo>
                  <a:cubicBezTo>
                    <a:pt x="687" y="39"/>
                    <a:pt x="688" y="39"/>
                    <a:pt x="688" y="39"/>
                  </a:cubicBezTo>
                  <a:close/>
                  <a:moveTo>
                    <a:pt x="688" y="41"/>
                  </a:moveTo>
                  <a:cubicBezTo>
                    <a:pt x="688" y="41"/>
                    <a:pt x="688" y="41"/>
                    <a:pt x="688" y="41"/>
                  </a:cubicBezTo>
                  <a:cubicBezTo>
                    <a:pt x="688" y="41"/>
                    <a:pt x="688" y="41"/>
                    <a:pt x="688" y="41"/>
                  </a:cubicBezTo>
                  <a:cubicBezTo>
                    <a:pt x="687" y="41"/>
                    <a:pt x="688" y="41"/>
                    <a:pt x="688" y="41"/>
                  </a:cubicBezTo>
                  <a:close/>
                  <a:moveTo>
                    <a:pt x="699" y="40"/>
                  </a:moveTo>
                  <a:cubicBezTo>
                    <a:pt x="689" y="41"/>
                    <a:pt x="689" y="41"/>
                    <a:pt x="689" y="41"/>
                  </a:cubicBezTo>
                  <a:cubicBezTo>
                    <a:pt x="689" y="41"/>
                    <a:pt x="688" y="41"/>
                    <a:pt x="688" y="41"/>
                  </a:cubicBezTo>
                  <a:cubicBezTo>
                    <a:pt x="688" y="41"/>
                    <a:pt x="689" y="41"/>
                    <a:pt x="689" y="41"/>
                  </a:cubicBezTo>
                  <a:cubicBezTo>
                    <a:pt x="689" y="41"/>
                    <a:pt x="689" y="41"/>
                    <a:pt x="689" y="41"/>
                  </a:cubicBezTo>
                  <a:lnTo>
                    <a:pt x="699" y="40"/>
                  </a:lnTo>
                  <a:close/>
                  <a:moveTo>
                    <a:pt x="688" y="41"/>
                  </a:moveTo>
                  <a:cubicBezTo>
                    <a:pt x="688" y="41"/>
                    <a:pt x="688" y="41"/>
                    <a:pt x="688" y="41"/>
                  </a:cubicBezTo>
                  <a:cubicBezTo>
                    <a:pt x="688" y="41"/>
                    <a:pt x="688" y="41"/>
                    <a:pt x="688" y="41"/>
                  </a:cubicBezTo>
                  <a:cubicBezTo>
                    <a:pt x="688" y="41"/>
                    <a:pt x="688" y="41"/>
                    <a:pt x="688" y="4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0800" dist="254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4" name="Grup 33"/>
          <p:cNvGrpSpPr/>
          <p:nvPr/>
        </p:nvGrpSpPr>
        <p:grpSpPr>
          <a:xfrm>
            <a:off x="7364743" y="1539736"/>
            <a:ext cx="3882709" cy="1913107"/>
            <a:chOff x="5181943" y="1644865"/>
            <a:chExt cx="3882709" cy="1913107"/>
          </a:xfrm>
        </p:grpSpPr>
        <p:sp>
          <p:nvSpPr>
            <p:cNvPr id="27" name="Metin kutusu 26"/>
            <p:cNvSpPr txBox="1"/>
            <p:nvPr/>
          </p:nvSpPr>
          <p:spPr>
            <a:xfrm>
              <a:off x="5547911" y="2506045"/>
              <a:ext cx="31507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Enzim</a:t>
              </a:r>
              <a:r>
                <a:rPr lang="en-US" dirty="0"/>
                <a:t> </a:t>
              </a:r>
              <a:r>
                <a:rPr lang="en-US" dirty="0" err="1"/>
                <a:t>ve</a:t>
              </a:r>
              <a:r>
                <a:rPr lang="en-US" dirty="0"/>
                <a:t> protein </a:t>
              </a:r>
              <a:r>
                <a:rPr lang="en-US" dirty="0" err="1"/>
                <a:t>saflaştırmaları</a:t>
              </a:r>
              <a:endParaRPr lang="en-US" dirty="0"/>
            </a:p>
            <a:p>
              <a:endParaRPr lang="tr-TR" dirty="0"/>
            </a:p>
          </p:txBody>
        </p:sp>
        <p:sp>
          <p:nvSpPr>
            <p:cNvPr id="28" name="Freeform 502"/>
            <p:cNvSpPr>
              <a:spLocks noEditPoints="1"/>
            </p:cNvSpPr>
            <p:nvPr/>
          </p:nvSpPr>
          <p:spPr bwMode="auto">
            <a:xfrm>
              <a:off x="5181943" y="1644865"/>
              <a:ext cx="3882709" cy="1913107"/>
            </a:xfrm>
            <a:custGeom>
              <a:avLst/>
              <a:gdLst>
                <a:gd name="T0" fmla="*/ 685 w 1319"/>
                <a:gd name="T1" fmla="*/ 39 h 237"/>
                <a:gd name="T2" fmla="*/ 684 w 1319"/>
                <a:gd name="T3" fmla="*/ 48 h 237"/>
                <a:gd name="T4" fmla="*/ 686 w 1319"/>
                <a:gd name="T5" fmla="*/ 40 h 237"/>
                <a:gd name="T6" fmla="*/ 689 w 1319"/>
                <a:gd name="T7" fmla="*/ 38 h 237"/>
                <a:gd name="T8" fmla="*/ 1030 w 1319"/>
                <a:gd name="T9" fmla="*/ 43 h 237"/>
                <a:gd name="T10" fmla="*/ 1319 w 1319"/>
                <a:gd name="T11" fmla="*/ 126 h 237"/>
                <a:gd name="T12" fmla="*/ 1278 w 1319"/>
                <a:gd name="T13" fmla="*/ 85 h 237"/>
                <a:gd name="T14" fmla="*/ 1098 w 1319"/>
                <a:gd name="T15" fmla="*/ 53 h 237"/>
                <a:gd name="T16" fmla="*/ 927 w 1319"/>
                <a:gd name="T17" fmla="*/ 38 h 237"/>
                <a:gd name="T18" fmla="*/ 835 w 1319"/>
                <a:gd name="T19" fmla="*/ 36 h 237"/>
                <a:gd name="T20" fmla="*/ 809 w 1319"/>
                <a:gd name="T21" fmla="*/ 36 h 237"/>
                <a:gd name="T22" fmla="*/ 927 w 1319"/>
                <a:gd name="T23" fmla="*/ 39 h 237"/>
                <a:gd name="T24" fmla="*/ 906 w 1319"/>
                <a:gd name="T25" fmla="*/ 40 h 237"/>
                <a:gd name="T26" fmla="*/ 954 w 1319"/>
                <a:gd name="T27" fmla="*/ 43 h 237"/>
                <a:gd name="T28" fmla="*/ 718 w 1319"/>
                <a:gd name="T29" fmla="*/ 40 h 237"/>
                <a:gd name="T30" fmla="*/ 1084 w 1319"/>
                <a:gd name="T31" fmla="*/ 57 h 237"/>
                <a:gd name="T32" fmla="*/ 954 w 1319"/>
                <a:gd name="T33" fmla="*/ 48 h 237"/>
                <a:gd name="T34" fmla="*/ 688 w 1319"/>
                <a:gd name="T35" fmla="*/ 45 h 237"/>
                <a:gd name="T36" fmla="*/ 692 w 1319"/>
                <a:gd name="T37" fmla="*/ 45 h 237"/>
                <a:gd name="T38" fmla="*/ 941 w 1319"/>
                <a:gd name="T39" fmla="*/ 49 h 237"/>
                <a:gd name="T40" fmla="*/ 1142 w 1319"/>
                <a:gd name="T41" fmla="*/ 69 h 237"/>
                <a:gd name="T42" fmla="*/ 1291 w 1319"/>
                <a:gd name="T43" fmla="*/ 105 h 237"/>
                <a:gd name="T44" fmla="*/ 1300 w 1319"/>
                <a:gd name="T45" fmla="*/ 134 h 237"/>
                <a:gd name="T46" fmla="*/ 1171 w 1319"/>
                <a:gd name="T47" fmla="*/ 185 h 237"/>
                <a:gd name="T48" fmla="*/ 765 w 1319"/>
                <a:gd name="T49" fmla="*/ 221 h 237"/>
                <a:gd name="T50" fmla="*/ 244 w 1319"/>
                <a:gd name="T51" fmla="*/ 206 h 237"/>
                <a:gd name="T52" fmla="*/ 14 w 1319"/>
                <a:gd name="T53" fmla="*/ 149 h 237"/>
                <a:gd name="T54" fmla="*/ 350 w 1319"/>
                <a:gd name="T55" fmla="*/ 42 h 237"/>
                <a:gd name="T56" fmla="*/ 774 w 1319"/>
                <a:gd name="T57" fmla="*/ 16 h 237"/>
                <a:gd name="T58" fmla="*/ 1123 w 1319"/>
                <a:gd name="T59" fmla="*/ 36 h 237"/>
                <a:gd name="T60" fmla="*/ 1130 w 1319"/>
                <a:gd name="T61" fmla="*/ 38 h 237"/>
                <a:gd name="T62" fmla="*/ 1137 w 1319"/>
                <a:gd name="T63" fmla="*/ 38 h 237"/>
                <a:gd name="T64" fmla="*/ 1144 w 1319"/>
                <a:gd name="T65" fmla="*/ 33 h 237"/>
                <a:gd name="T66" fmla="*/ 1143 w 1319"/>
                <a:gd name="T67" fmla="*/ 25 h 237"/>
                <a:gd name="T68" fmla="*/ 1137 w 1319"/>
                <a:gd name="T69" fmla="*/ 20 h 237"/>
                <a:gd name="T70" fmla="*/ 1131 w 1319"/>
                <a:gd name="T71" fmla="*/ 19 h 237"/>
                <a:gd name="T72" fmla="*/ 1122 w 1319"/>
                <a:gd name="T73" fmla="*/ 19 h 237"/>
                <a:gd name="T74" fmla="*/ 920 w 1319"/>
                <a:gd name="T75" fmla="*/ 2 h 237"/>
                <a:gd name="T76" fmla="*/ 750 w 1319"/>
                <a:gd name="T77" fmla="*/ 1 h 237"/>
                <a:gd name="T78" fmla="*/ 385 w 1319"/>
                <a:gd name="T79" fmla="*/ 23 h 237"/>
                <a:gd name="T80" fmla="*/ 65 w 1319"/>
                <a:gd name="T81" fmla="*/ 94 h 237"/>
                <a:gd name="T82" fmla="*/ 7 w 1319"/>
                <a:gd name="T83" fmla="*/ 168 h 237"/>
                <a:gd name="T84" fmla="*/ 158 w 1319"/>
                <a:gd name="T85" fmla="*/ 212 h 237"/>
                <a:gd name="T86" fmla="*/ 992 w 1319"/>
                <a:gd name="T87" fmla="*/ 223 h 237"/>
                <a:gd name="T88" fmla="*/ 1284 w 1319"/>
                <a:gd name="T89" fmla="*/ 161 h 237"/>
                <a:gd name="T90" fmla="*/ 1319 w 1319"/>
                <a:gd name="T91" fmla="*/ 126 h 237"/>
                <a:gd name="T92" fmla="*/ 985 w 1319"/>
                <a:gd name="T93" fmla="*/ 52 h 237"/>
                <a:gd name="T94" fmla="*/ 688 w 1319"/>
                <a:gd name="T95" fmla="*/ 44 h 237"/>
                <a:gd name="T96" fmla="*/ 1041 w 1319"/>
                <a:gd name="T97" fmla="*/ 46 h 237"/>
                <a:gd name="T98" fmla="*/ 688 w 1319"/>
                <a:gd name="T99" fmla="*/ 45 h 237"/>
                <a:gd name="T100" fmla="*/ 1270 w 1319"/>
                <a:gd name="T101" fmla="*/ 96 h 237"/>
                <a:gd name="T102" fmla="*/ 688 w 1319"/>
                <a:gd name="T103" fmla="*/ 46 h 237"/>
                <a:gd name="T104" fmla="*/ 769 w 1319"/>
                <a:gd name="T105" fmla="*/ 37 h 237"/>
                <a:gd name="T106" fmla="*/ 926 w 1319"/>
                <a:gd name="T107" fmla="*/ 46 h 237"/>
                <a:gd name="T108" fmla="*/ 986 w 1319"/>
                <a:gd name="T109" fmla="*/ 52 h 237"/>
                <a:gd name="T110" fmla="*/ 687 w 1319"/>
                <a:gd name="T111" fmla="*/ 41 h 237"/>
                <a:gd name="T112" fmla="*/ 689 w 1319"/>
                <a:gd name="T113" fmla="*/ 38 h 237"/>
                <a:gd name="T114" fmla="*/ 689 w 1319"/>
                <a:gd name="T115" fmla="*/ 45 h 237"/>
                <a:gd name="T116" fmla="*/ 688 w 1319"/>
                <a:gd name="T117" fmla="*/ 41 h 237"/>
                <a:gd name="T118" fmla="*/ 689 w 1319"/>
                <a:gd name="T119" fmla="*/ 41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319" h="237">
                  <a:moveTo>
                    <a:pt x="686" y="40"/>
                  </a:moveTo>
                  <a:cubicBezTo>
                    <a:pt x="686" y="40"/>
                    <a:pt x="686" y="40"/>
                    <a:pt x="686" y="40"/>
                  </a:cubicBezTo>
                  <a:cubicBezTo>
                    <a:pt x="686" y="40"/>
                    <a:pt x="685" y="40"/>
                    <a:pt x="684" y="40"/>
                  </a:cubicBezTo>
                  <a:cubicBezTo>
                    <a:pt x="684" y="40"/>
                    <a:pt x="684" y="40"/>
                    <a:pt x="684" y="40"/>
                  </a:cubicBezTo>
                  <a:cubicBezTo>
                    <a:pt x="684" y="40"/>
                    <a:pt x="684" y="40"/>
                    <a:pt x="683" y="40"/>
                  </a:cubicBezTo>
                  <a:cubicBezTo>
                    <a:pt x="684" y="39"/>
                    <a:pt x="685" y="40"/>
                    <a:pt x="685" y="39"/>
                  </a:cubicBezTo>
                  <a:cubicBezTo>
                    <a:pt x="685" y="39"/>
                    <a:pt x="685" y="39"/>
                    <a:pt x="685" y="39"/>
                  </a:cubicBezTo>
                  <a:cubicBezTo>
                    <a:pt x="686" y="39"/>
                    <a:pt x="687" y="39"/>
                    <a:pt x="688" y="39"/>
                  </a:cubicBezTo>
                  <a:cubicBezTo>
                    <a:pt x="687" y="40"/>
                    <a:pt x="686" y="39"/>
                    <a:pt x="686" y="40"/>
                  </a:cubicBezTo>
                  <a:close/>
                  <a:moveTo>
                    <a:pt x="684" y="48"/>
                  </a:moveTo>
                  <a:cubicBezTo>
                    <a:pt x="685" y="48"/>
                    <a:pt x="685" y="48"/>
                    <a:pt x="685" y="48"/>
                  </a:cubicBezTo>
                  <a:cubicBezTo>
                    <a:pt x="685" y="48"/>
                    <a:pt x="684" y="48"/>
                    <a:pt x="684" y="48"/>
                  </a:cubicBezTo>
                  <a:close/>
                  <a:moveTo>
                    <a:pt x="685" y="46"/>
                  </a:moveTo>
                  <a:cubicBezTo>
                    <a:pt x="685" y="46"/>
                    <a:pt x="685" y="46"/>
                    <a:pt x="685" y="46"/>
                  </a:cubicBezTo>
                  <a:cubicBezTo>
                    <a:pt x="685" y="46"/>
                    <a:pt x="685" y="46"/>
                    <a:pt x="685" y="46"/>
                  </a:cubicBezTo>
                  <a:close/>
                  <a:moveTo>
                    <a:pt x="686" y="40"/>
                  </a:moveTo>
                  <a:cubicBezTo>
                    <a:pt x="686" y="40"/>
                    <a:pt x="687" y="40"/>
                    <a:pt x="687" y="40"/>
                  </a:cubicBezTo>
                  <a:cubicBezTo>
                    <a:pt x="686" y="40"/>
                    <a:pt x="686" y="40"/>
                    <a:pt x="686" y="40"/>
                  </a:cubicBezTo>
                  <a:cubicBezTo>
                    <a:pt x="686" y="40"/>
                    <a:pt x="686" y="40"/>
                    <a:pt x="686" y="40"/>
                  </a:cubicBezTo>
                  <a:close/>
                  <a:moveTo>
                    <a:pt x="686" y="43"/>
                  </a:moveTo>
                  <a:cubicBezTo>
                    <a:pt x="686" y="44"/>
                    <a:pt x="686" y="43"/>
                    <a:pt x="686" y="43"/>
                  </a:cubicBezTo>
                  <a:close/>
                  <a:moveTo>
                    <a:pt x="689" y="38"/>
                  </a:moveTo>
                  <a:cubicBezTo>
                    <a:pt x="688" y="38"/>
                    <a:pt x="688" y="38"/>
                    <a:pt x="688" y="39"/>
                  </a:cubicBezTo>
                  <a:cubicBezTo>
                    <a:pt x="688" y="39"/>
                    <a:pt x="689" y="39"/>
                    <a:pt x="689" y="38"/>
                  </a:cubicBezTo>
                  <a:close/>
                  <a:moveTo>
                    <a:pt x="685" y="46"/>
                  </a:moveTo>
                  <a:cubicBezTo>
                    <a:pt x="685" y="46"/>
                    <a:pt x="685" y="46"/>
                    <a:pt x="685" y="46"/>
                  </a:cubicBezTo>
                  <a:close/>
                  <a:moveTo>
                    <a:pt x="685" y="45"/>
                  </a:moveTo>
                  <a:cubicBezTo>
                    <a:pt x="685" y="45"/>
                    <a:pt x="685" y="45"/>
                    <a:pt x="685" y="45"/>
                  </a:cubicBezTo>
                  <a:cubicBezTo>
                    <a:pt x="685" y="45"/>
                    <a:pt x="685" y="45"/>
                    <a:pt x="685" y="45"/>
                  </a:cubicBezTo>
                  <a:close/>
                  <a:moveTo>
                    <a:pt x="1030" y="43"/>
                  </a:moveTo>
                  <a:cubicBezTo>
                    <a:pt x="1023" y="42"/>
                    <a:pt x="1012" y="41"/>
                    <a:pt x="1009" y="41"/>
                  </a:cubicBezTo>
                  <a:cubicBezTo>
                    <a:pt x="1019" y="42"/>
                    <a:pt x="1026" y="43"/>
                    <a:pt x="1030" y="43"/>
                  </a:cubicBezTo>
                  <a:close/>
                  <a:moveTo>
                    <a:pt x="1122" y="54"/>
                  </a:moveTo>
                  <a:cubicBezTo>
                    <a:pt x="1109" y="53"/>
                    <a:pt x="1109" y="53"/>
                    <a:pt x="1109" y="53"/>
                  </a:cubicBezTo>
                  <a:cubicBezTo>
                    <a:pt x="1108" y="53"/>
                    <a:pt x="1118" y="54"/>
                    <a:pt x="1122" y="54"/>
                  </a:cubicBezTo>
                  <a:close/>
                  <a:moveTo>
                    <a:pt x="1319" y="126"/>
                  </a:moveTo>
                  <a:cubicBezTo>
                    <a:pt x="1319" y="125"/>
                    <a:pt x="1319" y="125"/>
                    <a:pt x="1319" y="125"/>
                  </a:cubicBezTo>
                  <a:cubicBezTo>
                    <a:pt x="1319" y="124"/>
                    <a:pt x="1319" y="124"/>
                    <a:pt x="1319" y="124"/>
                  </a:cubicBezTo>
                  <a:cubicBezTo>
                    <a:pt x="1319" y="118"/>
                    <a:pt x="1316" y="112"/>
                    <a:pt x="1313" y="108"/>
                  </a:cubicBezTo>
                  <a:cubicBezTo>
                    <a:pt x="1309" y="103"/>
                    <a:pt x="1305" y="100"/>
                    <a:pt x="1301" y="97"/>
                  </a:cubicBezTo>
                  <a:cubicBezTo>
                    <a:pt x="1293" y="91"/>
                    <a:pt x="1285" y="88"/>
                    <a:pt x="1279" y="86"/>
                  </a:cubicBezTo>
                  <a:cubicBezTo>
                    <a:pt x="1280" y="86"/>
                    <a:pt x="1280" y="86"/>
                    <a:pt x="1278" y="85"/>
                  </a:cubicBezTo>
                  <a:cubicBezTo>
                    <a:pt x="1272" y="83"/>
                    <a:pt x="1269" y="82"/>
                    <a:pt x="1262" y="80"/>
                  </a:cubicBezTo>
                  <a:cubicBezTo>
                    <a:pt x="1239" y="73"/>
                    <a:pt x="1219" y="70"/>
                    <a:pt x="1199" y="67"/>
                  </a:cubicBezTo>
                  <a:cubicBezTo>
                    <a:pt x="1180" y="64"/>
                    <a:pt x="1162" y="61"/>
                    <a:pt x="1142" y="58"/>
                  </a:cubicBezTo>
                  <a:cubicBezTo>
                    <a:pt x="1137" y="58"/>
                    <a:pt x="1123" y="55"/>
                    <a:pt x="1119" y="55"/>
                  </a:cubicBezTo>
                  <a:cubicBezTo>
                    <a:pt x="1126" y="56"/>
                    <a:pt x="1135" y="57"/>
                    <a:pt x="1134" y="57"/>
                  </a:cubicBezTo>
                  <a:cubicBezTo>
                    <a:pt x="1122" y="56"/>
                    <a:pt x="1106" y="54"/>
                    <a:pt x="1098" y="53"/>
                  </a:cubicBezTo>
                  <a:cubicBezTo>
                    <a:pt x="1083" y="51"/>
                    <a:pt x="1076" y="50"/>
                    <a:pt x="1062" y="49"/>
                  </a:cubicBezTo>
                  <a:cubicBezTo>
                    <a:pt x="1059" y="48"/>
                    <a:pt x="1065" y="49"/>
                    <a:pt x="1058" y="48"/>
                  </a:cubicBezTo>
                  <a:cubicBezTo>
                    <a:pt x="1037" y="46"/>
                    <a:pt x="1027" y="45"/>
                    <a:pt x="1008" y="43"/>
                  </a:cubicBezTo>
                  <a:cubicBezTo>
                    <a:pt x="1003" y="43"/>
                    <a:pt x="980" y="41"/>
                    <a:pt x="974" y="41"/>
                  </a:cubicBezTo>
                  <a:cubicBezTo>
                    <a:pt x="968" y="40"/>
                    <a:pt x="980" y="41"/>
                    <a:pt x="975" y="41"/>
                  </a:cubicBezTo>
                  <a:cubicBezTo>
                    <a:pt x="927" y="38"/>
                    <a:pt x="927" y="38"/>
                    <a:pt x="927" y="38"/>
                  </a:cubicBezTo>
                  <a:cubicBezTo>
                    <a:pt x="923" y="38"/>
                    <a:pt x="920" y="38"/>
                    <a:pt x="914" y="38"/>
                  </a:cubicBezTo>
                  <a:cubicBezTo>
                    <a:pt x="909" y="37"/>
                    <a:pt x="915" y="37"/>
                    <a:pt x="908" y="37"/>
                  </a:cubicBezTo>
                  <a:cubicBezTo>
                    <a:pt x="902" y="37"/>
                    <a:pt x="913" y="38"/>
                    <a:pt x="912" y="38"/>
                  </a:cubicBezTo>
                  <a:cubicBezTo>
                    <a:pt x="903" y="37"/>
                    <a:pt x="905" y="38"/>
                    <a:pt x="900" y="38"/>
                  </a:cubicBezTo>
                  <a:cubicBezTo>
                    <a:pt x="888" y="37"/>
                    <a:pt x="880" y="37"/>
                    <a:pt x="869" y="37"/>
                  </a:cubicBezTo>
                  <a:cubicBezTo>
                    <a:pt x="835" y="36"/>
                    <a:pt x="835" y="36"/>
                    <a:pt x="835" y="36"/>
                  </a:cubicBezTo>
                  <a:cubicBezTo>
                    <a:pt x="811" y="36"/>
                    <a:pt x="811" y="36"/>
                    <a:pt x="811" y="36"/>
                  </a:cubicBezTo>
                  <a:cubicBezTo>
                    <a:pt x="786" y="36"/>
                    <a:pt x="786" y="36"/>
                    <a:pt x="786" y="36"/>
                  </a:cubicBezTo>
                  <a:cubicBezTo>
                    <a:pt x="781" y="36"/>
                    <a:pt x="790" y="36"/>
                    <a:pt x="782" y="36"/>
                  </a:cubicBezTo>
                  <a:cubicBezTo>
                    <a:pt x="749" y="36"/>
                    <a:pt x="716" y="37"/>
                    <a:pt x="692" y="38"/>
                  </a:cubicBezTo>
                  <a:cubicBezTo>
                    <a:pt x="729" y="36"/>
                    <a:pt x="757" y="36"/>
                    <a:pt x="790" y="36"/>
                  </a:cubicBezTo>
                  <a:cubicBezTo>
                    <a:pt x="795" y="36"/>
                    <a:pt x="804" y="36"/>
                    <a:pt x="809" y="36"/>
                  </a:cubicBezTo>
                  <a:cubicBezTo>
                    <a:pt x="811" y="36"/>
                    <a:pt x="804" y="36"/>
                    <a:pt x="811" y="36"/>
                  </a:cubicBezTo>
                  <a:cubicBezTo>
                    <a:pt x="818" y="36"/>
                    <a:pt x="818" y="36"/>
                    <a:pt x="818" y="36"/>
                  </a:cubicBezTo>
                  <a:cubicBezTo>
                    <a:pt x="814" y="36"/>
                    <a:pt x="821" y="36"/>
                    <a:pt x="823" y="37"/>
                  </a:cubicBezTo>
                  <a:cubicBezTo>
                    <a:pt x="851" y="37"/>
                    <a:pt x="873" y="37"/>
                    <a:pt x="898" y="38"/>
                  </a:cubicBezTo>
                  <a:cubicBezTo>
                    <a:pt x="902" y="38"/>
                    <a:pt x="894" y="38"/>
                    <a:pt x="900" y="38"/>
                  </a:cubicBezTo>
                  <a:cubicBezTo>
                    <a:pt x="927" y="39"/>
                    <a:pt x="927" y="39"/>
                    <a:pt x="927" y="39"/>
                  </a:cubicBezTo>
                  <a:cubicBezTo>
                    <a:pt x="930" y="40"/>
                    <a:pt x="937" y="40"/>
                    <a:pt x="933" y="40"/>
                  </a:cubicBezTo>
                  <a:cubicBezTo>
                    <a:pt x="901" y="38"/>
                    <a:pt x="856" y="37"/>
                    <a:pt x="817" y="37"/>
                  </a:cubicBezTo>
                  <a:cubicBezTo>
                    <a:pt x="806" y="37"/>
                    <a:pt x="793" y="37"/>
                    <a:pt x="787" y="37"/>
                  </a:cubicBezTo>
                  <a:cubicBezTo>
                    <a:pt x="804" y="37"/>
                    <a:pt x="818" y="37"/>
                    <a:pt x="833" y="38"/>
                  </a:cubicBezTo>
                  <a:cubicBezTo>
                    <a:pt x="853" y="38"/>
                    <a:pt x="874" y="38"/>
                    <a:pt x="893" y="39"/>
                  </a:cubicBezTo>
                  <a:cubicBezTo>
                    <a:pt x="906" y="40"/>
                    <a:pt x="906" y="40"/>
                    <a:pt x="906" y="40"/>
                  </a:cubicBezTo>
                  <a:cubicBezTo>
                    <a:pt x="920" y="40"/>
                    <a:pt x="920" y="40"/>
                    <a:pt x="920" y="40"/>
                  </a:cubicBezTo>
                  <a:cubicBezTo>
                    <a:pt x="929" y="41"/>
                    <a:pt x="929" y="41"/>
                    <a:pt x="929" y="41"/>
                  </a:cubicBezTo>
                  <a:cubicBezTo>
                    <a:pt x="937" y="41"/>
                    <a:pt x="944" y="41"/>
                    <a:pt x="953" y="42"/>
                  </a:cubicBezTo>
                  <a:cubicBezTo>
                    <a:pt x="968" y="43"/>
                    <a:pt x="983" y="44"/>
                    <a:pt x="999" y="46"/>
                  </a:cubicBezTo>
                  <a:cubicBezTo>
                    <a:pt x="1002" y="46"/>
                    <a:pt x="1001" y="46"/>
                    <a:pt x="997" y="46"/>
                  </a:cubicBezTo>
                  <a:cubicBezTo>
                    <a:pt x="977" y="44"/>
                    <a:pt x="974" y="44"/>
                    <a:pt x="954" y="43"/>
                  </a:cubicBezTo>
                  <a:cubicBezTo>
                    <a:pt x="956" y="43"/>
                    <a:pt x="958" y="43"/>
                    <a:pt x="957" y="43"/>
                  </a:cubicBezTo>
                  <a:cubicBezTo>
                    <a:pt x="951" y="43"/>
                    <a:pt x="949" y="42"/>
                    <a:pt x="945" y="42"/>
                  </a:cubicBezTo>
                  <a:cubicBezTo>
                    <a:pt x="960" y="43"/>
                    <a:pt x="958" y="43"/>
                    <a:pt x="953" y="43"/>
                  </a:cubicBezTo>
                  <a:cubicBezTo>
                    <a:pt x="916" y="41"/>
                    <a:pt x="870" y="39"/>
                    <a:pt x="840" y="39"/>
                  </a:cubicBezTo>
                  <a:cubicBezTo>
                    <a:pt x="836" y="39"/>
                    <a:pt x="834" y="39"/>
                    <a:pt x="829" y="39"/>
                  </a:cubicBezTo>
                  <a:cubicBezTo>
                    <a:pt x="794" y="38"/>
                    <a:pt x="755" y="38"/>
                    <a:pt x="718" y="40"/>
                  </a:cubicBezTo>
                  <a:cubicBezTo>
                    <a:pt x="761" y="39"/>
                    <a:pt x="805" y="38"/>
                    <a:pt x="854" y="39"/>
                  </a:cubicBezTo>
                  <a:cubicBezTo>
                    <a:pt x="856" y="39"/>
                    <a:pt x="854" y="39"/>
                    <a:pt x="859" y="40"/>
                  </a:cubicBezTo>
                  <a:cubicBezTo>
                    <a:pt x="880" y="40"/>
                    <a:pt x="904" y="41"/>
                    <a:pt x="920" y="42"/>
                  </a:cubicBezTo>
                  <a:cubicBezTo>
                    <a:pt x="941" y="44"/>
                    <a:pt x="941" y="44"/>
                    <a:pt x="941" y="44"/>
                  </a:cubicBezTo>
                  <a:cubicBezTo>
                    <a:pt x="993" y="47"/>
                    <a:pt x="1030" y="51"/>
                    <a:pt x="1079" y="57"/>
                  </a:cubicBezTo>
                  <a:cubicBezTo>
                    <a:pt x="1079" y="57"/>
                    <a:pt x="1082" y="57"/>
                    <a:pt x="1084" y="57"/>
                  </a:cubicBezTo>
                  <a:cubicBezTo>
                    <a:pt x="1073" y="57"/>
                    <a:pt x="1073" y="57"/>
                    <a:pt x="1073" y="57"/>
                  </a:cubicBezTo>
                  <a:cubicBezTo>
                    <a:pt x="1049" y="54"/>
                    <a:pt x="1049" y="54"/>
                    <a:pt x="1049" y="54"/>
                  </a:cubicBezTo>
                  <a:cubicBezTo>
                    <a:pt x="1008" y="50"/>
                    <a:pt x="950" y="45"/>
                    <a:pt x="898" y="43"/>
                  </a:cubicBezTo>
                  <a:cubicBezTo>
                    <a:pt x="892" y="43"/>
                    <a:pt x="897" y="43"/>
                    <a:pt x="901" y="44"/>
                  </a:cubicBezTo>
                  <a:cubicBezTo>
                    <a:pt x="926" y="45"/>
                    <a:pt x="948" y="46"/>
                    <a:pt x="975" y="48"/>
                  </a:cubicBezTo>
                  <a:cubicBezTo>
                    <a:pt x="984" y="50"/>
                    <a:pt x="974" y="49"/>
                    <a:pt x="954" y="48"/>
                  </a:cubicBezTo>
                  <a:cubicBezTo>
                    <a:pt x="937" y="47"/>
                    <a:pt x="914" y="45"/>
                    <a:pt x="893" y="45"/>
                  </a:cubicBezTo>
                  <a:cubicBezTo>
                    <a:pt x="871" y="44"/>
                    <a:pt x="851" y="43"/>
                    <a:pt x="841" y="43"/>
                  </a:cubicBezTo>
                  <a:cubicBezTo>
                    <a:pt x="791" y="42"/>
                    <a:pt x="742" y="43"/>
                    <a:pt x="693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88" y="45"/>
                    <a:pt x="688" y="45"/>
                    <a:pt x="688" y="45"/>
                  </a:cubicBezTo>
                  <a:cubicBezTo>
                    <a:pt x="686" y="45"/>
                    <a:pt x="686" y="45"/>
                    <a:pt x="686" y="45"/>
                  </a:cubicBezTo>
                  <a:cubicBezTo>
                    <a:pt x="686" y="45"/>
                    <a:pt x="687" y="45"/>
                    <a:pt x="688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92" y="45"/>
                    <a:pt x="692" y="45"/>
                    <a:pt x="692" y="45"/>
                  </a:cubicBezTo>
                  <a:cubicBezTo>
                    <a:pt x="701" y="45"/>
                    <a:pt x="701" y="45"/>
                    <a:pt x="701" y="45"/>
                  </a:cubicBezTo>
                  <a:cubicBezTo>
                    <a:pt x="701" y="45"/>
                    <a:pt x="703" y="44"/>
                    <a:pt x="707" y="44"/>
                  </a:cubicBezTo>
                  <a:cubicBezTo>
                    <a:pt x="756" y="43"/>
                    <a:pt x="811" y="43"/>
                    <a:pt x="855" y="43"/>
                  </a:cubicBezTo>
                  <a:cubicBezTo>
                    <a:pt x="873" y="44"/>
                    <a:pt x="908" y="45"/>
                    <a:pt x="926" y="47"/>
                  </a:cubicBezTo>
                  <a:cubicBezTo>
                    <a:pt x="922" y="47"/>
                    <a:pt x="907" y="46"/>
                    <a:pt x="888" y="46"/>
                  </a:cubicBezTo>
                  <a:cubicBezTo>
                    <a:pt x="907" y="46"/>
                    <a:pt x="925" y="48"/>
                    <a:pt x="941" y="49"/>
                  </a:cubicBezTo>
                  <a:cubicBezTo>
                    <a:pt x="955" y="49"/>
                    <a:pt x="978" y="51"/>
                    <a:pt x="985" y="52"/>
                  </a:cubicBezTo>
                  <a:cubicBezTo>
                    <a:pt x="986" y="52"/>
                    <a:pt x="984" y="52"/>
                    <a:pt x="985" y="52"/>
                  </a:cubicBezTo>
                  <a:cubicBezTo>
                    <a:pt x="986" y="52"/>
                    <a:pt x="996" y="53"/>
                    <a:pt x="997" y="53"/>
                  </a:cubicBezTo>
                  <a:cubicBezTo>
                    <a:pt x="1004" y="53"/>
                    <a:pt x="1003" y="53"/>
                    <a:pt x="1011" y="54"/>
                  </a:cubicBezTo>
                  <a:cubicBezTo>
                    <a:pt x="1022" y="55"/>
                    <a:pt x="1022" y="55"/>
                    <a:pt x="1029" y="56"/>
                  </a:cubicBezTo>
                  <a:cubicBezTo>
                    <a:pt x="1067" y="59"/>
                    <a:pt x="1104" y="64"/>
                    <a:pt x="1142" y="69"/>
                  </a:cubicBezTo>
                  <a:cubicBezTo>
                    <a:pt x="1154" y="71"/>
                    <a:pt x="1154" y="71"/>
                    <a:pt x="1154" y="71"/>
                  </a:cubicBezTo>
                  <a:cubicBezTo>
                    <a:pt x="1158" y="72"/>
                    <a:pt x="1155" y="72"/>
                    <a:pt x="1159" y="72"/>
                  </a:cubicBezTo>
                  <a:cubicBezTo>
                    <a:pt x="1162" y="73"/>
                    <a:pt x="1161" y="72"/>
                    <a:pt x="1165" y="73"/>
                  </a:cubicBezTo>
                  <a:cubicBezTo>
                    <a:pt x="1179" y="75"/>
                    <a:pt x="1196" y="78"/>
                    <a:pt x="1211" y="81"/>
                  </a:cubicBezTo>
                  <a:cubicBezTo>
                    <a:pt x="1229" y="84"/>
                    <a:pt x="1249" y="88"/>
                    <a:pt x="1267" y="94"/>
                  </a:cubicBezTo>
                  <a:cubicBezTo>
                    <a:pt x="1275" y="97"/>
                    <a:pt x="1284" y="101"/>
                    <a:pt x="1291" y="105"/>
                  </a:cubicBezTo>
                  <a:cubicBezTo>
                    <a:pt x="1298" y="109"/>
                    <a:pt x="1303" y="114"/>
                    <a:pt x="1305" y="119"/>
                  </a:cubicBezTo>
                  <a:cubicBezTo>
                    <a:pt x="1306" y="122"/>
                    <a:pt x="1306" y="121"/>
                    <a:pt x="1306" y="121"/>
                  </a:cubicBezTo>
                  <a:cubicBezTo>
                    <a:pt x="1306" y="121"/>
                    <a:pt x="1306" y="121"/>
                    <a:pt x="1307" y="124"/>
                  </a:cubicBezTo>
                  <a:cubicBezTo>
                    <a:pt x="1307" y="125"/>
                    <a:pt x="1307" y="126"/>
                    <a:pt x="1307" y="126"/>
                  </a:cubicBezTo>
                  <a:cubicBezTo>
                    <a:pt x="1307" y="127"/>
                    <a:pt x="1306" y="127"/>
                    <a:pt x="1306" y="128"/>
                  </a:cubicBezTo>
                  <a:cubicBezTo>
                    <a:pt x="1304" y="130"/>
                    <a:pt x="1302" y="132"/>
                    <a:pt x="1300" y="134"/>
                  </a:cubicBezTo>
                  <a:cubicBezTo>
                    <a:pt x="1296" y="138"/>
                    <a:pt x="1291" y="142"/>
                    <a:pt x="1285" y="145"/>
                  </a:cubicBezTo>
                  <a:cubicBezTo>
                    <a:pt x="1274" y="152"/>
                    <a:pt x="1262" y="158"/>
                    <a:pt x="1250" y="163"/>
                  </a:cubicBezTo>
                  <a:cubicBezTo>
                    <a:pt x="1247" y="164"/>
                    <a:pt x="1244" y="165"/>
                    <a:pt x="1241" y="166"/>
                  </a:cubicBezTo>
                  <a:cubicBezTo>
                    <a:pt x="1231" y="169"/>
                    <a:pt x="1231" y="169"/>
                    <a:pt x="1231" y="169"/>
                  </a:cubicBezTo>
                  <a:cubicBezTo>
                    <a:pt x="1224" y="171"/>
                    <a:pt x="1218" y="173"/>
                    <a:pt x="1211" y="175"/>
                  </a:cubicBezTo>
                  <a:cubicBezTo>
                    <a:pt x="1198" y="178"/>
                    <a:pt x="1184" y="182"/>
                    <a:pt x="1171" y="185"/>
                  </a:cubicBezTo>
                  <a:cubicBezTo>
                    <a:pt x="1167" y="186"/>
                    <a:pt x="1170" y="185"/>
                    <a:pt x="1164" y="186"/>
                  </a:cubicBezTo>
                  <a:cubicBezTo>
                    <a:pt x="1156" y="188"/>
                    <a:pt x="1158" y="188"/>
                    <a:pt x="1152" y="189"/>
                  </a:cubicBezTo>
                  <a:cubicBezTo>
                    <a:pt x="1147" y="190"/>
                    <a:pt x="1144" y="191"/>
                    <a:pt x="1141" y="191"/>
                  </a:cubicBezTo>
                  <a:cubicBezTo>
                    <a:pt x="1110" y="197"/>
                    <a:pt x="1078" y="201"/>
                    <a:pt x="1045" y="205"/>
                  </a:cubicBezTo>
                  <a:cubicBezTo>
                    <a:pt x="1013" y="208"/>
                    <a:pt x="980" y="210"/>
                    <a:pt x="947" y="213"/>
                  </a:cubicBezTo>
                  <a:cubicBezTo>
                    <a:pt x="885" y="217"/>
                    <a:pt x="823" y="220"/>
                    <a:pt x="765" y="221"/>
                  </a:cubicBezTo>
                  <a:cubicBezTo>
                    <a:pt x="719" y="222"/>
                    <a:pt x="675" y="223"/>
                    <a:pt x="633" y="222"/>
                  </a:cubicBezTo>
                  <a:cubicBezTo>
                    <a:pt x="578" y="222"/>
                    <a:pt x="530" y="221"/>
                    <a:pt x="478" y="219"/>
                  </a:cubicBezTo>
                  <a:cubicBezTo>
                    <a:pt x="441" y="218"/>
                    <a:pt x="400" y="216"/>
                    <a:pt x="368" y="214"/>
                  </a:cubicBezTo>
                  <a:cubicBezTo>
                    <a:pt x="350" y="214"/>
                    <a:pt x="350" y="214"/>
                    <a:pt x="350" y="214"/>
                  </a:cubicBezTo>
                  <a:cubicBezTo>
                    <a:pt x="321" y="212"/>
                    <a:pt x="321" y="212"/>
                    <a:pt x="321" y="212"/>
                  </a:cubicBezTo>
                  <a:cubicBezTo>
                    <a:pt x="296" y="210"/>
                    <a:pt x="270" y="209"/>
                    <a:pt x="244" y="206"/>
                  </a:cubicBezTo>
                  <a:cubicBezTo>
                    <a:pt x="215" y="204"/>
                    <a:pt x="188" y="201"/>
                    <a:pt x="160" y="198"/>
                  </a:cubicBezTo>
                  <a:cubicBezTo>
                    <a:pt x="144" y="196"/>
                    <a:pt x="129" y="194"/>
                    <a:pt x="114" y="191"/>
                  </a:cubicBezTo>
                  <a:cubicBezTo>
                    <a:pt x="103" y="189"/>
                    <a:pt x="93" y="187"/>
                    <a:pt x="82" y="185"/>
                  </a:cubicBezTo>
                  <a:cubicBezTo>
                    <a:pt x="68" y="182"/>
                    <a:pt x="53" y="178"/>
                    <a:pt x="40" y="172"/>
                  </a:cubicBezTo>
                  <a:cubicBezTo>
                    <a:pt x="33" y="170"/>
                    <a:pt x="26" y="166"/>
                    <a:pt x="22" y="163"/>
                  </a:cubicBezTo>
                  <a:cubicBezTo>
                    <a:pt x="17" y="159"/>
                    <a:pt x="14" y="154"/>
                    <a:pt x="14" y="149"/>
                  </a:cubicBezTo>
                  <a:cubicBezTo>
                    <a:pt x="14" y="144"/>
                    <a:pt x="19" y="137"/>
                    <a:pt x="26" y="131"/>
                  </a:cubicBezTo>
                  <a:cubicBezTo>
                    <a:pt x="33" y="126"/>
                    <a:pt x="41" y="121"/>
                    <a:pt x="50" y="117"/>
                  </a:cubicBezTo>
                  <a:cubicBezTo>
                    <a:pt x="67" y="108"/>
                    <a:pt x="85" y="101"/>
                    <a:pt x="103" y="95"/>
                  </a:cubicBezTo>
                  <a:cubicBezTo>
                    <a:pt x="144" y="82"/>
                    <a:pt x="195" y="70"/>
                    <a:pt x="235" y="61"/>
                  </a:cubicBezTo>
                  <a:cubicBezTo>
                    <a:pt x="268" y="55"/>
                    <a:pt x="302" y="49"/>
                    <a:pt x="340" y="44"/>
                  </a:cubicBezTo>
                  <a:cubicBezTo>
                    <a:pt x="350" y="42"/>
                    <a:pt x="350" y="42"/>
                    <a:pt x="350" y="42"/>
                  </a:cubicBezTo>
                  <a:cubicBezTo>
                    <a:pt x="407" y="35"/>
                    <a:pt x="471" y="28"/>
                    <a:pt x="517" y="25"/>
                  </a:cubicBezTo>
                  <a:cubicBezTo>
                    <a:pt x="534" y="24"/>
                    <a:pt x="549" y="23"/>
                    <a:pt x="565" y="22"/>
                  </a:cubicBezTo>
                  <a:cubicBezTo>
                    <a:pt x="583" y="21"/>
                    <a:pt x="599" y="20"/>
                    <a:pt x="616" y="19"/>
                  </a:cubicBezTo>
                  <a:cubicBezTo>
                    <a:pt x="632" y="19"/>
                    <a:pt x="632" y="19"/>
                    <a:pt x="632" y="19"/>
                  </a:cubicBezTo>
                  <a:cubicBezTo>
                    <a:pt x="649" y="18"/>
                    <a:pt x="666" y="17"/>
                    <a:pt x="684" y="17"/>
                  </a:cubicBezTo>
                  <a:cubicBezTo>
                    <a:pt x="712" y="16"/>
                    <a:pt x="742" y="16"/>
                    <a:pt x="774" y="16"/>
                  </a:cubicBezTo>
                  <a:cubicBezTo>
                    <a:pt x="799" y="16"/>
                    <a:pt x="836" y="16"/>
                    <a:pt x="864" y="16"/>
                  </a:cubicBezTo>
                  <a:cubicBezTo>
                    <a:pt x="912" y="18"/>
                    <a:pt x="961" y="19"/>
                    <a:pt x="1010" y="23"/>
                  </a:cubicBezTo>
                  <a:cubicBezTo>
                    <a:pt x="1026" y="24"/>
                    <a:pt x="1041" y="26"/>
                    <a:pt x="1058" y="27"/>
                  </a:cubicBezTo>
                  <a:cubicBezTo>
                    <a:pt x="1075" y="29"/>
                    <a:pt x="1096" y="31"/>
                    <a:pt x="1117" y="35"/>
                  </a:cubicBezTo>
                  <a:cubicBezTo>
                    <a:pt x="1123" y="36"/>
                    <a:pt x="1123" y="36"/>
                    <a:pt x="1123" y="36"/>
                  </a:cubicBezTo>
                  <a:cubicBezTo>
                    <a:pt x="1123" y="36"/>
                    <a:pt x="1123" y="36"/>
                    <a:pt x="1123" y="36"/>
                  </a:cubicBezTo>
                  <a:cubicBezTo>
                    <a:pt x="1124" y="36"/>
                    <a:pt x="1124" y="36"/>
                    <a:pt x="1124" y="36"/>
                  </a:cubicBezTo>
                  <a:cubicBezTo>
                    <a:pt x="1125" y="36"/>
                    <a:pt x="1125" y="36"/>
                    <a:pt x="1125" y="36"/>
                  </a:cubicBezTo>
                  <a:cubicBezTo>
                    <a:pt x="1125" y="36"/>
                    <a:pt x="1127" y="36"/>
                    <a:pt x="1127" y="37"/>
                  </a:cubicBezTo>
                  <a:cubicBezTo>
                    <a:pt x="1127" y="38"/>
                    <a:pt x="1128" y="36"/>
                    <a:pt x="1129" y="37"/>
                  </a:cubicBezTo>
                  <a:cubicBezTo>
                    <a:pt x="1129" y="37"/>
                    <a:pt x="1129" y="37"/>
                    <a:pt x="1129" y="38"/>
                  </a:cubicBezTo>
                  <a:cubicBezTo>
                    <a:pt x="1129" y="38"/>
                    <a:pt x="1129" y="38"/>
                    <a:pt x="1130" y="38"/>
                  </a:cubicBezTo>
                  <a:cubicBezTo>
                    <a:pt x="1130" y="38"/>
                    <a:pt x="1130" y="39"/>
                    <a:pt x="1131" y="39"/>
                  </a:cubicBezTo>
                  <a:cubicBezTo>
                    <a:pt x="1131" y="39"/>
                    <a:pt x="1131" y="39"/>
                    <a:pt x="1131" y="39"/>
                  </a:cubicBezTo>
                  <a:cubicBezTo>
                    <a:pt x="1132" y="39"/>
                    <a:pt x="1132" y="39"/>
                    <a:pt x="1133" y="39"/>
                  </a:cubicBezTo>
                  <a:cubicBezTo>
                    <a:pt x="1133" y="39"/>
                    <a:pt x="1134" y="39"/>
                    <a:pt x="1134" y="39"/>
                  </a:cubicBezTo>
                  <a:cubicBezTo>
                    <a:pt x="1135" y="39"/>
                    <a:pt x="1135" y="39"/>
                    <a:pt x="1135" y="39"/>
                  </a:cubicBezTo>
                  <a:cubicBezTo>
                    <a:pt x="1136" y="39"/>
                    <a:pt x="1136" y="39"/>
                    <a:pt x="1137" y="38"/>
                  </a:cubicBezTo>
                  <a:cubicBezTo>
                    <a:pt x="1137" y="38"/>
                    <a:pt x="1138" y="38"/>
                    <a:pt x="1138" y="38"/>
                  </a:cubicBezTo>
                  <a:cubicBezTo>
                    <a:pt x="1138" y="38"/>
                    <a:pt x="1139" y="38"/>
                    <a:pt x="1139" y="38"/>
                  </a:cubicBezTo>
                  <a:cubicBezTo>
                    <a:pt x="1140" y="37"/>
                    <a:pt x="1141" y="36"/>
                    <a:pt x="1142" y="36"/>
                  </a:cubicBezTo>
                  <a:cubicBezTo>
                    <a:pt x="1142" y="36"/>
                    <a:pt x="1142" y="35"/>
                    <a:pt x="1143" y="35"/>
                  </a:cubicBezTo>
                  <a:cubicBezTo>
                    <a:pt x="1143" y="35"/>
                    <a:pt x="1143" y="35"/>
                    <a:pt x="1143" y="35"/>
                  </a:cubicBezTo>
                  <a:cubicBezTo>
                    <a:pt x="1143" y="34"/>
                    <a:pt x="1143" y="33"/>
                    <a:pt x="1144" y="33"/>
                  </a:cubicBezTo>
                  <a:cubicBezTo>
                    <a:pt x="1144" y="33"/>
                    <a:pt x="1144" y="33"/>
                    <a:pt x="1144" y="33"/>
                  </a:cubicBezTo>
                  <a:cubicBezTo>
                    <a:pt x="1144" y="32"/>
                    <a:pt x="1144" y="31"/>
                    <a:pt x="1144" y="30"/>
                  </a:cubicBezTo>
                  <a:cubicBezTo>
                    <a:pt x="1144" y="29"/>
                    <a:pt x="1144" y="28"/>
                    <a:pt x="1144" y="28"/>
                  </a:cubicBezTo>
                  <a:cubicBezTo>
                    <a:pt x="1144" y="28"/>
                    <a:pt x="1144" y="27"/>
                    <a:pt x="1144" y="27"/>
                  </a:cubicBezTo>
                  <a:cubicBezTo>
                    <a:pt x="1144" y="26"/>
                    <a:pt x="1143" y="26"/>
                    <a:pt x="1143" y="26"/>
                  </a:cubicBezTo>
                  <a:cubicBezTo>
                    <a:pt x="1143" y="25"/>
                    <a:pt x="1143" y="25"/>
                    <a:pt x="1143" y="25"/>
                  </a:cubicBezTo>
                  <a:cubicBezTo>
                    <a:pt x="1143" y="25"/>
                    <a:pt x="1142" y="24"/>
                    <a:pt x="1142" y="24"/>
                  </a:cubicBezTo>
                  <a:cubicBezTo>
                    <a:pt x="1142" y="24"/>
                    <a:pt x="1142" y="24"/>
                    <a:pt x="1142" y="24"/>
                  </a:cubicBezTo>
                  <a:cubicBezTo>
                    <a:pt x="1141" y="23"/>
                    <a:pt x="1141" y="22"/>
                    <a:pt x="1140" y="22"/>
                  </a:cubicBezTo>
                  <a:cubicBezTo>
                    <a:pt x="1140" y="22"/>
                    <a:pt x="1139" y="21"/>
                    <a:pt x="1139" y="21"/>
                  </a:cubicBezTo>
                  <a:cubicBezTo>
                    <a:pt x="1138" y="21"/>
                    <a:pt x="1137" y="21"/>
                    <a:pt x="1137" y="20"/>
                  </a:cubicBezTo>
                  <a:cubicBezTo>
                    <a:pt x="1137" y="20"/>
                    <a:pt x="1137" y="20"/>
                    <a:pt x="1137" y="20"/>
                  </a:cubicBezTo>
                  <a:cubicBezTo>
                    <a:pt x="1137" y="20"/>
                    <a:pt x="1136" y="20"/>
                    <a:pt x="1136" y="20"/>
                  </a:cubicBezTo>
                  <a:cubicBezTo>
                    <a:pt x="1136" y="20"/>
                    <a:pt x="1135" y="20"/>
                    <a:pt x="1135" y="20"/>
                  </a:cubicBezTo>
                  <a:cubicBezTo>
                    <a:pt x="1135" y="20"/>
                    <a:pt x="1134" y="19"/>
                    <a:pt x="1134" y="19"/>
                  </a:cubicBezTo>
                  <a:cubicBezTo>
                    <a:pt x="1134" y="19"/>
                    <a:pt x="1134" y="20"/>
                    <a:pt x="1133" y="20"/>
                  </a:cubicBezTo>
                  <a:cubicBezTo>
                    <a:pt x="1133" y="20"/>
                    <a:pt x="1132" y="19"/>
                    <a:pt x="1132" y="19"/>
                  </a:cubicBezTo>
                  <a:cubicBezTo>
                    <a:pt x="1131" y="19"/>
                    <a:pt x="1131" y="19"/>
                    <a:pt x="1131" y="19"/>
                  </a:cubicBezTo>
                  <a:cubicBezTo>
                    <a:pt x="1131" y="19"/>
                    <a:pt x="1130" y="19"/>
                    <a:pt x="1130" y="20"/>
                  </a:cubicBezTo>
                  <a:cubicBezTo>
                    <a:pt x="1130" y="20"/>
                    <a:pt x="1128" y="19"/>
                    <a:pt x="1127" y="20"/>
                  </a:cubicBezTo>
                  <a:cubicBezTo>
                    <a:pt x="1127" y="19"/>
                    <a:pt x="1127" y="19"/>
                    <a:pt x="1126" y="19"/>
                  </a:cubicBezTo>
                  <a:cubicBezTo>
                    <a:pt x="1126" y="19"/>
                    <a:pt x="1126" y="19"/>
                    <a:pt x="1126" y="19"/>
                  </a:cubicBezTo>
                  <a:cubicBezTo>
                    <a:pt x="1126" y="19"/>
                    <a:pt x="1126" y="19"/>
                    <a:pt x="1126" y="19"/>
                  </a:cubicBezTo>
                  <a:cubicBezTo>
                    <a:pt x="1122" y="19"/>
                    <a:pt x="1122" y="19"/>
                    <a:pt x="1122" y="19"/>
                  </a:cubicBezTo>
                  <a:cubicBezTo>
                    <a:pt x="1103" y="16"/>
                    <a:pt x="1103" y="16"/>
                    <a:pt x="1103" y="16"/>
                  </a:cubicBezTo>
                  <a:cubicBezTo>
                    <a:pt x="1098" y="15"/>
                    <a:pt x="1092" y="15"/>
                    <a:pt x="1087" y="14"/>
                  </a:cubicBezTo>
                  <a:cubicBezTo>
                    <a:pt x="1078" y="13"/>
                    <a:pt x="1067" y="12"/>
                    <a:pt x="1056" y="11"/>
                  </a:cubicBezTo>
                  <a:cubicBezTo>
                    <a:pt x="1037" y="9"/>
                    <a:pt x="1021" y="8"/>
                    <a:pt x="1005" y="7"/>
                  </a:cubicBezTo>
                  <a:cubicBezTo>
                    <a:pt x="981" y="5"/>
                    <a:pt x="964" y="4"/>
                    <a:pt x="944" y="3"/>
                  </a:cubicBezTo>
                  <a:cubicBezTo>
                    <a:pt x="920" y="2"/>
                    <a:pt x="920" y="2"/>
                    <a:pt x="920" y="2"/>
                  </a:cubicBezTo>
                  <a:cubicBezTo>
                    <a:pt x="898" y="2"/>
                    <a:pt x="898" y="2"/>
                    <a:pt x="898" y="2"/>
                  </a:cubicBezTo>
                  <a:cubicBezTo>
                    <a:pt x="875" y="1"/>
                    <a:pt x="875" y="1"/>
                    <a:pt x="875" y="1"/>
                  </a:cubicBezTo>
                  <a:cubicBezTo>
                    <a:pt x="860" y="1"/>
                    <a:pt x="860" y="1"/>
                    <a:pt x="860" y="1"/>
                  </a:cubicBezTo>
                  <a:cubicBezTo>
                    <a:pt x="844" y="0"/>
                    <a:pt x="844" y="0"/>
                    <a:pt x="844" y="0"/>
                  </a:cubicBezTo>
                  <a:cubicBezTo>
                    <a:pt x="824" y="0"/>
                    <a:pt x="824" y="0"/>
                    <a:pt x="824" y="0"/>
                  </a:cubicBezTo>
                  <a:cubicBezTo>
                    <a:pt x="800" y="0"/>
                    <a:pt x="773" y="0"/>
                    <a:pt x="750" y="1"/>
                  </a:cubicBezTo>
                  <a:cubicBezTo>
                    <a:pt x="708" y="1"/>
                    <a:pt x="671" y="2"/>
                    <a:pt x="622" y="4"/>
                  </a:cubicBezTo>
                  <a:cubicBezTo>
                    <a:pt x="587" y="6"/>
                    <a:pt x="587" y="6"/>
                    <a:pt x="587" y="6"/>
                  </a:cubicBezTo>
                  <a:cubicBezTo>
                    <a:pt x="584" y="6"/>
                    <a:pt x="584" y="6"/>
                    <a:pt x="580" y="6"/>
                  </a:cubicBezTo>
                  <a:cubicBezTo>
                    <a:pt x="554" y="7"/>
                    <a:pt x="527" y="10"/>
                    <a:pt x="500" y="11"/>
                  </a:cubicBezTo>
                  <a:cubicBezTo>
                    <a:pt x="497" y="12"/>
                    <a:pt x="497" y="12"/>
                    <a:pt x="497" y="12"/>
                  </a:cubicBezTo>
                  <a:cubicBezTo>
                    <a:pt x="460" y="14"/>
                    <a:pt x="414" y="19"/>
                    <a:pt x="385" y="23"/>
                  </a:cubicBezTo>
                  <a:cubicBezTo>
                    <a:pt x="363" y="25"/>
                    <a:pt x="337" y="29"/>
                    <a:pt x="309" y="33"/>
                  </a:cubicBezTo>
                  <a:cubicBezTo>
                    <a:pt x="297" y="35"/>
                    <a:pt x="284" y="37"/>
                    <a:pt x="272" y="39"/>
                  </a:cubicBezTo>
                  <a:cubicBezTo>
                    <a:pt x="249" y="44"/>
                    <a:pt x="218" y="50"/>
                    <a:pt x="196" y="55"/>
                  </a:cubicBezTo>
                  <a:cubicBezTo>
                    <a:pt x="176" y="60"/>
                    <a:pt x="176" y="60"/>
                    <a:pt x="176" y="60"/>
                  </a:cubicBezTo>
                  <a:cubicBezTo>
                    <a:pt x="164" y="63"/>
                    <a:pt x="152" y="66"/>
                    <a:pt x="139" y="69"/>
                  </a:cubicBezTo>
                  <a:cubicBezTo>
                    <a:pt x="115" y="76"/>
                    <a:pt x="89" y="84"/>
                    <a:pt x="65" y="94"/>
                  </a:cubicBezTo>
                  <a:cubicBezTo>
                    <a:pt x="53" y="99"/>
                    <a:pt x="41" y="104"/>
                    <a:pt x="30" y="111"/>
                  </a:cubicBezTo>
                  <a:cubicBezTo>
                    <a:pt x="25" y="114"/>
                    <a:pt x="19" y="118"/>
                    <a:pt x="15" y="122"/>
                  </a:cubicBezTo>
                  <a:cubicBezTo>
                    <a:pt x="10" y="127"/>
                    <a:pt x="5" y="131"/>
                    <a:pt x="2" y="138"/>
                  </a:cubicBezTo>
                  <a:cubicBezTo>
                    <a:pt x="1" y="142"/>
                    <a:pt x="0" y="146"/>
                    <a:pt x="0" y="151"/>
                  </a:cubicBezTo>
                  <a:cubicBezTo>
                    <a:pt x="0" y="155"/>
                    <a:pt x="1" y="159"/>
                    <a:pt x="3" y="163"/>
                  </a:cubicBezTo>
                  <a:cubicBezTo>
                    <a:pt x="4" y="165"/>
                    <a:pt x="6" y="166"/>
                    <a:pt x="7" y="168"/>
                  </a:cubicBezTo>
                  <a:cubicBezTo>
                    <a:pt x="8" y="169"/>
                    <a:pt x="10" y="171"/>
                    <a:pt x="11" y="172"/>
                  </a:cubicBezTo>
                  <a:cubicBezTo>
                    <a:pt x="14" y="175"/>
                    <a:pt x="17" y="177"/>
                    <a:pt x="21" y="179"/>
                  </a:cubicBezTo>
                  <a:cubicBezTo>
                    <a:pt x="33" y="186"/>
                    <a:pt x="45" y="190"/>
                    <a:pt x="58" y="193"/>
                  </a:cubicBezTo>
                  <a:cubicBezTo>
                    <a:pt x="70" y="197"/>
                    <a:pt x="83" y="200"/>
                    <a:pt x="95" y="202"/>
                  </a:cubicBezTo>
                  <a:cubicBezTo>
                    <a:pt x="101" y="203"/>
                    <a:pt x="108" y="204"/>
                    <a:pt x="113" y="205"/>
                  </a:cubicBezTo>
                  <a:cubicBezTo>
                    <a:pt x="128" y="208"/>
                    <a:pt x="142" y="210"/>
                    <a:pt x="158" y="212"/>
                  </a:cubicBezTo>
                  <a:cubicBezTo>
                    <a:pt x="197" y="217"/>
                    <a:pt x="236" y="220"/>
                    <a:pt x="272" y="223"/>
                  </a:cubicBezTo>
                  <a:cubicBezTo>
                    <a:pt x="318" y="226"/>
                    <a:pt x="386" y="230"/>
                    <a:pt x="440" y="232"/>
                  </a:cubicBezTo>
                  <a:cubicBezTo>
                    <a:pt x="452" y="232"/>
                    <a:pt x="464" y="233"/>
                    <a:pt x="476" y="233"/>
                  </a:cubicBezTo>
                  <a:cubicBezTo>
                    <a:pt x="515" y="234"/>
                    <a:pt x="564" y="235"/>
                    <a:pt x="605" y="236"/>
                  </a:cubicBezTo>
                  <a:cubicBezTo>
                    <a:pt x="690" y="237"/>
                    <a:pt x="777" y="235"/>
                    <a:pt x="863" y="231"/>
                  </a:cubicBezTo>
                  <a:cubicBezTo>
                    <a:pt x="906" y="229"/>
                    <a:pt x="950" y="227"/>
                    <a:pt x="992" y="223"/>
                  </a:cubicBezTo>
                  <a:cubicBezTo>
                    <a:pt x="1035" y="220"/>
                    <a:pt x="1078" y="216"/>
                    <a:pt x="1120" y="209"/>
                  </a:cubicBezTo>
                  <a:cubicBezTo>
                    <a:pt x="1133" y="207"/>
                    <a:pt x="1153" y="203"/>
                    <a:pt x="1164" y="200"/>
                  </a:cubicBezTo>
                  <a:cubicBezTo>
                    <a:pt x="1167" y="200"/>
                    <a:pt x="1174" y="198"/>
                    <a:pt x="1180" y="197"/>
                  </a:cubicBezTo>
                  <a:cubicBezTo>
                    <a:pt x="1201" y="191"/>
                    <a:pt x="1226" y="184"/>
                    <a:pt x="1252" y="176"/>
                  </a:cubicBezTo>
                  <a:cubicBezTo>
                    <a:pt x="1259" y="174"/>
                    <a:pt x="1274" y="167"/>
                    <a:pt x="1282" y="162"/>
                  </a:cubicBezTo>
                  <a:cubicBezTo>
                    <a:pt x="1286" y="160"/>
                    <a:pt x="1277" y="165"/>
                    <a:pt x="1284" y="161"/>
                  </a:cubicBezTo>
                  <a:cubicBezTo>
                    <a:pt x="1288" y="159"/>
                    <a:pt x="1294" y="155"/>
                    <a:pt x="1301" y="150"/>
                  </a:cubicBezTo>
                  <a:cubicBezTo>
                    <a:pt x="1304" y="148"/>
                    <a:pt x="1308" y="145"/>
                    <a:pt x="1311" y="141"/>
                  </a:cubicBezTo>
                  <a:cubicBezTo>
                    <a:pt x="1313" y="139"/>
                    <a:pt x="1315" y="137"/>
                    <a:pt x="1317" y="134"/>
                  </a:cubicBezTo>
                  <a:cubicBezTo>
                    <a:pt x="1317" y="133"/>
                    <a:pt x="1318" y="132"/>
                    <a:pt x="1319" y="130"/>
                  </a:cubicBezTo>
                  <a:cubicBezTo>
                    <a:pt x="1319" y="129"/>
                    <a:pt x="1319" y="128"/>
                    <a:pt x="1319" y="127"/>
                  </a:cubicBezTo>
                  <a:cubicBezTo>
                    <a:pt x="1319" y="126"/>
                    <a:pt x="1319" y="126"/>
                    <a:pt x="1319" y="126"/>
                  </a:cubicBezTo>
                  <a:close/>
                  <a:moveTo>
                    <a:pt x="1104" y="52"/>
                  </a:moveTo>
                  <a:cubicBezTo>
                    <a:pt x="1102" y="51"/>
                    <a:pt x="1092" y="50"/>
                    <a:pt x="1091" y="50"/>
                  </a:cubicBezTo>
                  <a:cubicBezTo>
                    <a:pt x="1095" y="50"/>
                    <a:pt x="1103" y="52"/>
                    <a:pt x="1104" y="52"/>
                  </a:cubicBezTo>
                  <a:close/>
                  <a:moveTo>
                    <a:pt x="985" y="52"/>
                  </a:moveTo>
                  <a:cubicBezTo>
                    <a:pt x="985" y="52"/>
                    <a:pt x="985" y="52"/>
                    <a:pt x="985" y="52"/>
                  </a:cubicBezTo>
                  <a:cubicBezTo>
                    <a:pt x="985" y="52"/>
                    <a:pt x="985" y="52"/>
                    <a:pt x="985" y="52"/>
                  </a:cubicBezTo>
                  <a:close/>
                  <a:moveTo>
                    <a:pt x="689" y="44"/>
                  </a:moveTo>
                  <a:cubicBezTo>
                    <a:pt x="689" y="43"/>
                    <a:pt x="688" y="44"/>
                    <a:pt x="688" y="43"/>
                  </a:cubicBezTo>
                  <a:cubicBezTo>
                    <a:pt x="689" y="43"/>
                    <a:pt x="689" y="43"/>
                    <a:pt x="689" y="43"/>
                  </a:cubicBezTo>
                  <a:cubicBezTo>
                    <a:pt x="689" y="43"/>
                    <a:pt x="687" y="43"/>
                    <a:pt x="687" y="43"/>
                  </a:cubicBezTo>
                  <a:cubicBezTo>
                    <a:pt x="687" y="43"/>
                    <a:pt x="688" y="44"/>
                    <a:pt x="688" y="43"/>
                  </a:cubicBezTo>
                  <a:cubicBezTo>
                    <a:pt x="688" y="43"/>
                    <a:pt x="688" y="43"/>
                    <a:pt x="688" y="44"/>
                  </a:cubicBezTo>
                  <a:cubicBezTo>
                    <a:pt x="688" y="44"/>
                    <a:pt x="688" y="43"/>
                    <a:pt x="688" y="43"/>
                  </a:cubicBezTo>
                  <a:cubicBezTo>
                    <a:pt x="688" y="44"/>
                    <a:pt x="688" y="44"/>
                    <a:pt x="688" y="44"/>
                  </a:cubicBezTo>
                  <a:cubicBezTo>
                    <a:pt x="689" y="44"/>
                    <a:pt x="689" y="44"/>
                    <a:pt x="689" y="44"/>
                  </a:cubicBezTo>
                  <a:close/>
                  <a:moveTo>
                    <a:pt x="1041" y="46"/>
                  </a:moveTo>
                  <a:cubicBezTo>
                    <a:pt x="1044" y="47"/>
                    <a:pt x="1051" y="47"/>
                    <a:pt x="1053" y="48"/>
                  </a:cubicBezTo>
                  <a:cubicBezTo>
                    <a:pt x="1049" y="47"/>
                    <a:pt x="1042" y="46"/>
                    <a:pt x="1041" y="46"/>
                  </a:cubicBezTo>
                  <a:close/>
                  <a:moveTo>
                    <a:pt x="689" y="39"/>
                  </a:moveTo>
                  <a:cubicBezTo>
                    <a:pt x="689" y="39"/>
                    <a:pt x="688" y="39"/>
                    <a:pt x="688" y="39"/>
                  </a:cubicBezTo>
                  <a:cubicBezTo>
                    <a:pt x="689" y="39"/>
                    <a:pt x="689" y="39"/>
                    <a:pt x="689" y="39"/>
                  </a:cubicBezTo>
                  <a:close/>
                  <a:moveTo>
                    <a:pt x="688" y="45"/>
                  </a:moveTo>
                  <a:cubicBezTo>
                    <a:pt x="688" y="45"/>
                    <a:pt x="688" y="45"/>
                    <a:pt x="687" y="45"/>
                  </a:cubicBezTo>
                  <a:cubicBezTo>
                    <a:pt x="688" y="45"/>
                    <a:pt x="688" y="45"/>
                    <a:pt x="688" y="45"/>
                  </a:cubicBezTo>
                  <a:close/>
                  <a:moveTo>
                    <a:pt x="863" y="47"/>
                  </a:moveTo>
                  <a:cubicBezTo>
                    <a:pt x="849" y="46"/>
                    <a:pt x="839" y="46"/>
                    <a:pt x="830" y="46"/>
                  </a:cubicBezTo>
                  <a:cubicBezTo>
                    <a:pt x="838" y="46"/>
                    <a:pt x="848" y="46"/>
                    <a:pt x="853" y="47"/>
                  </a:cubicBezTo>
                  <a:cubicBezTo>
                    <a:pt x="855" y="46"/>
                    <a:pt x="860" y="47"/>
                    <a:pt x="863" y="47"/>
                  </a:cubicBezTo>
                  <a:close/>
                  <a:moveTo>
                    <a:pt x="1279" y="100"/>
                  </a:moveTo>
                  <a:cubicBezTo>
                    <a:pt x="1276" y="98"/>
                    <a:pt x="1271" y="96"/>
                    <a:pt x="1270" y="96"/>
                  </a:cubicBezTo>
                  <a:cubicBezTo>
                    <a:pt x="1274" y="98"/>
                    <a:pt x="1277" y="99"/>
                    <a:pt x="1279" y="100"/>
                  </a:cubicBezTo>
                  <a:close/>
                  <a:moveTo>
                    <a:pt x="688" y="39"/>
                  </a:moveTo>
                  <a:cubicBezTo>
                    <a:pt x="688" y="39"/>
                    <a:pt x="688" y="39"/>
                    <a:pt x="688" y="39"/>
                  </a:cubicBezTo>
                  <a:cubicBezTo>
                    <a:pt x="688" y="39"/>
                    <a:pt x="688" y="39"/>
                    <a:pt x="688" y="39"/>
                  </a:cubicBezTo>
                  <a:cubicBezTo>
                    <a:pt x="688" y="39"/>
                    <a:pt x="688" y="39"/>
                    <a:pt x="688" y="39"/>
                  </a:cubicBezTo>
                  <a:close/>
                  <a:moveTo>
                    <a:pt x="688" y="46"/>
                  </a:moveTo>
                  <a:cubicBezTo>
                    <a:pt x="688" y="46"/>
                    <a:pt x="689" y="46"/>
                    <a:pt x="689" y="46"/>
                  </a:cubicBezTo>
                  <a:cubicBezTo>
                    <a:pt x="688" y="46"/>
                    <a:pt x="688" y="46"/>
                    <a:pt x="688" y="46"/>
                  </a:cubicBezTo>
                  <a:close/>
                  <a:moveTo>
                    <a:pt x="769" y="37"/>
                  </a:moveTo>
                  <a:cubicBezTo>
                    <a:pt x="762" y="37"/>
                    <a:pt x="762" y="37"/>
                    <a:pt x="762" y="37"/>
                  </a:cubicBezTo>
                  <a:cubicBezTo>
                    <a:pt x="761" y="37"/>
                    <a:pt x="762" y="37"/>
                    <a:pt x="763" y="37"/>
                  </a:cubicBezTo>
                  <a:cubicBezTo>
                    <a:pt x="768" y="37"/>
                    <a:pt x="769" y="37"/>
                    <a:pt x="769" y="37"/>
                  </a:cubicBezTo>
                  <a:close/>
                  <a:moveTo>
                    <a:pt x="923" y="41"/>
                  </a:moveTo>
                  <a:cubicBezTo>
                    <a:pt x="912" y="40"/>
                    <a:pt x="912" y="40"/>
                    <a:pt x="912" y="40"/>
                  </a:cubicBezTo>
                  <a:cubicBezTo>
                    <a:pt x="907" y="40"/>
                    <a:pt x="879" y="39"/>
                    <a:pt x="882" y="39"/>
                  </a:cubicBezTo>
                  <a:cubicBezTo>
                    <a:pt x="899" y="40"/>
                    <a:pt x="924" y="41"/>
                    <a:pt x="938" y="42"/>
                  </a:cubicBezTo>
                  <a:cubicBezTo>
                    <a:pt x="933" y="41"/>
                    <a:pt x="928" y="41"/>
                    <a:pt x="923" y="41"/>
                  </a:cubicBezTo>
                  <a:close/>
                  <a:moveTo>
                    <a:pt x="926" y="46"/>
                  </a:moveTo>
                  <a:cubicBezTo>
                    <a:pt x="967" y="48"/>
                    <a:pt x="967" y="48"/>
                    <a:pt x="967" y="48"/>
                  </a:cubicBezTo>
                  <a:cubicBezTo>
                    <a:pt x="954" y="47"/>
                    <a:pt x="939" y="46"/>
                    <a:pt x="926" y="46"/>
                  </a:cubicBezTo>
                  <a:close/>
                  <a:moveTo>
                    <a:pt x="683" y="48"/>
                  </a:moveTo>
                  <a:cubicBezTo>
                    <a:pt x="683" y="48"/>
                    <a:pt x="683" y="48"/>
                    <a:pt x="683" y="48"/>
                  </a:cubicBezTo>
                  <a:close/>
                  <a:moveTo>
                    <a:pt x="985" y="52"/>
                  </a:moveTo>
                  <a:cubicBezTo>
                    <a:pt x="985" y="52"/>
                    <a:pt x="986" y="52"/>
                    <a:pt x="986" y="52"/>
                  </a:cubicBezTo>
                  <a:cubicBezTo>
                    <a:pt x="986" y="52"/>
                    <a:pt x="985" y="52"/>
                    <a:pt x="985" y="52"/>
                  </a:cubicBezTo>
                  <a:close/>
                  <a:moveTo>
                    <a:pt x="687" y="40"/>
                  </a:moveTo>
                  <a:cubicBezTo>
                    <a:pt x="687" y="40"/>
                    <a:pt x="687" y="40"/>
                    <a:pt x="687" y="40"/>
                  </a:cubicBezTo>
                  <a:cubicBezTo>
                    <a:pt x="687" y="40"/>
                    <a:pt x="687" y="40"/>
                    <a:pt x="687" y="40"/>
                  </a:cubicBezTo>
                  <a:close/>
                  <a:moveTo>
                    <a:pt x="687" y="41"/>
                  </a:moveTo>
                  <a:cubicBezTo>
                    <a:pt x="687" y="41"/>
                    <a:pt x="687" y="41"/>
                    <a:pt x="687" y="41"/>
                  </a:cubicBezTo>
                  <a:cubicBezTo>
                    <a:pt x="687" y="41"/>
                    <a:pt x="687" y="41"/>
                    <a:pt x="687" y="41"/>
                  </a:cubicBezTo>
                  <a:close/>
                  <a:moveTo>
                    <a:pt x="689" y="38"/>
                  </a:move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90" y="38"/>
                    <a:pt x="690" y="38"/>
                  </a:cubicBezTo>
                  <a:cubicBezTo>
                    <a:pt x="689" y="38"/>
                    <a:pt x="689" y="38"/>
                    <a:pt x="689" y="38"/>
                  </a:cubicBezTo>
                  <a:close/>
                  <a:moveTo>
                    <a:pt x="689" y="45"/>
                  </a:moveTo>
                  <a:cubicBezTo>
                    <a:pt x="689" y="44"/>
                    <a:pt x="689" y="45"/>
                    <a:pt x="689" y="45"/>
                  </a:cubicBezTo>
                  <a:cubicBezTo>
                    <a:pt x="689" y="45"/>
                    <a:pt x="689" y="45"/>
                    <a:pt x="689" y="45"/>
                  </a:cubicBezTo>
                  <a:close/>
                  <a:moveTo>
                    <a:pt x="688" y="39"/>
                  </a:moveTo>
                  <a:cubicBezTo>
                    <a:pt x="688" y="39"/>
                    <a:pt x="687" y="38"/>
                    <a:pt x="687" y="39"/>
                  </a:cubicBezTo>
                  <a:cubicBezTo>
                    <a:pt x="687" y="39"/>
                    <a:pt x="688" y="39"/>
                    <a:pt x="688" y="39"/>
                  </a:cubicBezTo>
                  <a:close/>
                  <a:moveTo>
                    <a:pt x="688" y="41"/>
                  </a:moveTo>
                  <a:cubicBezTo>
                    <a:pt x="688" y="41"/>
                    <a:pt x="688" y="41"/>
                    <a:pt x="688" y="41"/>
                  </a:cubicBezTo>
                  <a:cubicBezTo>
                    <a:pt x="688" y="41"/>
                    <a:pt x="688" y="41"/>
                    <a:pt x="688" y="41"/>
                  </a:cubicBezTo>
                  <a:cubicBezTo>
                    <a:pt x="687" y="41"/>
                    <a:pt x="688" y="41"/>
                    <a:pt x="688" y="41"/>
                  </a:cubicBezTo>
                  <a:close/>
                  <a:moveTo>
                    <a:pt x="699" y="40"/>
                  </a:moveTo>
                  <a:cubicBezTo>
                    <a:pt x="689" y="41"/>
                    <a:pt x="689" y="41"/>
                    <a:pt x="689" y="41"/>
                  </a:cubicBezTo>
                  <a:cubicBezTo>
                    <a:pt x="689" y="41"/>
                    <a:pt x="688" y="41"/>
                    <a:pt x="688" y="41"/>
                  </a:cubicBezTo>
                  <a:cubicBezTo>
                    <a:pt x="688" y="41"/>
                    <a:pt x="689" y="41"/>
                    <a:pt x="689" y="41"/>
                  </a:cubicBezTo>
                  <a:cubicBezTo>
                    <a:pt x="689" y="41"/>
                    <a:pt x="689" y="41"/>
                    <a:pt x="689" y="41"/>
                  </a:cubicBezTo>
                  <a:lnTo>
                    <a:pt x="699" y="40"/>
                  </a:lnTo>
                  <a:close/>
                  <a:moveTo>
                    <a:pt x="688" y="41"/>
                  </a:moveTo>
                  <a:cubicBezTo>
                    <a:pt x="688" y="41"/>
                    <a:pt x="688" y="41"/>
                    <a:pt x="688" y="41"/>
                  </a:cubicBezTo>
                  <a:cubicBezTo>
                    <a:pt x="688" y="41"/>
                    <a:pt x="688" y="41"/>
                    <a:pt x="688" y="41"/>
                  </a:cubicBezTo>
                  <a:cubicBezTo>
                    <a:pt x="688" y="41"/>
                    <a:pt x="688" y="41"/>
                    <a:pt x="688" y="4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0800" dist="254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2" name="Grup 31"/>
          <p:cNvGrpSpPr/>
          <p:nvPr/>
        </p:nvGrpSpPr>
        <p:grpSpPr>
          <a:xfrm>
            <a:off x="8204011" y="4163071"/>
            <a:ext cx="3882709" cy="1913107"/>
            <a:chOff x="523711" y="2578083"/>
            <a:chExt cx="3882709" cy="1913107"/>
          </a:xfrm>
        </p:grpSpPr>
        <p:sp>
          <p:nvSpPr>
            <p:cNvPr id="29" name="Metin kutusu 28"/>
            <p:cNvSpPr txBox="1"/>
            <p:nvPr/>
          </p:nvSpPr>
          <p:spPr>
            <a:xfrm>
              <a:off x="1100581" y="3368266"/>
              <a:ext cx="29030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Test </a:t>
              </a:r>
              <a:r>
                <a:rPr lang="en-US" dirty="0" err="1"/>
                <a:t>cihazlarının</a:t>
              </a:r>
              <a:r>
                <a:rPr lang="en-US" dirty="0"/>
                <a:t> </a:t>
              </a:r>
              <a:r>
                <a:rPr lang="en-US" dirty="0" err="1"/>
                <a:t>geliştirilmesi</a:t>
              </a:r>
              <a:endParaRPr lang="tr-TR" dirty="0"/>
            </a:p>
          </p:txBody>
        </p:sp>
        <p:sp>
          <p:nvSpPr>
            <p:cNvPr id="31" name="Freeform 502"/>
            <p:cNvSpPr>
              <a:spLocks noEditPoints="1"/>
            </p:cNvSpPr>
            <p:nvPr/>
          </p:nvSpPr>
          <p:spPr bwMode="auto">
            <a:xfrm>
              <a:off x="523711" y="2578083"/>
              <a:ext cx="3882709" cy="1913107"/>
            </a:xfrm>
            <a:custGeom>
              <a:avLst/>
              <a:gdLst>
                <a:gd name="T0" fmla="*/ 685 w 1319"/>
                <a:gd name="T1" fmla="*/ 39 h 237"/>
                <a:gd name="T2" fmla="*/ 684 w 1319"/>
                <a:gd name="T3" fmla="*/ 48 h 237"/>
                <a:gd name="T4" fmla="*/ 686 w 1319"/>
                <a:gd name="T5" fmla="*/ 40 h 237"/>
                <a:gd name="T6" fmla="*/ 689 w 1319"/>
                <a:gd name="T7" fmla="*/ 38 h 237"/>
                <a:gd name="T8" fmla="*/ 1030 w 1319"/>
                <a:gd name="T9" fmla="*/ 43 h 237"/>
                <a:gd name="T10" fmla="*/ 1319 w 1319"/>
                <a:gd name="T11" fmla="*/ 126 h 237"/>
                <a:gd name="T12" fmla="*/ 1278 w 1319"/>
                <a:gd name="T13" fmla="*/ 85 h 237"/>
                <a:gd name="T14" fmla="*/ 1098 w 1319"/>
                <a:gd name="T15" fmla="*/ 53 h 237"/>
                <a:gd name="T16" fmla="*/ 927 w 1319"/>
                <a:gd name="T17" fmla="*/ 38 h 237"/>
                <a:gd name="T18" fmla="*/ 835 w 1319"/>
                <a:gd name="T19" fmla="*/ 36 h 237"/>
                <a:gd name="T20" fmla="*/ 809 w 1319"/>
                <a:gd name="T21" fmla="*/ 36 h 237"/>
                <a:gd name="T22" fmla="*/ 927 w 1319"/>
                <a:gd name="T23" fmla="*/ 39 h 237"/>
                <a:gd name="T24" fmla="*/ 906 w 1319"/>
                <a:gd name="T25" fmla="*/ 40 h 237"/>
                <a:gd name="T26" fmla="*/ 954 w 1319"/>
                <a:gd name="T27" fmla="*/ 43 h 237"/>
                <a:gd name="T28" fmla="*/ 718 w 1319"/>
                <a:gd name="T29" fmla="*/ 40 h 237"/>
                <a:gd name="T30" fmla="*/ 1084 w 1319"/>
                <a:gd name="T31" fmla="*/ 57 h 237"/>
                <a:gd name="T32" fmla="*/ 954 w 1319"/>
                <a:gd name="T33" fmla="*/ 48 h 237"/>
                <a:gd name="T34" fmla="*/ 688 w 1319"/>
                <a:gd name="T35" fmla="*/ 45 h 237"/>
                <a:gd name="T36" fmla="*/ 692 w 1319"/>
                <a:gd name="T37" fmla="*/ 45 h 237"/>
                <a:gd name="T38" fmla="*/ 941 w 1319"/>
                <a:gd name="T39" fmla="*/ 49 h 237"/>
                <a:gd name="T40" fmla="*/ 1142 w 1319"/>
                <a:gd name="T41" fmla="*/ 69 h 237"/>
                <a:gd name="T42" fmla="*/ 1291 w 1319"/>
                <a:gd name="T43" fmla="*/ 105 h 237"/>
                <a:gd name="T44" fmla="*/ 1300 w 1319"/>
                <a:gd name="T45" fmla="*/ 134 h 237"/>
                <a:gd name="T46" fmla="*/ 1171 w 1319"/>
                <a:gd name="T47" fmla="*/ 185 h 237"/>
                <a:gd name="T48" fmla="*/ 765 w 1319"/>
                <a:gd name="T49" fmla="*/ 221 h 237"/>
                <a:gd name="T50" fmla="*/ 244 w 1319"/>
                <a:gd name="T51" fmla="*/ 206 h 237"/>
                <a:gd name="T52" fmla="*/ 14 w 1319"/>
                <a:gd name="T53" fmla="*/ 149 h 237"/>
                <a:gd name="T54" fmla="*/ 350 w 1319"/>
                <a:gd name="T55" fmla="*/ 42 h 237"/>
                <a:gd name="T56" fmla="*/ 774 w 1319"/>
                <a:gd name="T57" fmla="*/ 16 h 237"/>
                <a:gd name="T58" fmla="*/ 1123 w 1319"/>
                <a:gd name="T59" fmla="*/ 36 h 237"/>
                <a:gd name="T60" fmla="*/ 1130 w 1319"/>
                <a:gd name="T61" fmla="*/ 38 h 237"/>
                <a:gd name="T62" fmla="*/ 1137 w 1319"/>
                <a:gd name="T63" fmla="*/ 38 h 237"/>
                <a:gd name="T64" fmla="*/ 1144 w 1319"/>
                <a:gd name="T65" fmla="*/ 33 h 237"/>
                <a:gd name="T66" fmla="*/ 1143 w 1319"/>
                <a:gd name="T67" fmla="*/ 25 h 237"/>
                <a:gd name="T68" fmla="*/ 1137 w 1319"/>
                <a:gd name="T69" fmla="*/ 20 h 237"/>
                <a:gd name="T70" fmla="*/ 1131 w 1319"/>
                <a:gd name="T71" fmla="*/ 19 h 237"/>
                <a:gd name="T72" fmla="*/ 1122 w 1319"/>
                <a:gd name="T73" fmla="*/ 19 h 237"/>
                <a:gd name="T74" fmla="*/ 920 w 1319"/>
                <a:gd name="T75" fmla="*/ 2 h 237"/>
                <a:gd name="T76" fmla="*/ 750 w 1319"/>
                <a:gd name="T77" fmla="*/ 1 h 237"/>
                <a:gd name="T78" fmla="*/ 385 w 1319"/>
                <a:gd name="T79" fmla="*/ 23 h 237"/>
                <a:gd name="T80" fmla="*/ 65 w 1319"/>
                <a:gd name="T81" fmla="*/ 94 h 237"/>
                <a:gd name="T82" fmla="*/ 7 w 1319"/>
                <a:gd name="T83" fmla="*/ 168 h 237"/>
                <a:gd name="T84" fmla="*/ 158 w 1319"/>
                <a:gd name="T85" fmla="*/ 212 h 237"/>
                <a:gd name="T86" fmla="*/ 992 w 1319"/>
                <a:gd name="T87" fmla="*/ 223 h 237"/>
                <a:gd name="T88" fmla="*/ 1284 w 1319"/>
                <a:gd name="T89" fmla="*/ 161 h 237"/>
                <a:gd name="T90" fmla="*/ 1319 w 1319"/>
                <a:gd name="T91" fmla="*/ 126 h 237"/>
                <a:gd name="T92" fmla="*/ 985 w 1319"/>
                <a:gd name="T93" fmla="*/ 52 h 237"/>
                <a:gd name="T94" fmla="*/ 688 w 1319"/>
                <a:gd name="T95" fmla="*/ 44 h 237"/>
                <a:gd name="T96" fmla="*/ 1041 w 1319"/>
                <a:gd name="T97" fmla="*/ 46 h 237"/>
                <a:gd name="T98" fmla="*/ 688 w 1319"/>
                <a:gd name="T99" fmla="*/ 45 h 237"/>
                <a:gd name="T100" fmla="*/ 1270 w 1319"/>
                <a:gd name="T101" fmla="*/ 96 h 237"/>
                <a:gd name="T102" fmla="*/ 688 w 1319"/>
                <a:gd name="T103" fmla="*/ 46 h 237"/>
                <a:gd name="T104" fmla="*/ 769 w 1319"/>
                <a:gd name="T105" fmla="*/ 37 h 237"/>
                <a:gd name="T106" fmla="*/ 926 w 1319"/>
                <a:gd name="T107" fmla="*/ 46 h 237"/>
                <a:gd name="T108" fmla="*/ 986 w 1319"/>
                <a:gd name="T109" fmla="*/ 52 h 237"/>
                <a:gd name="T110" fmla="*/ 687 w 1319"/>
                <a:gd name="T111" fmla="*/ 41 h 237"/>
                <a:gd name="T112" fmla="*/ 689 w 1319"/>
                <a:gd name="T113" fmla="*/ 38 h 237"/>
                <a:gd name="T114" fmla="*/ 689 w 1319"/>
                <a:gd name="T115" fmla="*/ 45 h 237"/>
                <a:gd name="T116" fmla="*/ 688 w 1319"/>
                <a:gd name="T117" fmla="*/ 41 h 237"/>
                <a:gd name="T118" fmla="*/ 689 w 1319"/>
                <a:gd name="T119" fmla="*/ 41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319" h="237">
                  <a:moveTo>
                    <a:pt x="686" y="40"/>
                  </a:moveTo>
                  <a:cubicBezTo>
                    <a:pt x="686" y="40"/>
                    <a:pt x="686" y="40"/>
                    <a:pt x="686" y="40"/>
                  </a:cubicBezTo>
                  <a:cubicBezTo>
                    <a:pt x="686" y="40"/>
                    <a:pt x="685" y="40"/>
                    <a:pt x="684" y="40"/>
                  </a:cubicBezTo>
                  <a:cubicBezTo>
                    <a:pt x="684" y="40"/>
                    <a:pt x="684" y="40"/>
                    <a:pt x="684" y="40"/>
                  </a:cubicBezTo>
                  <a:cubicBezTo>
                    <a:pt x="684" y="40"/>
                    <a:pt x="684" y="40"/>
                    <a:pt x="683" y="40"/>
                  </a:cubicBezTo>
                  <a:cubicBezTo>
                    <a:pt x="684" y="39"/>
                    <a:pt x="685" y="40"/>
                    <a:pt x="685" y="39"/>
                  </a:cubicBezTo>
                  <a:cubicBezTo>
                    <a:pt x="685" y="39"/>
                    <a:pt x="685" y="39"/>
                    <a:pt x="685" y="39"/>
                  </a:cubicBezTo>
                  <a:cubicBezTo>
                    <a:pt x="686" y="39"/>
                    <a:pt x="687" y="39"/>
                    <a:pt x="688" y="39"/>
                  </a:cubicBezTo>
                  <a:cubicBezTo>
                    <a:pt x="687" y="40"/>
                    <a:pt x="686" y="39"/>
                    <a:pt x="686" y="40"/>
                  </a:cubicBezTo>
                  <a:close/>
                  <a:moveTo>
                    <a:pt x="684" y="48"/>
                  </a:moveTo>
                  <a:cubicBezTo>
                    <a:pt x="685" y="48"/>
                    <a:pt x="685" y="48"/>
                    <a:pt x="685" y="48"/>
                  </a:cubicBezTo>
                  <a:cubicBezTo>
                    <a:pt x="685" y="48"/>
                    <a:pt x="684" y="48"/>
                    <a:pt x="684" y="48"/>
                  </a:cubicBezTo>
                  <a:close/>
                  <a:moveTo>
                    <a:pt x="685" y="46"/>
                  </a:moveTo>
                  <a:cubicBezTo>
                    <a:pt x="685" y="46"/>
                    <a:pt x="685" y="46"/>
                    <a:pt x="685" y="46"/>
                  </a:cubicBezTo>
                  <a:cubicBezTo>
                    <a:pt x="685" y="46"/>
                    <a:pt x="685" y="46"/>
                    <a:pt x="685" y="46"/>
                  </a:cubicBezTo>
                  <a:close/>
                  <a:moveTo>
                    <a:pt x="686" y="40"/>
                  </a:moveTo>
                  <a:cubicBezTo>
                    <a:pt x="686" y="40"/>
                    <a:pt x="687" y="40"/>
                    <a:pt x="687" y="40"/>
                  </a:cubicBezTo>
                  <a:cubicBezTo>
                    <a:pt x="686" y="40"/>
                    <a:pt x="686" y="40"/>
                    <a:pt x="686" y="40"/>
                  </a:cubicBezTo>
                  <a:cubicBezTo>
                    <a:pt x="686" y="40"/>
                    <a:pt x="686" y="40"/>
                    <a:pt x="686" y="40"/>
                  </a:cubicBezTo>
                  <a:close/>
                  <a:moveTo>
                    <a:pt x="686" y="43"/>
                  </a:moveTo>
                  <a:cubicBezTo>
                    <a:pt x="686" y="44"/>
                    <a:pt x="686" y="43"/>
                    <a:pt x="686" y="43"/>
                  </a:cubicBezTo>
                  <a:close/>
                  <a:moveTo>
                    <a:pt x="689" y="38"/>
                  </a:moveTo>
                  <a:cubicBezTo>
                    <a:pt x="688" y="38"/>
                    <a:pt x="688" y="38"/>
                    <a:pt x="688" y="39"/>
                  </a:cubicBezTo>
                  <a:cubicBezTo>
                    <a:pt x="688" y="39"/>
                    <a:pt x="689" y="39"/>
                    <a:pt x="689" y="38"/>
                  </a:cubicBezTo>
                  <a:close/>
                  <a:moveTo>
                    <a:pt x="685" y="46"/>
                  </a:moveTo>
                  <a:cubicBezTo>
                    <a:pt x="685" y="46"/>
                    <a:pt x="685" y="46"/>
                    <a:pt x="685" y="46"/>
                  </a:cubicBezTo>
                  <a:close/>
                  <a:moveTo>
                    <a:pt x="685" y="45"/>
                  </a:moveTo>
                  <a:cubicBezTo>
                    <a:pt x="685" y="45"/>
                    <a:pt x="685" y="45"/>
                    <a:pt x="685" y="45"/>
                  </a:cubicBezTo>
                  <a:cubicBezTo>
                    <a:pt x="685" y="45"/>
                    <a:pt x="685" y="45"/>
                    <a:pt x="685" y="45"/>
                  </a:cubicBezTo>
                  <a:close/>
                  <a:moveTo>
                    <a:pt x="1030" y="43"/>
                  </a:moveTo>
                  <a:cubicBezTo>
                    <a:pt x="1023" y="42"/>
                    <a:pt x="1012" y="41"/>
                    <a:pt x="1009" y="41"/>
                  </a:cubicBezTo>
                  <a:cubicBezTo>
                    <a:pt x="1019" y="42"/>
                    <a:pt x="1026" y="43"/>
                    <a:pt x="1030" y="43"/>
                  </a:cubicBezTo>
                  <a:close/>
                  <a:moveTo>
                    <a:pt x="1122" y="54"/>
                  </a:moveTo>
                  <a:cubicBezTo>
                    <a:pt x="1109" y="53"/>
                    <a:pt x="1109" y="53"/>
                    <a:pt x="1109" y="53"/>
                  </a:cubicBezTo>
                  <a:cubicBezTo>
                    <a:pt x="1108" y="53"/>
                    <a:pt x="1118" y="54"/>
                    <a:pt x="1122" y="54"/>
                  </a:cubicBezTo>
                  <a:close/>
                  <a:moveTo>
                    <a:pt x="1319" y="126"/>
                  </a:moveTo>
                  <a:cubicBezTo>
                    <a:pt x="1319" y="125"/>
                    <a:pt x="1319" y="125"/>
                    <a:pt x="1319" y="125"/>
                  </a:cubicBezTo>
                  <a:cubicBezTo>
                    <a:pt x="1319" y="124"/>
                    <a:pt x="1319" y="124"/>
                    <a:pt x="1319" y="124"/>
                  </a:cubicBezTo>
                  <a:cubicBezTo>
                    <a:pt x="1319" y="118"/>
                    <a:pt x="1316" y="112"/>
                    <a:pt x="1313" y="108"/>
                  </a:cubicBezTo>
                  <a:cubicBezTo>
                    <a:pt x="1309" y="103"/>
                    <a:pt x="1305" y="100"/>
                    <a:pt x="1301" y="97"/>
                  </a:cubicBezTo>
                  <a:cubicBezTo>
                    <a:pt x="1293" y="91"/>
                    <a:pt x="1285" y="88"/>
                    <a:pt x="1279" y="86"/>
                  </a:cubicBezTo>
                  <a:cubicBezTo>
                    <a:pt x="1280" y="86"/>
                    <a:pt x="1280" y="86"/>
                    <a:pt x="1278" y="85"/>
                  </a:cubicBezTo>
                  <a:cubicBezTo>
                    <a:pt x="1272" y="83"/>
                    <a:pt x="1269" y="82"/>
                    <a:pt x="1262" y="80"/>
                  </a:cubicBezTo>
                  <a:cubicBezTo>
                    <a:pt x="1239" y="73"/>
                    <a:pt x="1219" y="70"/>
                    <a:pt x="1199" y="67"/>
                  </a:cubicBezTo>
                  <a:cubicBezTo>
                    <a:pt x="1180" y="64"/>
                    <a:pt x="1162" y="61"/>
                    <a:pt x="1142" y="58"/>
                  </a:cubicBezTo>
                  <a:cubicBezTo>
                    <a:pt x="1137" y="58"/>
                    <a:pt x="1123" y="55"/>
                    <a:pt x="1119" y="55"/>
                  </a:cubicBezTo>
                  <a:cubicBezTo>
                    <a:pt x="1126" y="56"/>
                    <a:pt x="1135" y="57"/>
                    <a:pt x="1134" y="57"/>
                  </a:cubicBezTo>
                  <a:cubicBezTo>
                    <a:pt x="1122" y="56"/>
                    <a:pt x="1106" y="54"/>
                    <a:pt x="1098" y="53"/>
                  </a:cubicBezTo>
                  <a:cubicBezTo>
                    <a:pt x="1083" y="51"/>
                    <a:pt x="1076" y="50"/>
                    <a:pt x="1062" y="49"/>
                  </a:cubicBezTo>
                  <a:cubicBezTo>
                    <a:pt x="1059" y="48"/>
                    <a:pt x="1065" y="49"/>
                    <a:pt x="1058" y="48"/>
                  </a:cubicBezTo>
                  <a:cubicBezTo>
                    <a:pt x="1037" y="46"/>
                    <a:pt x="1027" y="45"/>
                    <a:pt x="1008" y="43"/>
                  </a:cubicBezTo>
                  <a:cubicBezTo>
                    <a:pt x="1003" y="43"/>
                    <a:pt x="980" y="41"/>
                    <a:pt x="974" y="41"/>
                  </a:cubicBezTo>
                  <a:cubicBezTo>
                    <a:pt x="968" y="40"/>
                    <a:pt x="980" y="41"/>
                    <a:pt x="975" y="41"/>
                  </a:cubicBezTo>
                  <a:cubicBezTo>
                    <a:pt x="927" y="38"/>
                    <a:pt x="927" y="38"/>
                    <a:pt x="927" y="38"/>
                  </a:cubicBezTo>
                  <a:cubicBezTo>
                    <a:pt x="923" y="38"/>
                    <a:pt x="920" y="38"/>
                    <a:pt x="914" y="38"/>
                  </a:cubicBezTo>
                  <a:cubicBezTo>
                    <a:pt x="909" y="37"/>
                    <a:pt x="915" y="37"/>
                    <a:pt x="908" y="37"/>
                  </a:cubicBezTo>
                  <a:cubicBezTo>
                    <a:pt x="902" y="37"/>
                    <a:pt x="913" y="38"/>
                    <a:pt x="912" y="38"/>
                  </a:cubicBezTo>
                  <a:cubicBezTo>
                    <a:pt x="903" y="37"/>
                    <a:pt x="905" y="38"/>
                    <a:pt x="900" y="38"/>
                  </a:cubicBezTo>
                  <a:cubicBezTo>
                    <a:pt x="888" y="37"/>
                    <a:pt x="880" y="37"/>
                    <a:pt x="869" y="37"/>
                  </a:cubicBezTo>
                  <a:cubicBezTo>
                    <a:pt x="835" y="36"/>
                    <a:pt x="835" y="36"/>
                    <a:pt x="835" y="36"/>
                  </a:cubicBezTo>
                  <a:cubicBezTo>
                    <a:pt x="811" y="36"/>
                    <a:pt x="811" y="36"/>
                    <a:pt x="811" y="36"/>
                  </a:cubicBezTo>
                  <a:cubicBezTo>
                    <a:pt x="786" y="36"/>
                    <a:pt x="786" y="36"/>
                    <a:pt x="786" y="36"/>
                  </a:cubicBezTo>
                  <a:cubicBezTo>
                    <a:pt x="781" y="36"/>
                    <a:pt x="790" y="36"/>
                    <a:pt x="782" y="36"/>
                  </a:cubicBezTo>
                  <a:cubicBezTo>
                    <a:pt x="749" y="36"/>
                    <a:pt x="716" y="37"/>
                    <a:pt x="692" y="38"/>
                  </a:cubicBezTo>
                  <a:cubicBezTo>
                    <a:pt x="729" y="36"/>
                    <a:pt x="757" y="36"/>
                    <a:pt x="790" y="36"/>
                  </a:cubicBezTo>
                  <a:cubicBezTo>
                    <a:pt x="795" y="36"/>
                    <a:pt x="804" y="36"/>
                    <a:pt x="809" y="36"/>
                  </a:cubicBezTo>
                  <a:cubicBezTo>
                    <a:pt x="811" y="36"/>
                    <a:pt x="804" y="36"/>
                    <a:pt x="811" y="36"/>
                  </a:cubicBezTo>
                  <a:cubicBezTo>
                    <a:pt x="818" y="36"/>
                    <a:pt x="818" y="36"/>
                    <a:pt x="818" y="36"/>
                  </a:cubicBezTo>
                  <a:cubicBezTo>
                    <a:pt x="814" y="36"/>
                    <a:pt x="821" y="36"/>
                    <a:pt x="823" y="37"/>
                  </a:cubicBezTo>
                  <a:cubicBezTo>
                    <a:pt x="851" y="37"/>
                    <a:pt x="873" y="37"/>
                    <a:pt x="898" y="38"/>
                  </a:cubicBezTo>
                  <a:cubicBezTo>
                    <a:pt x="902" y="38"/>
                    <a:pt x="894" y="38"/>
                    <a:pt x="900" y="38"/>
                  </a:cubicBezTo>
                  <a:cubicBezTo>
                    <a:pt x="927" y="39"/>
                    <a:pt x="927" y="39"/>
                    <a:pt x="927" y="39"/>
                  </a:cubicBezTo>
                  <a:cubicBezTo>
                    <a:pt x="930" y="40"/>
                    <a:pt x="937" y="40"/>
                    <a:pt x="933" y="40"/>
                  </a:cubicBezTo>
                  <a:cubicBezTo>
                    <a:pt x="901" y="38"/>
                    <a:pt x="856" y="37"/>
                    <a:pt x="817" y="37"/>
                  </a:cubicBezTo>
                  <a:cubicBezTo>
                    <a:pt x="806" y="37"/>
                    <a:pt x="793" y="37"/>
                    <a:pt x="787" y="37"/>
                  </a:cubicBezTo>
                  <a:cubicBezTo>
                    <a:pt x="804" y="37"/>
                    <a:pt x="818" y="37"/>
                    <a:pt x="833" y="38"/>
                  </a:cubicBezTo>
                  <a:cubicBezTo>
                    <a:pt x="853" y="38"/>
                    <a:pt x="874" y="38"/>
                    <a:pt x="893" y="39"/>
                  </a:cubicBezTo>
                  <a:cubicBezTo>
                    <a:pt x="906" y="40"/>
                    <a:pt x="906" y="40"/>
                    <a:pt x="906" y="40"/>
                  </a:cubicBezTo>
                  <a:cubicBezTo>
                    <a:pt x="920" y="40"/>
                    <a:pt x="920" y="40"/>
                    <a:pt x="920" y="40"/>
                  </a:cubicBezTo>
                  <a:cubicBezTo>
                    <a:pt x="929" y="41"/>
                    <a:pt x="929" y="41"/>
                    <a:pt x="929" y="41"/>
                  </a:cubicBezTo>
                  <a:cubicBezTo>
                    <a:pt x="937" y="41"/>
                    <a:pt x="944" y="41"/>
                    <a:pt x="953" y="42"/>
                  </a:cubicBezTo>
                  <a:cubicBezTo>
                    <a:pt x="968" y="43"/>
                    <a:pt x="983" y="44"/>
                    <a:pt x="999" y="46"/>
                  </a:cubicBezTo>
                  <a:cubicBezTo>
                    <a:pt x="1002" y="46"/>
                    <a:pt x="1001" y="46"/>
                    <a:pt x="997" y="46"/>
                  </a:cubicBezTo>
                  <a:cubicBezTo>
                    <a:pt x="977" y="44"/>
                    <a:pt x="974" y="44"/>
                    <a:pt x="954" y="43"/>
                  </a:cubicBezTo>
                  <a:cubicBezTo>
                    <a:pt x="956" y="43"/>
                    <a:pt x="958" y="43"/>
                    <a:pt x="957" y="43"/>
                  </a:cubicBezTo>
                  <a:cubicBezTo>
                    <a:pt x="951" y="43"/>
                    <a:pt x="949" y="42"/>
                    <a:pt x="945" y="42"/>
                  </a:cubicBezTo>
                  <a:cubicBezTo>
                    <a:pt x="960" y="43"/>
                    <a:pt x="958" y="43"/>
                    <a:pt x="953" y="43"/>
                  </a:cubicBezTo>
                  <a:cubicBezTo>
                    <a:pt x="916" y="41"/>
                    <a:pt x="870" y="39"/>
                    <a:pt x="840" y="39"/>
                  </a:cubicBezTo>
                  <a:cubicBezTo>
                    <a:pt x="836" y="39"/>
                    <a:pt x="834" y="39"/>
                    <a:pt x="829" y="39"/>
                  </a:cubicBezTo>
                  <a:cubicBezTo>
                    <a:pt x="794" y="38"/>
                    <a:pt x="755" y="38"/>
                    <a:pt x="718" y="40"/>
                  </a:cubicBezTo>
                  <a:cubicBezTo>
                    <a:pt x="761" y="39"/>
                    <a:pt x="805" y="38"/>
                    <a:pt x="854" y="39"/>
                  </a:cubicBezTo>
                  <a:cubicBezTo>
                    <a:pt x="856" y="39"/>
                    <a:pt x="854" y="39"/>
                    <a:pt x="859" y="40"/>
                  </a:cubicBezTo>
                  <a:cubicBezTo>
                    <a:pt x="880" y="40"/>
                    <a:pt x="904" y="41"/>
                    <a:pt x="920" y="42"/>
                  </a:cubicBezTo>
                  <a:cubicBezTo>
                    <a:pt x="941" y="44"/>
                    <a:pt x="941" y="44"/>
                    <a:pt x="941" y="44"/>
                  </a:cubicBezTo>
                  <a:cubicBezTo>
                    <a:pt x="993" y="47"/>
                    <a:pt x="1030" y="51"/>
                    <a:pt x="1079" y="57"/>
                  </a:cubicBezTo>
                  <a:cubicBezTo>
                    <a:pt x="1079" y="57"/>
                    <a:pt x="1082" y="57"/>
                    <a:pt x="1084" y="57"/>
                  </a:cubicBezTo>
                  <a:cubicBezTo>
                    <a:pt x="1073" y="57"/>
                    <a:pt x="1073" y="57"/>
                    <a:pt x="1073" y="57"/>
                  </a:cubicBezTo>
                  <a:cubicBezTo>
                    <a:pt x="1049" y="54"/>
                    <a:pt x="1049" y="54"/>
                    <a:pt x="1049" y="54"/>
                  </a:cubicBezTo>
                  <a:cubicBezTo>
                    <a:pt x="1008" y="50"/>
                    <a:pt x="950" y="45"/>
                    <a:pt x="898" y="43"/>
                  </a:cubicBezTo>
                  <a:cubicBezTo>
                    <a:pt x="892" y="43"/>
                    <a:pt x="897" y="43"/>
                    <a:pt x="901" y="44"/>
                  </a:cubicBezTo>
                  <a:cubicBezTo>
                    <a:pt x="926" y="45"/>
                    <a:pt x="948" y="46"/>
                    <a:pt x="975" y="48"/>
                  </a:cubicBezTo>
                  <a:cubicBezTo>
                    <a:pt x="984" y="50"/>
                    <a:pt x="974" y="49"/>
                    <a:pt x="954" y="48"/>
                  </a:cubicBezTo>
                  <a:cubicBezTo>
                    <a:pt x="937" y="47"/>
                    <a:pt x="914" y="45"/>
                    <a:pt x="893" y="45"/>
                  </a:cubicBezTo>
                  <a:cubicBezTo>
                    <a:pt x="871" y="44"/>
                    <a:pt x="851" y="43"/>
                    <a:pt x="841" y="43"/>
                  </a:cubicBezTo>
                  <a:cubicBezTo>
                    <a:pt x="791" y="42"/>
                    <a:pt x="742" y="43"/>
                    <a:pt x="693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88" y="45"/>
                    <a:pt x="688" y="45"/>
                    <a:pt x="688" y="45"/>
                  </a:cubicBezTo>
                  <a:cubicBezTo>
                    <a:pt x="686" y="45"/>
                    <a:pt x="686" y="45"/>
                    <a:pt x="686" y="45"/>
                  </a:cubicBezTo>
                  <a:cubicBezTo>
                    <a:pt x="686" y="45"/>
                    <a:pt x="687" y="45"/>
                    <a:pt x="688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89" y="45"/>
                    <a:pt x="689" y="45"/>
                    <a:pt x="689" y="45"/>
                  </a:cubicBezTo>
                  <a:cubicBezTo>
                    <a:pt x="692" y="45"/>
                    <a:pt x="692" y="45"/>
                    <a:pt x="692" y="45"/>
                  </a:cubicBezTo>
                  <a:cubicBezTo>
                    <a:pt x="701" y="45"/>
                    <a:pt x="701" y="45"/>
                    <a:pt x="701" y="45"/>
                  </a:cubicBezTo>
                  <a:cubicBezTo>
                    <a:pt x="701" y="45"/>
                    <a:pt x="703" y="44"/>
                    <a:pt x="707" y="44"/>
                  </a:cubicBezTo>
                  <a:cubicBezTo>
                    <a:pt x="756" y="43"/>
                    <a:pt x="811" y="43"/>
                    <a:pt x="855" y="43"/>
                  </a:cubicBezTo>
                  <a:cubicBezTo>
                    <a:pt x="873" y="44"/>
                    <a:pt x="908" y="45"/>
                    <a:pt x="926" y="47"/>
                  </a:cubicBezTo>
                  <a:cubicBezTo>
                    <a:pt x="922" y="47"/>
                    <a:pt x="907" y="46"/>
                    <a:pt x="888" y="46"/>
                  </a:cubicBezTo>
                  <a:cubicBezTo>
                    <a:pt x="907" y="46"/>
                    <a:pt x="925" y="48"/>
                    <a:pt x="941" y="49"/>
                  </a:cubicBezTo>
                  <a:cubicBezTo>
                    <a:pt x="955" y="49"/>
                    <a:pt x="978" y="51"/>
                    <a:pt x="985" y="52"/>
                  </a:cubicBezTo>
                  <a:cubicBezTo>
                    <a:pt x="986" y="52"/>
                    <a:pt x="984" y="52"/>
                    <a:pt x="985" y="52"/>
                  </a:cubicBezTo>
                  <a:cubicBezTo>
                    <a:pt x="986" y="52"/>
                    <a:pt x="996" y="53"/>
                    <a:pt x="997" y="53"/>
                  </a:cubicBezTo>
                  <a:cubicBezTo>
                    <a:pt x="1004" y="53"/>
                    <a:pt x="1003" y="53"/>
                    <a:pt x="1011" y="54"/>
                  </a:cubicBezTo>
                  <a:cubicBezTo>
                    <a:pt x="1022" y="55"/>
                    <a:pt x="1022" y="55"/>
                    <a:pt x="1029" y="56"/>
                  </a:cubicBezTo>
                  <a:cubicBezTo>
                    <a:pt x="1067" y="59"/>
                    <a:pt x="1104" y="64"/>
                    <a:pt x="1142" y="69"/>
                  </a:cubicBezTo>
                  <a:cubicBezTo>
                    <a:pt x="1154" y="71"/>
                    <a:pt x="1154" y="71"/>
                    <a:pt x="1154" y="71"/>
                  </a:cubicBezTo>
                  <a:cubicBezTo>
                    <a:pt x="1158" y="72"/>
                    <a:pt x="1155" y="72"/>
                    <a:pt x="1159" y="72"/>
                  </a:cubicBezTo>
                  <a:cubicBezTo>
                    <a:pt x="1162" y="73"/>
                    <a:pt x="1161" y="72"/>
                    <a:pt x="1165" y="73"/>
                  </a:cubicBezTo>
                  <a:cubicBezTo>
                    <a:pt x="1179" y="75"/>
                    <a:pt x="1196" y="78"/>
                    <a:pt x="1211" y="81"/>
                  </a:cubicBezTo>
                  <a:cubicBezTo>
                    <a:pt x="1229" y="84"/>
                    <a:pt x="1249" y="88"/>
                    <a:pt x="1267" y="94"/>
                  </a:cubicBezTo>
                  <a:cubicBezTo>
                    <a:pt x="1275" y="97"/>
                    <a:pt x="1284" y="101"/>
                    <a:pt x="1291" y="105"/>
                  </a:cubicBezTo>
                  <a:cubicBezTo>
                    <a:pt x="1298" y="109"/>
                    <a:pt x="1303" y="114"/>
                    <a:pt x="1305" y="119"/>
                  </a:cubicBezTo>
                  <a:cubicBezTo>
                    <a:pt x="1306" y="122"/>
                    <a:pt x="1306" y="121"/>
                    <a:pt x="1306" y="121"/>
                  </a:cubicBezTo>
                  <a:cubicBezTo>
                    <a:pt x="1306" y="121"/>
                    <a:pt x="1306" y="121"/>
                    <a:pt x="1307" y="124"/>
                  </a:cubicBezTo>
                  <a:cubicBezTo>
                    <a:pt x="1307" y="125"/>
                    <a:pt x="1307" y="126"/>
                    <a:pt x="1307" y="126"/>
                  </a:cubicBezTo>
                  <a:cubicBezTo>
                    <a:pt x="1307" y="127"/>
                    <a:pt x="1306" y="127"/>
                    <a:pt x="1306" y="128"/>
                  </a:cubicBezTo>
                  <a:cubicBezTo>
                    <a:pt x="1304" y="130"/>
                    <a:pt x="1302" y="132"/>
                    <a:pt x="1300" y="134"/>
                  </a:cubicBezTo>
                  <a:cubicBezTo>
                    <a:pt x="1296" y="138"/>
                    <a:pt x="1291" y="142"/>
                    <a:pt x="1285" y="145"/>
                  </a:cubicBezTo>
                  <a:cubicBezTo>
                    <a:pt x="1274" y="152"/>
                    <a:pt x="1262" y="158"/>
                    <a:pt x="1250" y="163"/>
                  </a:cubicBezTo>
                  <a:cubicBezTo>
                    <a:pt x="1247" y="164"/>
                    <a:pt x="1244" y="165"/>
                    <a:pt x="1241" y="166"/>
                  </a:cubicBezTo>
                  <a:cubicBezTo>
                    <a:pt x="1231" y="169"/>
                    <a:pt x="1231" y="169"/>
                    <a:pt x="1231" y="169"/>
                  </a:cubicBezTo>
                  <a:cubicBezTo>
                    <a:pt x="1224" y="171"/>
                    <a:pt x="1218" y="173"/>
                    <a:pt x="1211" y="175"/>
                  </a:cubicBezTo>
                  <a:cubicBezTo>
                    <a:pt x="1198" y="178"/>
                    <a:pt x="1184" y="182"/>
                    <a:pt x="1171" y="185"/>
                  </a:cubicBezTo>
                  <a:cubicBezTo>
                    <a:pt x="1167" y="186"/>
                    <a:pt x="1170" y="185"/>
                    <a:pt x="1164" y="186"/>
                  </a:cubicBezTo>
                  <a:cubicBezTo>
                    <a:pt x="1156" y="188"/>
                    <a:pt x="1158" y="188"/>
                    <a:pt x="1152" y="189"/>
                  </a:cubicBezTo>
                  <a:cubicBezTo>
                    <a:pt x="1147" y="190"/>
                    <a:pt x="1144" y="191"/>
                    <a:pt x="1141" y="191"/>
                  </a:cubicBezTo>
                  <a:cubicBezTo>
                    <a:pt x="1110" y="197"/>
                    <a:pt x="1078" y="201"/>
                    <a:pt x="1045" y="205"/>
                  </a:cubicBezTo>
                  <a:cubicBezTo>
                    <a:pt x="1013" y="208"/>
                    <a:pt x="980" y="210"/>
                    <a:pt x="947" y="213"/>
                  </a:cubicBezTo>
                  <a:cubicBezTo>
                    <a:pt x="885" y="217"/>
                    <a:pt x="823" y="220"/>
                    <a:pt x="765" y="221"/>
                  </a:cubicBezTo>
                  <a:cubicBezTo>
                    <a:pt x="719" y="222"/>
                    <a:pt x="675" y="223"/>
                    <a:pt x="633" y="222"/>
                  </a:cubicBezTo>
                  <a:cubicBezTo>
                    <a:pt x="578" y="222"/>
                    <a:pt x="530" y="221"/>
                    <a:pt x="478" y="219"/>
                  </a:cubicBezTo>
                  <a:cubicBezTo>
                    <a:pt x="441" y="218"/>
                    <a:pt x="400" y="216"/>
                    <a:pt x="368" y="214"/>
                  </a:cubicBezTo>
                  <a:cubicBezTo>
                    <a:pt x="350" y="214"/>
                    <a:pt x="350" y="214"/>
                    <a:pt x="350" y="214"/>
                  </a:cubicBezTo>
                  <a:cubicBezTo>
                    <a:pt x="321" y="212"/>
                    <a:pt x="321" y="212"/>
                    <a:pt x="321" y="212"/>
                  </a:cubicBezTo>
                  <a:cubicBezTo>
                    <a:pt x="296" y="210"/>
                    <a:pt x="270" y="209"/>
                    <a:pt x="244" y="206"/>
                  </a:cubicBezTo>
                  <a:cubicBezTo>
                    <a:pt x="215" y="204"/>
                    <a:pt x="188" y="201"/>
                    <a:pt x="160" y="198"/>
                  </a:cubicBezTo>
                  <a:cubicBezTo>
                    <a:pt x="144" y="196"/>
                    <a:pt x="129" y="194"/>
                    <a:pt x="114" y="191"/>
                  </a:cubicBezTo>
                  <a:cubicBezTo>
                    <a:pt x="103" y="189"/>
                    <a:pt x="93" y="187"/>
                    <a:pt x="82" y="185"/>
                  </a:cubicBezTo>
                  <a:cubicBezTo>
                    <a:pt x="68" y="182"/>
                    <a:pt x="53" y="178"/>
                    <a:pt x="40" y="172"/>
                  </a:cubicBezTo>
                  <a:cubicBezTo>
                    <a:pt x="33" y="170"/>
                    <a:pt x="26" y="166"/>
                    <a:pt x="22" y="163"/>
                  </a:cubicBezTo>
                  <a:cubicBezTo>
                    <a:pt x="17" y="159"/>
                    <a:pt x="14" y="154"/>
                    <a:pt x="14" y="149"/>
                  </a:cubicBezTo>
                  <a:cubicBezTo>
                    <a:pt x="14" y="144"/>
                    <a:pt x="19" y="137"/>
                    <a:pt x="26" y="131"/>
                  </a:cubicBezTo>
                  <a:cubicBezTo>
                    <a:pt x="33" y="126"/>
                    <a:pt x="41" y="121"/>
                    <a:pt x="50" y="117"/>
                  </a:cubicBezTo>
                  <a:cubicBezTo>
                    <a:pt x="67" y="108"/>
                    <a:pt x="85" y="101"/>
                    <a:pt x="103" y="95"/>
                  </a:cubicBezTo>
                  <a:cubicBezTo>
                    <a:pt x="144" y="82"/>
                    <a:pt x="195" y="70"/>
                    <a:pt x="235" y="61"/>
                  </a:cubicBezTo>
                  <a:cubicBezTo>
                    <a:pt x="268" y="55"/>
                    <a:pt x="302" y="49"/>
                    <a:pt x="340" y="44"/>
                  </a:cubicBezTo>
                  <a:cubicBezTo>
                    <a:pt x="350" y="42"/>
                    <a:pt x="350" y="42"/>
                    <a:pt x="350" y="42"/>
                  </a:cubicBezTo>
                  <a:cubicBezTo>
                    <a:pt x="407" y="35"/>
                    <a:pt x="471" y="28"/>
                    <a:pt x="517" y="25"/>
                  </a:cubicBezTo>
                  <a:cubicBezTo>
                    <a:pt x="534" y="24"/>
                    <a:pt x="549" y="23"/>
                    <a:pt x="565" y="22"/>
                  </a:cubicBezTo>
                  <a:cubicBezTo>
                    <a:pt x="583" y="21"/>
                    <a:pt x="599" y="20"/>
                    <a:pt x="616" y="19"/>
                  </a:cubicBezTo>
                  <a:cubicBezTo>
                    <a:pt x="632" y="19"/>
                    <a:pt x="632" y="19"/>
                    <a:pt x="632" y="19"/>
                  </a:cubicBezTo>
                  <a:cubicBezTo>
                    <a:pt x="649" y="18"/>
                    <a:pt x="666" y="17"/>
                    <a:pt x="684" y="17"/>
                  </a:cubicBezTo>
                  <a:cubicBezTo>
                    <a:pt x="712" y="16"/>
                    <a:pt x="742" y="16"/>
                    <a:pt x="774" y="16"/>
                  </a:cubicBezTo>
                  <a:cubicBezTo>
                    <a:pt x="799" y="16"/>
                    <a:pt x="836" y="16"/>
                    <a:pt x="864" y="16"/>
                  </a:cubicBezTo>
                  <a:cubicBezTo>
                    <a:pt x="912" y="18"/>
                    <a:pt x="961" y="19"/>
                    <a:pt x="1010" y="23"/>
                  </a:cubicBezTo>
                  <a:cubicBezTo>
                    <a:pt x="1026" y="24"/>
                    <a:pt x="1041" y="26"/>
                    <a:pt x="1058" y="27"/>
                  </a:cubicBezTo>
                  <a:cubicBezTo>
                    <a:pt x="1075" y="29"/>
                    <a:pt x="1096" y="31"/>
                    <a:pt x="1117" y="35"/>
                  </a:cubicBezTo>
                  <a:cubicBezTo>
                    <a:pt x="1123" y="36"/>
                    <a:pt x="1123" y="36"/>
                    <a:pt x="1123" y="36"/>
                  </a:cubicBezTo>
                  <a:cubicBezTo>
                    <a:pt x="1123" y="36"/>
                    <a:pt x="1123" y="36"/>
                    <a:pt x="1123" y="36"/>
                  </a:cubicBezTo>
                  <a:cubicBezTo>
                    <a:pt x="1124" y="36"/>
                    <a:pt x="1124" y="36"/>
                    <a:pt x="1124" y="36"/>
                  </a:cubicBezTo>
                  <a:cubicBezTo>
                    <a:pt x="1125" y="36"/>
                    <a:pt x="1125" y="36"/>
                    <a:pt x="1125" y="36"/>
                  </a:cubicBezTo>
                  <a:cubicBezTo>
                    <a:pt x="1125" y="36"/>
                    <a:pt x="1127" y="36"/>
                    <a:pt x="1127" y="37"/>
                  </a:cubicBezTo>
                  <a:cubicBezTo>
                    <a:pt x="1127" y="38"/>
                    <a:pt x="1128" y="36"/>
                    <a:pt x="1129" y="37"/>
                  </a:cubicBezTo>
                  <a:cubicBezTo>
                    <a:pt x="1129" y="37"/>
                    <a:pt x="1129" y="37"/>
                    <a:pt x="1129" y="38"/>
                  </a:cubicBezTo>
                  <a:cubicBezTo>
                    <a:pt x="1129" y="38"/>
                    <a:pt x="1129" y="38"/>
                    <a:pt x="1130" y="38"/>
                  </a:cubicBezTo>
                  <a:cubicBezTo>
                    <a:pt x="1130" y="38"/>
                    <a:pt x="1130" y="39"/>
                    <a:pt x="1131" y="39"/>
                  </a:cubicBezTo>
                  <a:cubicBezTo>
                    <a:pt x="1131" y="39"/>
                    <a:pt x="1131" y="39"/>
                    <a:pt x="1131" y="39"/>
                  </a:cubicBezTo>
                  <a:cubicBezTo>
                    <a:pt x="1132" y="39"/>
                    <a:pt x="1132" y="39"/>
                    <a:pt x="1133" y="39"/>
                  </a:cubicBezTo>
                  <a:cubicBezTo>
                    <a:pt x="1133" y="39"/>
                    <a:pt x="1134" y="39"/>
                    <a:pt x="1134" y="39"/>
                  </a:cubicBezTo>
                  <a:cubicBezTo>
                    <a:pt x="1135" y="39"/>
                    <a:pt x="1135" y="39"/>
                    <a:pt x="1135" y="39"/>
                  </a:cubicBezTo>
                  <a:cubicBezTo>
                    <a:pt x="1136" y="39"/>
                    <a:pt x="1136" y="39"/>
                    <a:pt x="1137" y="38"/>
                  </a:cubicBezTo>
                  <a:cubicBezTo>
                    <a:pt x="1137" y="38"/>
                    <a:pt x="1138" y="38"/>
                    <a:pt x="1138" y="38"/>
                  </a:cubicBezTo>
                  <a:cubicBezTo>
                    <a:pt x="1138" y="38"/>
                    <a:pt x="1139" y="38"/>
                    <a:pt x="1139" y="38"/>
                  </a:cubicBezTo>
                  <a:cubicBezTo>
                    <a:pt x="1140" y="37"/>
                    <a:pt x="1141" y="36"/>
                    <a:pt x="1142" y="36"/>
                  </a:cubicBezTo>
                  <a:cubicBezTo>
                    <a:pt x="1142" y="36"/>
                    <a:pt x="1142" y="35"/>
                    <a:pt x="1143" y="35"/>
                  </a:cubicBezTo>
                  <a:cubicBezTo>
                    <a:pt x="1143" y="35"/>
                    <a:pt x="1143" y="35"/>
                    <a:pt x="1143" y="35"/>
                  </a:cubicBezTo>
                  <a:cubicBezTo>
                    <a:pt x="1143" y="34"/>
                    <a:pt x="1143" y="33"/>
                    <a:pt x="1144" y="33"/>
                  </a:cubicBezTo>
                  <a:cubicBezTo>
                    <a:pt x="1144" y="33"/>
                    <a:pt x="1144" y="33"/>
                    <a:pt x="1144" y="33"/>
                  </a:cubicBezTo>
                  <a:cubicBezTo>
                    <a:pt x="1144" y="32"/>
                    <a:pt x="1144" y="31"/>
                    <a:pt x="1144" y="30"/>
                  </a:cubicBezTo>
                  <a:cubicBezTo>
                    <a:pt x="1144" y="29"/>
                    <a:pt x="1144" y="28"/>
                    <a:pt x="1144" y="28"/>
                  </a:cubicBezTo>
                  <a:cubicBezTo>
                    <a:pt x="1144" y="28"/>
                    <a:pt x="1144" y="27"/>
                    <a:pt x="1144" y="27"/>
                  </a:cubicBezTo>
                  <a:cubicBezTo>
                    <a:pt x="1144" y="26"/>
                    <a:pt x="1143" y="26"/>
                    <a:pt x="1143" y="26"/>
                  </a:cubicBezTo>
                  <a:cubicBezTo>
                    <a:pt x="1143" y="25"/>
                    <a:pt x="1143" y="25"/>
                    <a:pt x="1143" y="25"/>
                  </a:cubicBezTo>
                  <a:cubicBezTo>
                    <a:pt x="1143" y="25"/>
                    <a:pt x="1142" y="24"/>
                    <a:pt x="1142" y="24"/>
                  </a:cubicBezTo>
                  <a:cubicBezTo>
                    <a:pt x="1142" y="24"/>
                    <a:pt x="1142" y="24"/>
                    <a:pt x="1142" y="24"/>
                  </a:cubicBezTo>
                  <a:cubicBezTo>
                    <a:pt x="1141" y="23"/>
                    <a:pt x="1141" y="22"/>
                    <a:pt x="1140" y="22"/>
                  </a:cubicBezTo>
                  <a:cubicBezTo>
                    <a:pt x="1140" y="22"/>
                    <a:pt x="1139" y="21"/>
                    <a:pt x="1139" y="21"/>
                  </a:cubicBezTo>
                  <a:cubicBezTo>
                    <a:pt x="1138" y="21"/>
                    <a:pt x="1137" y="21"/>
                    <a:pt x="1137" y="20"/>
                  </a:cubicBezTo>
                  <a:cubicBezTo>
                    <a:pt x="1137" y="20"/>
                    <a:pt x="1137" y="20"/>
                    <a:pt x="1137" y="20"/>
                  </a:cubicBezTo>
                  <a:cubicBezTo>
                    <a:pt x="1137" y="20"/>
                    <a:pt x="1136" y="20"/>
                    <a:pt x="1136" y="20"/>
                  </a:cubicBezTo>
                  <a:cubicBezTo>
                    <a:pt x="1136" y="20"/>
                    <a:pt x="1135" y="20"/>
                    <a:pt x="1135" y="20"/>
                  </a:cubicBezTo>
                  <a:cubicBezTo>
                    <a:pt x="1135" y="20"/>
                    <a:pt x="1134" y="19"/>
                    <a:pt x="1134" y="19"/>
                  </a:cubicBezTo>
                  <a:cubicBezTo>
                    <a:pt x="1134" y="19"/>
                    <a:pt x="1134" y="20"/>
                    <a:pt x="1133" y="20"/>
                  </a:cubicBezTo>
                  <a:cubicBezTo>
                    <a:pt x="1133" y="20"/>
                    <a:pt x="1132" y="19"/>
                    <a:pt x="1132" y="19"/>
                  </a:cubicBezTo>
                  <a:cubicBezTo>
                    <a:pt x="1131" y="19"/>
                    <a:pt x="1131" y="19"/>
                    <a:pt x="1131" y="19"/>
                  </a:cubicBezTo>
                  <a:cubicBezTo>
                    <a:pt x="1131" y="19"/>
                    <a:pt x="1130" y="19"/>
                    <a:pt x="1130" y="20"/>
                  </a:cubicBezTo>
                  <a:cubicBezTo>
                    <a:pt x="1130" y="20"/>
                    <a:pt x="1128" y="19"/>
                    <a:pt x="1127" y="20"/>
                  </a:cubicBezTo>
                  <a:cubicBezTo>
                    <a:pt x="1127" y="19"/>
                    <a:pt x="1127" y="19"/>
                    <a:pt x="1126" y="19"/>
                  </a:cubicBezTo>
                  <a:cubicBezTo>
                    <a:pt x="1126" y="19"/>
                    <a:pt x="1126" y="19"/>
                    <a:pt x="1126" y="19"/>
                  </a:cubicBezTo>
                  <a:cubicBezTo>
                    <a:pt x="1126" y="19"/>
                    <a:pt x="1126" y="19"/>
                    <a:pt x="1126" y="19"/>
                  </a:cubicBezTo>
                  <a:cubicBezTo>
                    <a:pt x="1122" y="19"/>
                    <a:pt x="1122" y="19"/>
                    <a:pt x="1122" y="19"/>
                  </a:cubicBezTo>
                  <a:cubicBezTo>
                    <a:pt x="1103" y="16"/>
                    <a:pt x="1103" y="16"/>
                    <a:pt x="1103" y="16"/>
                  </a:cubicBezTo>
                  <a:cubicBezTo>
                    <a:pt x="1098" y="15"/>
                    <a:pt x="1092" y="15"/>
                    <a:pt x="1087" y="14"/>
                  </a:cubicBezTo>
                  <a:cubicBezTo>
                    <a:pt x="1078" y="13"/>
                    <a:pt x="1067" y="12"/>
                    <a:pt x="1056" y="11"/>
                  </a:cubicBezTo>
                  <a:cubicBezTo>
                    <a:pt x="1037" y="9"/>
                    <a:pt x="1021" y="8"/>
                    <a:pt x="1005" y="7"/>
                  </a:cubicBezTo>
                  <a:cubicBezTo>
                    <a:pt x="981" y="5"/>
                    <a:pt x="964" y="4"/>
                    <a:pt x="944" y="3"/>
                  </a:cubicBezTo>
                  <a:cubicBezTo>
                    <a:pt x="920" y="2"/>
                    <a:pt x="920" y="2"/>
                    <a:pt x="920" y="2"/>
                  </a:cubicBezTo>
                  <a:cubicBezTo>
                    <a:pt x="898" y="2"/>
                    <a:pt x="898" y="2"/>
                    <a:pt x="898" y="2"/>
                  </a:cubicBezTo>
                  <a:cubicBezTo>
                    <a:pt x="875" y="1"/>
                    <a:pt x="875" y="1"/>
                    <a:pt x="875" y="1"/>
                  </a:cubicBezTo>
                  <a:cubicBezTo>
                    <a:pt x="860" y="1"/>
                    <a:pt x="860" y="1"/>
                    <a:pt x="860" y="1"/>
                  </a:cubicBezTo>
                  <a:cubicBezTo>
                    <a:pt x="844" y="0"/>
                    <a:pt x="844" y="0"/>
                    <a:pt x="844" y="0"/>
                  </a:cubicBezTo>
                  <a:cubicBezTo>
                    <a:pt x="824" y="0"/>
                    <a:pt x="824" y="0"/>
                    <a:pt x="824" y="0"/>
                  </a:cubicBezTo>
                  <a:cubicBezTo>
                    <a:pt x="800" y="0"/>
                    <a:pt x="773" y="0"/>
                    <a:pt x="750" y="1"/>
                  </a:cubicBezTo>
                  <a:cubicBezTo>
                    <a:pt x="708" y="1"/>
                    <a:pt x="671" y="2"/>
                    <a:pt x="622" y="4"/>
                  </a:cubicBezTo>
                  <a:cubicBezTo>
                    <a:pt x="587" y="6"/>
                    <a:pt x="587" y="6"/>
                    <a:pt x="587" y="6"/>
                  </a:cubicBezTo>
                  <a:cubicBezTo>
                    <a:pt x="584" y="6"/>
                    <a:pt x="584" y="6"/>
                    <a:pt x="580" y="6"/>
                  </a:cubicBezTo>
                  <a:cubicBezTo>
                    <a:pt x="554" y="7"/>
                    <a:pt x="527" y="10"/>
                    <a:pt x="500" y="11"/>
                  </a:cubicBezTo>
                  <a:cubicBezTo>
                    <a:pt x="497" y="12"/>
                    <a:pt x="497" y="12"/>
                    <a:pt x="497" y="12"/>
                  </a:cubicBezTo>
                  <a:cubicBezTo>
                    <a:pt x="460" y="14"/>
                    <a:pt x="414" y="19"/>
                    <a:pt x="385" y="23"/>
                  </a:cubicBezTo>
                  <a:cubicBezTo>
                    <a:pt x="363" y="25"/>
                    <a:pt x="337" y="29"/>
                    <a:pt x="309" y="33"/>
                  </a:cubicBezTo>
                  <a:cubicBezTo>
                    <a:pt x="297" y="35"/>
                    <a:pt x="284" y="37"/>
                    <a:pt x="272" y="39"/>
                  </a:cubicBezTo>
                  <a:cubicBezTo>
                    <a:pt x="249" y="44"/>
                    <a:pt x="218" y="50"/>
                    <a:pt x="196" y="55"/>
                  </a:cubicBezTo>
                  <a:cubicBezTo>
                    <a:pt x="176" y="60"/>
                    <a:pt x="176" y="60"/>
                    <a:pt x="176" y="60"/>
                  </a:cubicBezTo>
                  <a:cubicBezTo>
                    <a:pt x="164" y="63"/>
                    <a:pt x="152" y="66"/>
                    <a:pt x="139" y="69"/>
                  </a:cubicBezTo>
                  <a:cubicBezTo>
                    <a:pt x="115" y="76"/>
                    <a:pt x="89" y="84"/>
                    <a:pt x="65" y="94"/>
                  </a:cubicBezTo>
                  <a:cubicBezTo>
                    <a:pt x="53" y="99"/>
                    <a:pt x="41" y="104"/>
                    <a:pt x="30" y="111"/>
                  </a:cubicBezTo>
                  <a:cubicBezTo>
                    <a:pt x="25" y="114"/>
                    <a:pt x="19" y="118"/>
                    <a:pt x="15" y="122"/>
                  </a:cubicBezTo>
                  <a:cubicBezTo>
                    <a:pt x="10" y="127"/>
                    <a:pt x="5" y="131"/>
                    <a:pt x="2" y="138"/>
                  </a:cubicBezTo>
                  <a:cubicBezTo>
                    <a:pt x="1" y="142"/>
                    <a:pt x="0" y="146"/>
                    <a:pt x="0" y="151"/>
                  </a:cubicBezTo>
                  <a:cubicBezTo>
                    <a:pt x="0" y="155"/>
                    <a:pt x="1" y="159"/>
                    <a:pt x="3" y="163"/>
                  </a:cubicBezTo>
                  <a:cubicBezTo>
                    <a:pt x="4" y="165"/>
                    <a:pt x="6" y="166"/>
                    <a:pt x="7" y="168"/>
                  </a:cubicBezTo>
                  <a:cubicBezTo>
                    <a:pt x="8" y="169"/>
                    <a:pt x="10" y="171"/>
                    <a:pt x="11" y="172"/>
                  </a:cubicBezTo>
                  <a:cubicBezTo>
                    <a:pt x="14" y="175"/>
                    <a:pt x="17" y="177"/>
                    <a:pt x="21" y="179"/>
                  </a:cubicBezTo>
                  <a:cubicBezTo>
                    <a:pt x="33" y="186"/>
                    <a:pt x="45" y="190"/>
                    <a:pt x="58" y="193"/>
                  </a:cubicBezTo>
                  <a:cubicBezTo>
                    <a:pt x="70" y="197"/>
                    <a:pt x="83" y="200"/>
                    <a:pt x="95" y="202"/>
                  </a:cubicBezTo>
                  <a:cubicBezTo>
                    <a:pt x="101" y="203"/>
                    <a:pt x="108" y="204"/>
                    <a:pt x="113" y="205"/>
                  </a:cubicBezTo>
                  <a:cubicBezTo>
                    <a:pt x="128" y="208"/>
                    <a:pt x="142" y="210"/>
                    <a:pt x="158" y="212"/>
                  </a:cubicBezTo>
                  <a:cubicBezTo>
                    <a:pt x="197" y="217"/>
                    <a:pt x="236" y="220"/>
                    <a:pt x="272" y="223"/>
                  </a:cubicBezTo>
                  <a:cubicBezTo>
                    <a:pt x="318" y="226"/>
                    <a:pt x="386" y="230"/>
                    <a:pt x="440" y="232"/>
                  </a:cubicBezTo>
                  <a:cubicBezTo>
                    <a:pt x="452" y="232"/>
                    <a:pt x="464" y="233"/>
                    <a:pt x="476" y="233"/>
                  </a:cubicBezTo>
                  <a:cubicBezTo>
                    <a:pt x="515" y="234"/>
                    <a:pt x="564" y="235"/>
                    <a:pt x="605" y="236"/>
                  </a:cubicBezTo>
                  <a:cubicBezTo>
                    <a:pt x="690" y="237"/>
                    <a:pt x="777" y="235"/>
                    <a:pt x="863" y="231"/>
                  </a:cubicBezTo>
                  <a:cubicBezTo>
                    <a:pt x="906" y="229"/>
                    <a:pt x="950" y="227"/>
                    <a:pt x="992" y="223"/>
                  </a:cubicBezTo>
                  <a:cubicBezTo>
                    <a:pt x="1035" y="220"/>
                    <a:pt x="1078" y="216"/>
                    <a:pt x="1120" y="209"/>
                  </a:cubicBezTo>
                  <a:cubicBezTo>
                    <a:pt x="1133" y="207"/>
                    <a:pt x="1153" y="203"/>
                    <a:pt x="1164" y="200"/>
                  </a:cubicBezTo>
                  <a:cubicBezTo>
                    <a:pt x="1167" y="200"/>
                    <a:pt x="1174" y="198"/>
                    <a:pt x="1180" y="197"/>
                  </a:cubicBezTo>
                  <a:cubicBezTo>
                    <a:pt x="1201" y="191"/>
                    <a:pt x="1226" y="184"/>
                    <a:pt x="1252" y="176"/>
                  </a:cubicBezTo>
                  <a:cubicBezTo>
                    <a:pt x="1259" y="174"/>
                    <a:pt x="1274" y="167"/>
                    <a:pt x="1282" y="162"/>
                  </a:cubicBezTo>
                  <a:cubicBezTo>
                    <a:pt x="1286" y="160"/>
                    <a:pt x="1277" y="165"/>
                    <a:pt x="1284" y="161"/>
                  </a:cubicBezTo>
                  <a:cubicBezTo>
                    <a:pt x="1288" y="159"/>
                    <a:pt x="1294" y="155"/>
                    <a:pt x="1301" y="150"/>
                  </a:cubicBezTo>
                  <a:cubicBezTo>
                    <a:pt x="1304" y="148"/>
                    <a:pt x="1308" y="145"/>
                    <a:pt x="1311" y="141"/>
                  </a:cubicBezTo>
                  <a:cubicBezTo>
                    <a:pt x="1313" y="139"/>
                    <a:pt x="1315" y="137"/>
                    <a:pt x="1317" y="134"/>
                  </a:cubicBezTo>
                  <a:cubicBezTo>
                    <a:pt x="1317" y="133"/>
                    <a:pt x="1318" y="132"/>
                    <a:pt x="1319" y="130"/>
                  </a:cubicBezTo>
                  <a:cubicBezTo>
                    <a:pt x="1319" y="129"/>
                    <a:pt x="1319" y="128"/>
                    <a:pt x="1319" y="127"/>
                  </a:cubicBezTo>
                  <a:cubicBezTo>
                    <a:pt x="1319" y="126"/>
                    <a:pt x="1319" y="126"/>
                    <a:pt x="1319" y="126"/>
                  </a:cubicBezTo>
                  <a:close/>
                  <a:moveTo>
                    <a:pt x="1104" y="52"/>
                  </a:moveTo>
                  <a:cubicBezTo>
                    <a:pt x="1102" y="51"/>
                    <a:pt x="1092" y="50"/>
                    <a:pt x="1091" y="50"/>
                  </a:cubicBezTo>
                  <a:cubicBezTo>
                    <a:pt x="1095" y="50"/>
                    <a:pt x="1103" y="52"/>
                    <a:pt x="1104" y="52"/>
                  </a:cubicBezTo>
                  <a:close/>
                  <a:moveTo>
                    <a:pt x="985" y="52"/>
                  </a:moveTo>
                  <a:cubicBezTo>
                    <a:pt x="985" y="52"/>
                    <a:pt x="985" y="52"/>
                    <a:pt x="985" y="52"/>
                  </a:cubicBezTo>
                  <a:cubicBezTo>
                    <a:pt x="985" y="52"/>
                    <a:pt x="985" y="52"/>
                    <a:pt x="985" y="52"/>
                  </a:cubicBezTo>
                  <a:close/>
                  <a:moveTo>
                    <a:pt x="689" y="44"/>
                  </a:moveTo>
                  <a:cubicBezTo>
                    <a:pt x="689" y="43"/>
                    <a:pt x="688" y="44"/>
                    <a:pt x="688" y="43"/>
                  </a:cubicBezTo>
                  <a:cubicBezTo>
                    <a:pt x="689" y="43"/>
                    <a:pt x="689" y="43"/>
                    <a:pt x="689" y="43"/>
                  </a:cubicBezTo>
                  <a:cubicBezTo>
                    <a:pt x="689" y="43"/>
                    <a:pt x="687" y="43"/>
                    <a:pt x="687" y="43"/>
                  </a:cubicBezTo>
                  <a:cubicBezTo>
                    <a:pt x="687" y="43"/>
                    <a:pt x="688" y="44"/>
                    <a:pt x="688" y="43"/>
                  </a:cubicBezTo>
                  <a:cubicBezTo>
                    <a:pt x="688" y="43"/>
                    <a:pt x="688" y="43"/>
                    <a:pt x="688" y="44"/>
                  </a:cubicBezTo>
                  <a:cubicBezTo>
                    <a:pt x="688" y="44"/>
                    <a:pt x="688" y="43"/>
                    <a:pt x="688" y="43"/>
                  </a:cubicBezTo>
                  <a:cubicBezTo>
                    <a:pt x="688" y="44"/>
                    <a:pt x="688" y="44"/>
                    <a:pt x="688" y="44"/>
                  </a:cubicBezTo>
                  <a:cubicBezTo>
                    <a:pt x="689" y="44"/>
                    <a:pt x="689" y="44"/>
                    <a:pt x="689" y="44"/>
                  </a:cubicBezTo>
                  <a:close/>
                  <a:moveTo>
                    <a:pt x="1041" y="46"/>
                  </a:moveTo>
                  <a:cubicBezTo>
                    <a:pt x="1044" y="47"/>
                    <a:pt x="1051" y="47"/>
                    <a:pt x="1053" y="48"/>
                  </a:cubicBezTo>
                  <a:cubicBezTo>
                    <a:pt x="1049" y="47"/>
                    <a:pt x="1042" y="46"/>
                    <a:pt x="1041" y="46"/>
                  </a:cubicBezTo>
                  <a:close/>
                  <a:moveTo>
                    <a:pt x="689" y="39"/>
                  </a:moveTo>
                  <a:cubicBezTo>
                    <a:pt x="689" y="39"/>
                    <a:pt x="688" y="39"/>
                    <a:pt x="688" y="39"/>
                  </a:cubicBezTo>
                  <a:cubicBezTo>
                    <a:pt x="689" y="39"/>
                    <a:pt x="689" y="39"/>
                    <a:pt x="689" y="39"/>
                  </a:cubicBezTo>
                  <a:close/>
                  <a:moveTo>
                    <a:pt x="688" y="45"/>
                  </a:moveTo>
                  <a:cubicBezTo>
                    <a:pt x="688" y="45"/>
                    <a:pt x="688" y="45"/>
                    <a:pt x="687" y="45"/>
                  </a:cubicBezTo>
                  <a:cubicBezTo>
                    <a:pt x="688" y="45"/>
                    <a:pt x="688" y="45"/>
                    <a:pt x="688" y="45"/>
                  </a:cubicBezTo>
                  <a:close/>
                  <a:moveTo>
                    <a:pt x="863" y="47"/>
                  </a:moveTo>
                  <a:cubicBezTo>
                    <a:pt x="849" y="46"/>
                    <a:pt x="839" y="46"/>
                    <a:pt x="830" y="46"/>
                  </a:cubicBezTo>
                  <a:cubicBezTo>
                    <a:pt x="838" y="46"/>
                    <a:pt x="848" y="46"/>
                    <a:pt x="853" y="47"/>
                  </a:cubicBezTo>
                  <a:cubicBezTo>
                    <a:pt x="855" y="46"/>
                    <a:pt x="860" y="47"/>
                    <a:pt x="863" y="47"/>
                  </a:cubicBezTo>
                  <a:close/>
                  <a:moveTo>
                    <a:pt x="1279" y="100"/>
                  </a:moveTo>
                  <a:cubicBezTo>
                    <a:pt x="1276" y="98"/>
                    <a:pt x="1271" y="96"/>
                    <a:pt x="1270" y="96"/>
                  </a:cubicBezTo>
                  <a:cubicBezTo>
                    <a:pt x="1274" y="98"/>
                    <a:pt x="1277" y="99"/>
                    <a:pt x="1279" y="100"/>
                  </a:cubicBezTo>
                  <a:close/>
                  <a:moveTo>
                    <a:pt x="688" y="39"/>
                  </a:moveTo>
                  <a:cubicBezTo>
                    <a:pt x="688" y="39"/>
                    <a:pt x="688" y="39"/>
                    <a:pt x="688" y="39"/>
                  </a:cubicBezTo>
                  <a:cubicBezTo>
                    <a:pt x="688" y="39"/>
                    <a:pt x="688" y="39"/>
                    <a:pt x="688" y="39"/>
                  </a:cubicBezTo>
                  <a:cubicBezTo>
                    <a:pt x="688" y="39"/>
                    <a:pt x="688" y="39"/>
                    <a:pt x="688" y="39"/>
                  </a:cubicBezTo>
                  <a:close/>
                  <a:moveTo>
                    <a:pt x="688" y="46"/>
                  </a:moveTo>
                  <a:cubicBezTo>
                    <a:pt x="688" y="46"/>
                    <a:pt x="689" y="46"/>
                    <a:pt x="689" y="46"/>
                  </a:cubicBezTo>
                  <a:cubicBezTo>
                    <a:pt x="688" y="46"/>
                    <a:pt x="688" y="46"/>
                    <a:pt x="688" y="46"/>
                  </a:cubicBezTo>
                  <a:close/>
                  <a:moveTo>
                    <a:pt x="769" y="37"/>
                  </a:moveTo>
                  <a:cubicBezTo>
                    <a:pt x="762" y="37"/>
                    <a:pt x="762" y="37"/>
                    <a:pt x="762" y="37"/>
                  </a:cubicBezTo>
                  <a:cubicBezTo>
                    <a:pt x="761" y="37"/>
                    <a:pt x="762" y="37"/>
                    <a:pt x="763" y="37"/>
                  </a:cubicBezTo>
                  <a:cubicBezTo>
                    <a:pt x="768" y="37"/>
                    <a:pt x="769" y="37"/>
                    <a:pt x="769" y="37"/>
                  </a:cubicBezTo>
                  <a:close/>
                  <a:moveTo>
                    <a:pt x="923" y="41"/>
                  </a:moveTo>
                  <a:cubicBezTo>
                    <a:pt x="912" y="40"/>
                    <a:pt x="912" y="40"/>
                    <a:pt x="912" y="40"/>
                  </a:cubicBezTo>
                  <a:cubicBezTo>
                    <a:pt x="907" y="40"/>
                    <a:pt x="879" y="39"/>
                    <a:pt x="882" y="39"/>
                  </a:cubicBezTo>
                  <a:cubicBezTo>
                    <a:pt x="899" y="40"/>
                    <a:pt x="924" y="41"/>
                    <a:pt x="938" y="42"/>
                  </a:cubicBezTo>
                  <a:cubicBezTo>
                    <a:pt x="933" y="41"/>
                    <a:pt x="928" y="41"/>
                    <a:pt x="923" y="41"/>
                  </a:cubicBezTo>
                  <a:close/>
                  <a:moveTo>
                    <a:pt x="926" y="46"/>
                  </a:moveTo>
                  <a:cubicBezTo>
                    <a:pt x="967" y="48"/>
                    <a:pt x="967" y="48"/>
                    <a:pt x="967" y="48"/>
                  </a:cubicBezTo>
                  <a:cubicBezTo>
                    <a:pt x="954" y="47"/>
                    <a:pt x="939" y="46"/>
                    <a:pt x="926" y="46"/>
                  </a:cubicBezTo>
                  <a:close/>
                  <a:moveTo>
                    <a:pt x="683" y="48"/>
                  </a:moveTo>
                  <a:cubicBezTo>
                    <a:pt x="683" y="48"/>
                    <a:pt x="683" y="48"/>
                    <a:pt x="683" y="48"/>
                  </a:cubicBezTo>
                  <a:close/>
                  <a:moveTo>
                    <a:pt x="985" y="52"/>
                  </a:moveTo>
                  <a:cubicBezTo>
                    <a:pt x="985" y="52"/>
                    <a:pt x="986" y="52"/>
                    <a:pt x="986" y="52"/>
                  </a:cubicBezTo>
                  <a:cubicBezTo>
                    <a:pt x="986" y="52"/>
                    <a:pt x="985" y="52"/>
                    <a:pt x="985" y="52"/>
                  </a:cubicBezTo>
                  <a:close/>
                  <a:moveTo>
                    <a:pt x="687" y="40"/>
                  </a:moveTo>
                  <a:cubicBezTo>
                    <a:pt x="687" y="40"/>
                    <a:pt x="687" y="40"/>
                    <a:pt x="687" y="40"/>
                  </a:cubicBezTo>
                  <a:cubicBezTo>
                    <a:pt x="687" y="40"/>
                    <a:pt x="687" y="40"/>
                    <a:pt x="687" y="40"/>
                  </a:cubicBezTo>
                  <a:close/>
                  <a:moveTo>
                    <a:pt x="687" y="41"/>
                  </a:moveTo>
                  <a:cubicBezTo>
                    <a:pt x="687" y="41"/>
                    <a:pt x="687" y="41"/>
                    <a:pt x="687" y="41"/>
                  </a:cubicBezTo>
                  <a:cubicBezTo>
                    <a:pt x="687" y="41"/>
                    <a:pt x="687" y="41"/>
                    <a:pt x="687" y="41"/>
                  </a:cubicBezTo>
                  <a:close/>
                  <a:moveTo>
                    <a:pt x="689" y="38"/>
                  </a:move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89" y="38"/>
                    <a:pt x="689" y="38"/>
                  </a:cubicBezTo>
                  <a:cubicBezTo>
                    <a:pt x="689" y="38"/>
                    <a:pt x="690" y="38"/>
                    <a:pt x="690" y="38"/>
                  </a:cubicBezTo>
                  <a:cubicBezTo>
                    <a:pt x="689" y="38"/>
                    <a:pt x="689" y="38"/>
                    <a:pt x="689" y="38"/>
                  </a:cubicBezTo>
                  <a:close/>
                  <a:moveTo>
                    <a:pt x="689" y="45"/>
                  </a:moveTo>
                  <a:cubicBezTo>
                    <a:pt x="689" y="44"/>
                    <a:pt x="689" y="45"/>
                    <a:pt x="689" y="45"/>
                  </a:cubicBezTo>
                  <a:cubicBezTo>
                    <a:pt x="689" y="45"/>
                    <a:pt x="689" y="45"/>
                    <a:pt x="689" y="45"/>
                  </a:cubicBezTo>
                  <a:close/>
                  <a:moveTo>
                    <a:pt x="688" y="39"/>
                  </a:moveTo>
                  <a:cubicBezTo>
                    <a:pt x="688" y="39"/>
                    <a:pt x="687" y="38"/>
                    <a:pt x="687" y="39"/>
                  </a:cubicBezTo>
                  <a:cubicBezTo>
                    <a:pt x="687" y="39"/>
                    <a:pt x="688" y="39"/>
                    <a:pt x="688" y="39"/>
                  </a:cubicBezTo>
                  <a:close/>
                  <a:moveTo>
                    <a:pt x="688" y="41"/>
                  </a:moveTo>
                  <a:cubicBezTo>
                    <a:pt x="688" y="41"/>
                    <a:pt x="688" y="41"/>
                    <a:pt x="688" y="41"/>
                  </a:cubicBezTo>
                  <a:cubicBezTo>
                    <a:pt x="688" y="41"/>
                    <a:pt x="688" y="41"/>
                    <a:pt x="688" y="41"/>
                  </a:cubicBezTo>
                  <a:cubicBezTo>
                    <a:pt x="687" y="41"/>
                    <a:pt x="688" y="41"/>
                    <a:pt x="688" y="41"/>
                  </a:cubicBezTo>
                  <a:close/>
                  <a:moveTo>
                    <a:pt x="699" y="40"/>
                  </a:moveTo>
                  <a:cubicBezTo>
                    <a:pt x="689" y="41"/>
                    <a:pt x="689" y="41"/>
                    <a:pt x="689" y="41"/>
                  </a:cubicBezTo>
                  <a:cubicBezTo>
                    <a:pt x="689" y="41"/>
                    <a:pt x="688" y="41"/>
                    <a:pt x="688" y="41"/>
                  </a:cubicBezTo>
                  <a:cubicBezTo>
                    <a:pt x="688" y="41"/>
                    <a:pt x="689" y="41"/>
                    <a:pt x="689" y="41"/>
                  </a:cubicBezTo>
                  <a:cubicBezTo>
                    <a:pt x="689" y="41"/>
                    <a:pt x="689" y="41"/>
                    <a:pt x="689" y="41"/>
                  </a:cubicBezTo>
                  <a:lnTo>
                    <a:pt x="699" y="40"/>
                  </a:lnTo>
                  <a:close/>
                  <a:moveTo>
                    <a:pt x="688" y="41"/>
                  </a:moveTo>
                  <a:cubicBezTo>
                    <a:pt x="688" y="41"/>
                    <a:pt x="688" y="41"/>
                    <a:pt x="688" y="41"/>
                  </a:cubicBezTo>
                  <a:cubicBezTo>
                    <a:pt x="688" y="41"/>
                    <a:pt x="688" y="41"/>
                    <a:pt x="688" y="41"/>
                  </a:cubicBezTo>
                  <a:cubicBezTo>
                    <a:pt x="688" y="41"/>
                    <a:pt x="688" y="41"/>
                    <a:pt x="688" y="4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0800" dist="254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36" name="Resim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0813" y="3969831"/>
            <a:ext cx="3728363" cy="2460446"/>
          </a:xfrm>
          <a:prstGeom prst="rect">
            <a:avLst/>
          </a:prstGeom>
        </p:spPr>
      </p:pic>
      <p:sp>
        <p:nvSpPr>
          <p:cNvPr id="37" name="Freeform 502"/>
          <p:cNvSpPr>
            <a:spLocks noEditPoints="1"/>
          </p:cNvSpPr>
          <p:nvPr/>
        </p:nvSpPr>
        <p:spPr bwMode="auto">
          <a:xfrm>
            <a:off x="9191433" y="172324"/>
            <a:ext cx="2895287" cy="1197143"/>
          </a:xfrm>
          <a:custGeom>
            <a:avLst/>
            <a:gdLst>
              <a:gd name="T0" fmla="*/ 685 w 1319"/>
              <a:gd name="T1" fmla="*/ 39 h 237"/>
              <a:gd name="T2" fmla="*/ 684 w 1319"/>
              <a:gd name="T3" fmla="*/ 48 h 237"/>
              <a:gd name="T4" fmla="*/ 686 w 1319"/>
              <a:gd name="T5" fmla="*/ 40 h 237"/>
              <a:gd name="T6" fmla="*/ 689 w 1319"/>
              <a:gd name="T7" fmla="*/ 38 h 237"/>
              <a:gd name="T8" fmla="*/ 1030 w 1319"/>
              <a:gd name="T9" fmla="*/ 43 h 237"/>
              <a:gd name="T10" fmla="*/ 1319 w 1319"/>
              <a:gd name="T11" fmla="*/ 126 h 237"/>
              <a:gd name="T12" fmla="*/ 1278 w 1319"/>
              <a:gd name="T13" fmla="*/ 85 h 237"/>
              <a:gd name="T14" fmla="*/ 1098 w 1319"/>
              <a:gd name="T15" fmla="*/ 53 h 237"/>
              <a:gd name="T16" fmla="*/ 927 w 1319"/>
              <a:gd name="T17" fmla="*/ 38 h 237"/>
              <a:gd name="T18" fmla="*/ 835 w 1319"/>
              <a:gd name="T19" fmla="*/ 36 h 237"/>
              <a:gd name="T20" fmla="*/ 809 w 1319"/>
              <a:gd name="T21" fmla="*/ 36 h 237"/>
              <a:gd name="T22" fmla="*/ 927 w 1319"/>
              <a:gd name="T23" fmla="*/ 39 h 237"/>
              <a:gd name="T24" fmla="*/ 906 w 1319"/>
              <a:gd name="T25" fmla="*/ 40 h 237"/>
              <a:gd name="T26" fmla="*/ 954 w 1319"/>
              <a:gd name="T27" fmla="*/ 43 h 237"/>
              <a:gd name="T28" fmla="*/ 718 w 1319"/>
              <a:gd name="T29" fmla="*/ 40 h 237"/>
              <a:gd name="T30" fmla="*/ 1084 w 1319"/>
              <a:gd name="T31" fmla="*/ 57 h 237"/>
              <a:gd name="T32" fmla="*/ 954 w 1319"/>
              <a:gd name="T33" fmla="*/ 48 h 237"/>
              <a:gd name="T34" fmla="*/ 688 w 1319"/>
              <a:gd name="T35" fmla="*/ 45 h 237"/>
              <a:gd name="T36" fmla="*/ 692 w 1319"/>
              <a:gd name="T37" fmla="*/ 45 h 237"/>
              <a:gd name="T38" fmla="*/ 941 w 1319"/>
              <a:gd name="T39" fmla="*/ 49 h 237"/>
              <a:gd name="T40" fmla="*/ 1142 w 1319"/>
              <a:gd name="T41" fmla="*/ 69 h 237"/>
              <a:gd name="T42" fmla="*/ 1291 w 1319"/>
              <a:gd name="T43" fmla="*/ 105 h 237"/>
              <a:gd name="T44" fmla="*/ 1300 w 1319"/>
              <a:gd name="T45" fmla="*/ 134 h 237"/>
              <a:gd name="T46" fmla="*/ 1171 w 1319"/>
              <a:gd name="T47" fmla="*/ 185 h 237"/>
              <a:gd name="T48" fmla="*/ 765 w 1319"/>
              <a:gd name="T49" fmla="*/ 221 h 237"/>
              <a:gd name="T50" fmla="*/ 244 w 1319"/>
              <a:gd name="T51" fmla="*/ 206 h 237"/>
              <a:gd name="T52" fmla="*/ 14 w 1319"/>
              <a:gd name="T53" fmla="*/ 149 h 237"/>
              <a:gd name="T54" fmla="*/ 350 w 1319"/>
              <a:gd name="T55" fmla="*/ 42 h 237"/>
              <a:gd name="T56" fmla="*/ 774 w 1319"/>
              <a:gd name="T57" fmla="*/ 16 h 237"/>
              <a:gd name="T58" fmla="*/ 1123 w 1319"/>
              <a:gd name="T59" fmla="*/ 36 h 237"/>
              <a:gd name="T60" fmla="*/ 1130 w 1319"/>
              <a:gd name="T61" fmla="*/ 38 h 237"/>
              <a:gd name="T62" fmla="*/ 1137 w 1319"/>
              <a:gd name="T63" fmla="*/ 38 h 237"/>
              <a:gd name="T64" fmla="*/ 1144 w 1319"/>
              <a:gd name="T65" fmla="*/ 33 h 237"/>
              <a:gd name="T66" fmla="*/ 1143 w 1319"/>
              <a:gd name="T67" fmla="*/ 25 h 237"/>
              <a:gd name="T68" fmla="*/ 1137 w 1319"/>
              <a:gd name="T69" fmla="*/ 20 h 237"/>
              <a:gd name="T70" fmla="*/ 1131 w 1319"/>
              <a:gd name="T71" fmla="*/ 19 h 237"/>
              <a:gd name="T72" fmla="*/ 1122 w 1319"/>
              <a:gd name="T73" fmla="*/ 19 h 237"/>
              <a:gd name="T74" fmla="*/ 920 w 1319"/>
              <a:gd name="T75" fmla="*/ 2 h 237"/>
              <a:gd name="T76" fmla="*/ 750 w 1319"/>
              <a:gd name="T77" fmla="*/ 1 h 237"/>
              <a:gd name="T78" fmla="*/ 385 w 1319"/>
              <a:gd name="T79" fmla="*/ 23 h 237"/>
              <a:gd name="T80" fmla="*/ 65 w 1319"/>
              <a:gd name="T81" fmla="*/ 94 h 237"/>
              <a:gd name="T82" fmla="*/ 7 w 1319"/>
              <a:gd name="T83" fmla="*/ 168 h 237"/>
              <a:gd name="T84" fmla="*/ 158 w 1319"/>
              <a:gd name="T85" fmla="*/ 212 h 237"/>
              <a:gd name="T86" fmla="*/ 992 w 1319"/>
              <a:gd name="T87" fmla="*/ 223 h 237"/>
              <a:gd name="T88" fmla="*/ 1284 w 1319"/>
              <a:gd name="T89" fmla="*/ 161 h 237"/>
              <a:gd name="T90" fmla="*/ 1319 w 1319"/>
              <a:gd name="T91" fmla="*/ 126 h 237"/>
              <a:gd name="T92" fmla="*/ 985 w 1319"/>
              <a:gd name="T93" fmla="*/ 52 h 237"/>
              <a:gd name="T94" fmla="*/ 688 w 1319"/>
              <a:gd name="T95" fmla="*/ 44 h 237"/>
              <a:gd name="T96" fmla="*/ 1041 w 1319"/>
              <a:gd name="T97" fmla="*/ 46 h 237"/>
              <a:gd name="T98" fmla="*/ 688 w 1319"/>
              <a:gd name="T99" fmla="*/ 45 h 237"/>
              <a:gd name="T100" fmla="*/ 1270 w 1319"/>
              <a:gd name="T101" fmla="*/ 96 h 237"/>
              <a:gd name="T102" fmla="*/ 688 w 1319"/>
              <a:gd name="T103" fmla="*/ 46 h 237"/>
              <a:gd name="T104" fmla="*/ 769 w 1319"/>
              <a:gd name="T105" fmla="*/ 37 h 237"/>
              <a:gd name="T106" fmla="*/ 926 w 1319"/>
              <a:gd name="T107" fmla="*/ 46 h 237"/>
              <a:gd name="T108" fmla="*/ 986 w 1319"/>
              <a:gd name="T109" fmla="*/ 52 h 237"/>
              <a:gd name="T110" fmla="*/ 687 w 1319"/>
              <a:gd name="T111" fmla="*/ 41 h 237"/>
              <a:gd name="T112" fmla="*/ 689 w 1319"/>
              <a:gd name="T113" fmla="*/ 38 h 237"/>
              <a:gd name="T114" fmla="*/ 689 w 1319"/>
              <a:gd name="T115" fmla="*/ 45 h 237"/>
              <a:gd name="T116" fmla="*/ 688 w 1319"/>
              <a:gd name="T117" fmla="*/ 41 h 237"/>
              <a:gd name="T118" fmla="*/ 689 w 1319"/>
              <a:gd name="T119" fmla="*/ 41 h 2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319" h="237">
                <a:moveTo>
                  <a:pt x="686" y="40"/>
                </a:moveTo>
                <a:cubicBezTo>
                  <a:pt x="686" y="40"/>
                  <a:pt x="686" y="40"/>
                  <a:pt x="686" y="40"/>
                </a:cubicBezTo>
                <a:cubicBezTo>
                  <a:pt x="686" y="40"/>
                  <a:pt x="685" y="40"/>
                  <a:pt x="684" y="40"/>
                </a:cubicBezTo>
                <a:cubicBezTo>
                  <a:pt x="684" y="40"/>
                  <a:pt x="684" y="40"/>
                  <a:pt x="684" y="40"/>
                </a:cubicBezTo>
                <a:cubicBezTo>
                  <a:pt x="684" y="40"/>
                  <a:pt x="684" y="40"/>
                  <a:pt x="683" y="40"/>
                </a:cubicBezTo>
                <a:cubicBezTo>
                  <a:pt x="684" y="39"/>
                  <a:pt x="685" y="40"/>
                  <a:pt x="685" y="39"/>
                </a:cubicBezTo>
                <a:cubicBezTo>
                  <a:pt x="685" y="39"/>
                  <a:pt x="685" y="39"/>
                  <a:pt x="685" y="39"/>
                </a:cubicBezTo>
                <a:cubicBezTo>
                  <a:pt x="686" y="39"/>
                  <a:pt x="687" y="39"/>
                  <a:pt x="688" y="39"/>
                </a:cubicBezTo>
                <a:cubicBezTo>
                  <a:pt x="687" y="40"/>
                  <a:pt x="686" y="39"/>
                  <a:pt x="686" y="40"/>
                </a:cubicBezTo>
                <a:close/>
                <a:moveTo>
                  <a:pt x="684" y="48"/>
                </a:moveTo>
                <a:cubicBezTo>
                  <a:pt x="685" y="48"/>
                  <a:pt x="685" y="48"/>
                  <a:pt x="685" y="48"/>
                </a:cubicBezTo>
                <a:cubicBezTo>
                  <a:pt x="685" y="48"/>
                  <a:pt x="684" y="48"/>
                  <a:pt x="684" y="48"/>
                </a:cubicBezTo>
                <a:close/>
                <a:moveTo>
                  <a:pt x="685" y="46"/>
                </a:moveTo>
                <a:cubicBezTo>
                  <a:pt x="685" y="46"/>
                  <a:pt x="685" y="46"/>
                  <a:pt x="685" y="46"/>
                </a:cubicBezTo>
                <a:cubicBezTo>
                  <a:pt x="685" y="46"/>
                  <a:pt x="685" y="46"/>
                  <a:pt x="685" y="46"/>
                </a:cubicBezTo>
                <a:close/>
                <a:moveTo>
                  <a:pt x="686" y="40"/>
                </a:moveTo>
                <a:cubicBezTo>
                  <a:pt x="686" y="40"/>
                  <a:pt x="687" y="40"/>
                  <a:pt x="687" y="40"/>
                </a:cubicBezTo>
                <a:cubicBezTo>
                  <a:pt x="686" y="40"/>
                  <a:pt x="686" y="40"/>
                  <a:pt x="686" y="40"/>
                </a:cubicBezTo>
                <a:cubicBezTo>
                  <a:pt x="686" y="40"/>
                  <a:pt x="686" y="40"/>
                  <a:pt x="686" y="40"/>
                </a:cubicBezTo>
                <a:close/>
                <a:moveTo>
                  <a:pt x="686" y="43"/>
                </a:moveTo>
                <a:cubicBezTo>
                  <a:pt x="686" y="44"/>
                  <a:pt x="686" y="43"/>
                  <a:pt x="686" y="43"/>
                </a:cubicBezTo>
                <a:close/>
                <a:moveTo>
                  <a:pt x="689" y="38"/>
                </a:moveTo>
                <a:cubicBezTo>
                  <a:pt x="688" y="38"/>
                  <a:pt x="688" y="38"/>
                  <a:pt x="688" y="39"/>
                </a:cubicBezTo>
                <a:cubicBezTo>
                  <a:pt x="688" y="39"/>
                  <a:pt x="689" y="39"/>
                  <a:pt x="689" y="38"/>
                </a:cubicBezTo>
                <a:close/>
                <a:moveTo>
                  <a:pt x="685" y="46"/>
                </a:moveTo>
                <a:cubicBezTo>
                  <a:pt x="685" y="46"/>
                  <a:pt x="685" y="46"/>
                  <a:pt x="685" y="46"/>
                </a:cubicBezTo>
                <a:close/>
                <a:moveTo>
                  <a:pt x="685" y="45"/>
                </a:moveTo>
                <a:cubicBezTo>
                  <a:pt x="685" y="45"/>
                  <a:pt x="685" y="45"/>
                  <a:pt x="685" y="45"/>
                </a:cubicBezTo>
                <a:cubicBezTo>
                  <a:pt x="685" y="45"/>
                  <a:pt x="685" y="45"/>
                  <a:pt x="685" y="45"/>
                </a:cubicBezTo>
                <a:close/>
                <a:moveTo>
                  <a:pt x="1030" y="43"/>
                </a:moveTo>
                <a:cubicBezTo>
                  <a:pt x="1023" y="42"/>
                  <a:pt x="1012" y="41"/>
                  <a:pt x="1009" y="41"/>
                </a:cubicBezTo>
                <a:cubicBezTo>
                  <a:pt x="1019" y="42"/>
                  <a:pt x="1026" y="43"/>
                  <a:pt x="1030" y="43"/>
                </a:cubicBezTo>
                <a:close/>
                <a:moveTo>
                  <a:pt x="1122" y="54"/>
                </a:moveTo>
                <a:cubicBezTo>
                  <a:pt x="1109" y="53"/>
                  <a:pt x="1109" y="53"/>
                  <a:pt x="1109" y="53"/>
                </a:cubicBezTo>
                <a:cubicBezTo>
                  <a:pt x="1108" y="53"/>
                  <a:pt x="1118" y="54"/>
                  <a:pt x="1122" y="54"/>
                </a:cubicBezTo>
                <a:close/>
                <a:moveTo>
                  <a:pt x="1319" y="126"/>
                </a:moveTo>
                <a:cubicBezTo>
                  <a:pt x="1319" y="125"/>
                  <a:pt x="1319" y="125"/>
                  <a:pt x="1319" y="125"/>
                </a:cubicBezTo>
                <a:cubicBezTo>
                  <a:pt x="1319" y="124"/>
                  <a:pt x="1319" y="124"/>
                  <a:pt x="1319" y="124"/>
                </a:cubicBezTo>
                <a:cubicBezTo>
                  <a:pt x="1319" y="118"/>
                  <a:pt x="1316" y="112"/>
                  <a:pt x="1313" y="108"/>
                </a:cubicBezTo>
                <a:cubicBezTo>
                  <a:pt x="1309" y="103"/>
                  <a:pt x="1305" y="100"/>
                  <a:pt x="1301" y="97"/>
                </a:cubicBezTo>
                <a:cubicBezTo>
                  <a:pt x="1293" y="91"/>
                  <a:pt x="1285" y="88"/>
                  <a:pt x="1279" y="86"/>
                </a:cubicBezTo>
                <a:cubicBezTo>
                  <a:pt x="1280" y="86"/>
                  <a:pt x="1280" y="86"/>
                  <a:pt x="1278" y="85"/>
                </a:cubicBezTo>
                <a:cubicBezTo>
                  <a:pt x="1272" y="83"/>
                  <a:pt x="1269" y="82"/>
                  <a:pt x="1262" y="80"/>
                </a:cubicBezTo>
                <a:cubicBezTo>
                  <a:pt x="1239" y="73"/>
                  <a:pt x="1219" y="70"/>
                  <a:pt x="1199" y="67"/>
                </a:cubicBezTo>
                <a:cubicBezTo>
                  <a:pt x="1180" y="64"/>
                  <a:pt x="1162" y="61"/>
                  <a:pt x="1142" y="58"/>
                </a:cubicBezTo>
                <a:cubicBezTo>
                  <a:pt x="1137" y="58"/>
                  <a:pt x="1123" y="55"/>
                  <a:pt x="1119" y="55"/>
                </a:cubicBezTo>
                <a:cubicBezTo>
                  <a:pt x="1126" y="56"/>
                  <a:pt x="1135" y="57"/>
                  <a:pt x="1134" y="57"/>
                </a:cubicBezTo>
                <a:cubicBezTo>
                  <a:pt x="1122" y="56"/>
                  <a:pt x="1106" y="54"/>
                  <a:pt x="1098" y="53"/>
                </a:cubicBezTo>
                <a:cubicBezTo>
                  <a:pt x="1083" y="51"/>
                  <a:pt x="1076" y="50"/>
                  <a:pt x="1062" y="49"/>
                </a:cubicBezTo>
                <a:cubicBezTo>
                  <a:pt x="1059" y="48"/>
                  <a:pt x="1065" y="49"/>
                  <a:pt x="1058" y="48"/>
                </a:cubicBezTo>
                <a:cubicBezTo>
                  <a:pt x="1037" y="46"/>
                  <a:pt x="1027" y="45"/>
                  <a:pt x="1008" y="43"/>
                </a:cubicBezTo>
                <a:cubicBezTo>
                  <a:pt x="1003" y="43"/>
                  <a:pt x="980" y="41"/>
                  <a:pt x="974" y="41"/>
                </a:cubicBezTo>
                <a:cubicBezTo>
                  <a:pt x="968" y="40"/>
                  <a:pt x="980" y="41"/>
                  <a:pt x="975" y="41"/>
                </a:cubicBezTo>
                <a:cubicBezTo>
                  <a:pt x="927" y="38"/>
                  <a:pt x="927" y="38"/>
                  <a:pt x="927" y="38"/>
                </a:cubicBezTo>
                <a:cubicBezTo>
                  <a:pt x="923" y="38"/>
                  <a:pt x="920" y="38"/>
                  <a:pt x="914" y="38"/>
                </a:cubicBezTo>
                <a:cubicBezTo>
                  <a:pt x="909" y="37"/>
                  <a:pt x="915" y="37"/>
                  <a:pt x="908" y="37"/>
                </a:cubicBezTo>
                <a:cubicBezTo>
                  <a:pt x="902" y="37"/>
                  <a:pt x="913" y="38"/>
                  <a:pt x="912" y="38"/>
                </a:cubicBezTo>
                <a:cubicBezTo>
                  <a:pt x="903" y="37"/>
                  <a:pt x="905" y="38"/>
                  <a:pt x="900" y="38"/>
                </a:cubicBezTo>
                <a:cubicBezTo>
                  <a:pt x="888" y="37"/>
                  <a:pt x="880" y="37"/>
                  <a:pt x="869" y="37"/>
                </a:cubicBezTo>
                <a:cubicBezTo>
                  <a:pt x="835" y="36"/>
                  <a:pt x="835" y="36"/>
                  <a:pt x="835" y="36"/>
                </a:cubicBezTo>
                <a:cubicBezTo>
                  <a:pt x="811" y="36"/>
                  <a:pt x="811" y="36"/>
                  <a:pt x="811" y="36"/>
                </a:cubicBezTo>
                <a:cubicBezTo>
                  <a:pt x="786" y="36"/>
                  <a:pt x="786" y="36"/>
                  <a:pt x="786" y="36"/>
                </a:cubicBezTo>
                <a:cubicBezTo>
                  <a:pt x="781" y="36"/>
                  <a:pt x="790" y="36"/>
                  <a:pt x="782" y="36"/>
                </a:cubicBezTo>
                <a:cubicBezTo>
                  <a:pt x="749" y="36"/>
                  <a:pt x="716" y="37"/>
                  <a:pt x="692" y="38"/>
                </a:cubicBezTo>
                <a:cubicBezTo>
                  <a:pt x="729" y="36"/>
                  <a:pt x="757" y="36"/>
                  <a:pt x="790" y="36"/>
                </a:cubicBezTo>
                <a:cubicBezTo>
                  <a:pt x="795" y="36"/>
                  <a:pt x="804" y="36"/>
                  <a:pt x="809" y="36"/>
                </a:cubicBezTo>
                <a:cubicBezTo>
                  <a:pt x="811" y="36"/>
                  <a:pt x="804" y="36"/>
                  <a:pt x="811" y="36"/>
                </a:cubicBezTo>
                <a:cubicBezTo>
                  <a:pt x="818" y="36"/>
                  <a:pt x="818" y="36"/>
                  <a:pt x="818" y="36"/>
                </a:cubicBezTo>
                <a:cubicBezTo>
                  <a:pt x="814" y="36"/>
                  <a:pt x="821" y="36"/>
                  <a:pt x="823" y="37"/>
                </a:cubicBezTo>
                <a:cubicBezTo>
                  <a:pt x="851" y="37"/>
                  <a:pt x="873" y="37"/>
                  <a:pt x="898" y="38"/>
                </a:cubicBezTo>
                <a:cubicBezTo>
                  <a:pt x="902" y="38"/>
                  <a:pt x="894" y="38"/>
                  <a:pt x="900" y="38"/>
                </a:cubicBezTo>
                <a:cubicBezTo>
                  <a:pt x="927" y="39"/>
                  <a:pt x="927" y="39"/>
                  <a:pt x="927" y="39"/>
                </a:cubicBezTo>
                <a:cubicBezTo>
                  <a:pt x="930" y="40"/>
                  <a:pt x="937" y="40"/>
                  <a:pt x="933" y="40"/>
                </a:cubicBezTo>
                <a:cubicBezTo>
                  <a:pt x="901" y="38"/>
                  <a:pt x="856" y="37"/>
                  <a:pt x="817" y="37"/>
                </a:cubicBezTo>
                <a:cubicBezTo>
                  <a:pt x="806" y="37"/>
                  <a:pt x="793" y="37"/>
                  <a:pt x="787" y="37"/>
                </a:cubicBezTo>
                <a:cubicBezTo>
                  <a:pt x="804" y="37"/>
                  <a:pt x="818" y="37"/>
                  <a:pt x="833" y="38"/>
                </a:cubicBezTo>
                <a:cubicBezTo>
                  <a:pt x="853" y="38"/>
                  <a:pt x="874" y="38"/>
                  <a:pt x="893" y="39"/>
                </a:cubicBezTo>
                <a:cubicBezTo>
                  <a:pt x="906" y="40"/>
                  <a:pt x="906" y="40"/>
                  <a:pt x="906" y="40"/>
                </a:cubicBezTo>
                <a:cubicBezTo>
                  <a:pt x="920" y="40"/>
                  <a:pt x="920" y="40"/>
                  <a:pt x="920" y="40"/>
                </a:cubicBezTo>
                <a:cubicBezTo>
                  <a:pt x="929" y="41"/>
                  <a:pt x="929" y="41"/>
                  <a:pt x="929" y="41"/>
                </a:cubicBezTo>
                <a:cubicBezTo>
                  <a:pt x="937" y="41"/>
                  <a:pt x="944" y="41"/>
                  <a:pt x="953" y="42"/>
                </a:cubicBezTo>
                <a:cubicBezTo>
                  <a:pt x="968" y="43"/>
                  <a:pt x="983" y="44"/>
                  <a:pt x="999" y="46"/>
                </a:cubicBezTo>
                <a:cubicBezTo>
                  <a:pt x="1002" y="46"/>
                  <a:pt x="1001" y="46"/>
                  <a:pt x="997" y="46"/>
                </a:cubicBezTo>
                <a:cubicBezTo>
                  <a:pt x="977" y="44"/>
                  <a:pt x="974" y="44"/>
                  <a:pt x="954" y="43"/>
                </a:cubicBezTo>
                <a:cubicBezTo>
                  <a:pt x="956" y="43"/>
                  <a:pt x="958" y="43"/>
                  <a:pt x="957" y="43"/>
                </a:cubicBezTo>
                <a:cubicBezTo>
                  <a:pt x="951" y="43"/>
                  <a:pt x="949" y="42"/>
                  <a:pt x="945" y="42"/>
                </a:cubicBezTo>
                <a:cubicBezTo>
                  <a:pt x="960" y="43"/>
                  <a:pt x="958" y="43"/>
                  <a:pt x="953" y="43"/>
                </a:cubicBezTo>
                <a:cubicBezTo>
                  <a:pt x="916" y="41"/>
                  <a:pt x="870" y="39"/>
                  <a:pt x="840" y="39"/>
                </a:cubicBezTo>
                <a:cubicBezTo>
                  <a:pt x="836" y="39"/>
                  <a:pt x="834" y="39"/>
                  <a:pt x="829" y="39"/>
                </a:cubicBezTo>
                <a:cubicBezTo>
                  <a:pt x="794" y="38"/>
                  <a:pt x="755" y="38"/>
                  <a:pt x="718" y="40"/>
                </a:cubicBezTo>
                <a:cubicBezTo>
                  <a:pt x="761" y="39"/>
                  <a:pt x="805" y="38"/>
                  <a:pt x="854" y="39"/>
                </a:cubicBezTo>
                <a:cubicBezTo>
                  <a:pt x="856" y="39"/>
                  <a:pt x="854" y="39"/>
                  <a:pt x="859" y="40"/>
                </a:cubicBezTo>
                <a:cubicBezTo>
                  <a:pt x="880" y="40"/>
                  <a:pt x="904" y="41"/>
                  <a:pt x="920" y="42"/>
                </a:cubicBezTo>
                <a:cubicBezTo>
                  <a:pt x="941" y="44"/>
                  <a:pt x="941" y="44"/>
                  <a:pt x="941" y="44"/>
                </a:cubicBezTo>
                <a:cubicBezTo>
                  <a:pt x="993" y="47"/>
                  <a:pt x="1030" y="51"/>
                  <a:pt x="1079" y="57"/>
                </a:cubicBezTo>
                <a:cubicBezTo>
                  <a:pt x="1079" y="57"/>
                  <a:pt x="1082" y="57"/>
                  <a:pt x="1084" y="57"/>
                </a:cubicBezTo>
                <a:cubicBezTo>
                  <a:pt x="1073" y="57"/>
                  <a:pt x="1073" y="57"/>
                  <a:pt x="1073" y="57"/>
                </a:cubicBezTo>
                <a:cubicBezTo>
                  <a:pt x="1049" y="54"/>
                  <a:pt x="1049" y="54"/>
                  <a:pt x="1049" y="54"/>
                </a:cubicBezTo>
                <a:cubicBezTo>
                  <a:pt x="1008" y="50"/>
                  <a:pt x="950" y="45"/>
                  <a:pt x="898" y="43"/>
                </a:cubicBezTo>
                <a:cubicBezTo>
                  <a:pt x="892" y="43"/>
                  <a:pt x="897" y="43"/>
                  <a:pt x="901" y="44"/>
                </a:cubicBezTo>
                <a:cubicBezTo>
                  <a:pt x="926" y="45"/>
                  <a:pt x="948" y="46"/>
                  <a:pt x="975" y="48"/>
                </a:cubicBezTo>
                <a:cubicBezTo>
                  <a:pt x="984" y="50"/>
                  <a:pt x="974" y="49"/>
                  <a:pt x="954" y="48"/>
                </a:cubicBezTo>
                <a:cubicBezTo>
                  <a:pt x="937" y="47"/>
                  <a:pt x="914" y="45"/>
                  <a:pt x="893" y="45"/>
                </a:cubicBezTo>
                <a:cubicBezTo>
                  <a:pt x="871" y="44"/>
                  <a:pt x="851" y="43"/>
                  <a:pt x="841" y="43"/>
                </a:cubicBezTo>
                <a:cubicBezTo>
                  <a:pt x="791" y="42"/>
                  <a:pt x="742" y="43"/>
                  <a:pt x="693" y="45"/>
                </a:cubicBezTo>
                <a:cubicBezTo>
                  <a:pt x="689" y="45"/>
                  <a:pt x="689" y="45"/>
                  <a:pt x="689" y="45"/>
                </a:cubicBezTo>
                <a:cubicBezTo>
                  <a:pt x="689" y="45"/>
                  <a:pt x="689" y="45"/>
                  <a:pt x="689" y="45"/>
                </a:cubicBezTo>
                <a:cubicBezTo>
                  <a:pt x="688" y="45"/>
                  <a:pt x="688" y="45"/>
                  <a:pt x="688" y="45"/>
                </a:cubicBezTo>
                <a:cubicBezTo>
                  <a:pt x="686" y="45"/>
                  <a:pt x="686" y="45"/>
                  <a:pt x="686" y="45"/>
                </a:cubicBezTo>
                <a:cubicBezTo>
                  <a:pt x="686" y="45"/>
                  <a:pt x="687" y="45"/>
                  <a:pt x="688" y="45"/>
                </a:cubicBezTo>
                <a:cubicBezTo>
                  <a:pt x="689" y="45"/>
                  <a:pt x="689" y="45"/>
                  <a:pt x="689" y="45"/>
                </a:cubicBezTo>
                <a:cubicBezTo>
                  <a:pt x="689" y="45"/>
                  <a:pt x="689" y="45"/>
                  <a:pt x="689" y="45"/>
                </a:cubicBezTo>
                <a:cubicBezTo>
                  <a:pt x="689" y="45"/>
                  <a:pt x="689" y="45"/>
                  <a:pt x="689" y="45"/>
                </a:cubicBezTo>
                <a:cubicBezTo>
                  <a:pt x="692" y="45"/>
                  <a:pt x="692" y="45"/>
                  <a:pt x="692" y="45"/>
                </a:cubicBezTo>
                <a:cubicBezTo>
                  <a:pt x="701" y="45"/>
                  <a:pt x="701" y="45"/>
                  <a:pt x="701" y="45"/>
                </a:cubicBezTo>
                <a:cubicBezTo>
                  <a:pt x="701" y="45"/>
                  <a:pt x="703" y="44"/>
                  <a:pt x="707" y="44"/>
                </a:cubicBezTo>
                <a:cubicBezTo>
                  <a:pt x="756" y="43"/>
                  <a:pt x="811" y="43"/>
                  <a:pt x="855" y="43"/>
                </a:cubicBezTo>
                <a:cubicBezTo>
                  <a:pt x="873" y="44"/>
                  <a:pt x="908" y="45"/>
                  <a:pt x="926" y="47"/>
                </a:cubicBezTo>
                <a:cubicBezTo>
                  <a:pt x="922" y="47"/>
                  <a:pt x="907" y="46"/>
                  <a:pt x="888" y="46"/>
                </a:cubicBezTo>
                <a:cubicBezTo>
                  <a:pt x="907" y="46"/>
                  <a:pt x="925" y="48"/>
                  <a:pt x="941" y="49"/>
                </a:cubicBezTo>
                <a:cubicBezTo>
                  <a:pt x="955" y="49"/>
                  <a:pt x="978" y="51"/>
                  <a:pt x="985" y="52"/>
                </a:cubicBezTo>
                <a:cubicBezTo>
                  <a:pt x="986" y="52"/>
                  <a:pt x="984" y="52"/>
                  <a:pt x="985" y="52"/>
                </a:cubicBezTo>
                <a:cubicBezTo>
                  <a:pt x="986" y="52"/>
                  <a:pt x="996" y="53"/>
                  <a:pt x="997" y="53"/>
                </a:cubicBezTo>
                <a:cubicBezTo>
                  <a:pt x="1004" y="53"/>
                  <a:pt x="1003" y="53"/>
                  <a:pt x="1011" y="54"/>
                </a:cubicBezTo>
                <a:cubicBezTo>
                  <a:pt x="1022" y="55"/>
                  <a:pt x="1022" y="55"/>
                  <a:pt x="1029" y="56"/>
                </a:cubicBezTo>
                <a:cubicBezTo>
                  <a:pt x="1067" y="59"/>
                  <a:pt x="1104" y="64"/>
                  <a:pt x="1142" y="69"/>
                </a:cubicBezTo>
                <a:cubicBezTo>
                  <a:pt x="1154" y="71"/>
                  <a:pt x="1154" y="71"/>
                  <a:pt x="1154" y="71"/>
                </a:cubicBezTo>
                <a:cubicBezTo>
                  <a:pt x="1158" y="72"/>
                  <a:pt x="1155" y="72"/>
                  <a:pt x="1159" y="72"/>
                </a:cubicBezTo>
                <a:cubicBezTo>
                  <a:pt x="1162" y="73"/>
                  <a:pt x="1161" y="72"/>
                  <a:pt x="1165" y="73"/>
                </a:cubicBezTo>
                <a:cubicBezTo>
                  <a:pt x="1179" y="75"/>
                  <a:pt x="1196" y="78"/>
                  <a:pt x="1211" y="81"/>
                </a:cubicBezTo>
                <a:cubicBezTo>
                  <a:pt x="1229" y="84"/>
                  <a:pt x="1249" y="88"/>
                  <a:pt x="1267" y="94"/>
                </a:cubicBezTo>
                <a:cubicBezTo>
                  <a:pt x="1275" y="97"/>
                  <a:pt x="1284" y="101"/>
                  <a:pt x="1291" y="105"/>
                </a:cubicBezTo>
                <a:cubicBezTo>
                  <a:pt x="1298" y="109"/>
                  <a:pt x="1303" y="114"/>
                  <a:pt x="1305" y="119"/>
                </a:cubicBezTo>
                <a:cubicBezTo>
                  <a:pt x="1306" y="122"/>
                  <a:pt x="1306" y="121"/>
                  <a:pt x="1306" y="121"/>
                </a:cubicBezTo>
                <a:cubicBezTo>
                  <a:pt x="1306" y="121"/>
                  <a:pt x="1306" y="121"/>
                  <a:pt x="1307" y="124"/>
                </a:cubicBezTo>
                <a:cubicBezTo>
                  <a:pt x="1307" y="125"/>
                  <a:pt x="1307" y="126"/>
                  <a:pt x="1307" y="126"/>
                </a:cubicBezTo>
                <a:cubicBezTo>
                  <a:pt x="1307" y="127"/>
                  <a:pt x="1306" y="127"/>
                  <a:pt x="1306" y="128"/>
                </a:cubicBezTo>
                <a:cubicBezTo>
                  <a:pt x="1304" y="130"/>
                  <a:pt x="1302" y="132"/>
                  <a:pt x="1300" y="134"/>
                </a:cubicBezTo>
                <a:cubicBezTo>
                  <a:pt x="1296" y="138"/>
                  <a:pt x="1291" y="142"/>
                  <a:pt x="1285" y="145"/>
                </a:cubicBezTo>
                <a:cubicBezTo>
                  <a:pt x="1274" y="152"/>
                  <a:pt x="1262" y="158"/>
                  <a:pt x="1250" y="163"/>
                </a:cubicBezTo>
                <a:cubicBezTo>
                  <a:pt x="1247" y="164"/>
                  <a:pt x="1244" y="165"/>
                  <a:pt x="1241" y="166"/>
                </a:cubicBezTo>
                <a:cubicBezTo>
                  <a:pt x="1231" y="169"/>
                  <a:pt x="1231" y="169"/>
                  <a:pt x="1231" y="169"/>
                </a:cubicBezTo>
                <a:cubicBezTo>
                  <a:pt x="1224" y="171"/>
                  <a:pt x="1218" y="173"/>
                  <a:pt x="1211" y="175"/>
                </a:cubicBezTo>
                <a:cubicBezTo>
                  <a:pt x="1198" y="178"/>
                  <a:pt x="1184" y="182"/>
                  <a:pt x="1171" y="185"/>
                </a:cubicBezTo>
                <a:cubicBezTo>
                  <a:pt x="1167" y="186"/>
                  <a:pt x="1170" y="185"/>
                  <a:pt x="1164" y="186"/>
                </a:cubicBezTo>
                <a:cubicBezTo>
                  <a:pt x="1156" y="188"/>
                  <a:pt x="1158" y="188"/>
                  <a:pt x="1152" y="189"/>
                </a:cubicBezTo>
                <a:cubicBezTo>
                  <a:pt x="1147" y="190"/>
                  <a:pt x="1144" y="191"/>
                  <a:pt x="1141" y="191"/>
                </a:cubicBezTo>
                <a:cubicBezTo>
                  <a:pt x="1110" y="197"/>
                  <a:pt x="1078" y="201"/>
                  <a:pt x="1045" y="205"/>
                </a:cubicBezTo>
                <a:cubicBezTo>
                  <a:pt x="1013" y="208"/>
                  <a:pt x="980" y="210"/>
                  <a:pt x="947" y="213"/>
                </a:cubicBezTo>
                <a:cubicBezTo>
                  <a:pt x="885" y="217"/>
                  <a:pt x="823" y="220"/>
                  <a:pt x="765" y="221"/>
                </a:cubicBezTo>
                <a:cubicBezTo>
                  <a:pt x="719" y="222"/>
                  <a:pt x="675" y="223"/>
                  <a:pt x="633" y="222"/>
                </a:cubicBezTo>
                <a:cubicBezTo>
                  <a:pt x="578" y="222"/>
                  <a:pt x="530" y="221"/>
                  <a:pt x="478" y="219"/>
                </a:cubicBezTo>
                <a:cubicBezTo>
                  <a:pt x="441" y="218"/>
                  <a:pt x="400" y="216"/>
                  <a:pt x="368" y="214"/>
                </a:cubicBezTo>
                <a:cubicBezTo>
                  <a:pt x="350" y="214"/>
                  <a:pt x="350" y="214"/>
                  <a:pt x="350" y="214"/>
                </a:cubicBezTo>
                <a:cubicBezTo>
                  <a:pt x="321" y="212"/>
                  <a:pt x="321" y="212"/>
                  <a:pt x="321" y="212"/>
                </a:cubicBezTo>
                <a:cubicBezTo>
                  <a:pt x="296" y="210"/>
                  <a:pt x="270" y="209"/>
                  <a:pt x="244" y="206"/>
                </a:cubicBezTo>
                <a:cubicBezTo>
                  <a:pt x="215" y="204"/>
                  <a:pt x="188" y="201"/>
                  <a:pt x="160" y="198"/>
                </a:cubicBezTo>
                <a:cubicBezTo>
                  <a:pt x="144" y="196"/>
                  <a:pt x="129" y="194"/>
                  <a:pt x="114" y="191"/>
                </a:cubicBezTo>
                <a:cubicBezTo>
                  <a:pt x="103" y="189"/>
                  <a:pt x="93" y="187"/>
                  <a:pt x="82" y="185"/>
                </a:cubicBezTo>
                <a:cubicBezTo>
                  <a:pt x="68" y="182"/>
                  <a:pt x="53" y="178"/>
                  <a:pt x="40" y="172"/>
                </a:cubicBezTo>
                <a:cubicBezTo>
                  <a:pt x="33" y="170"/>
                  <a:pt x="26" y="166"/>
                  <a:pt x="22" y="163"/>
                </a:cubicBezTo>
                <a:cubicBezTo>
                  <a:pt x="17" y="159"/>
                  <a:pt x="14" y="154"/>
                  <a:pt x="14" y="149"/>
                </a:cubicBezTo>
                <a:cubicBezTo>
                  <a:pt x="14" y="144"/>
                  <a:pt x="19" y="137"/>
                  <a:pt x="26" y="131"/>
                </a:cubicBezTo>
                <a:cubicBezTo>
                  <a:pt x="33" y="126"/>
                  <a:pt x="41" y="121"/>
                  <a:pt x="50" y="117"/>
                </a:cubicBezTo>
                <a:cubicBezTo>
                  <a:pt x="67" y="108"/>
                  <a:pt x="85" y="101"/>
                  <a:pt x="103" y="95"/>
                </a:cubicBezTo>
                <a:cubicBezTo>
                  <a:pt x="144" y="82"/>
                  <a:pt x="195" y="70"/>
                  <a:pt x="235" y="61"/>
                </a:cubicBezTo>
                <a:cubicBezTo>
                  <a:pt x="268" y="55"/>
                  <a:pt x="302" y="49"/>
                  <a:pt x="340" y="44"/>
                </a:cubicBezTo>
                <a:cubicBezTo>
                  <a:pt x="350" y="42"/>
                  <a:pt x="350" y="42"/>
                  <a:pt x="350" y="42"/>
                </a:cubicBezTo>
                <a:cubicBezTo>
                  <a:pt x="407" y="35"/>
                  <a:pt x="471" y="28"/>
                  <a:pt x="517" y="25"/>
                </a:cubicBezTo>
                <a:cubicBezTo>
                  <a:pt x="534" y="24"/>
                  <a:pt x="549" y="23"/>
                  <a:pt x="565" y="22"/>
                </a:cubicBezTo>
                <a:cubicBezTo>
                  <a:pt x="583" y="21"/>
                  <a:pt x="599" y="20"/>
                  <a:pt x="616" y="19"/>
                </a:cubicBezTo>
                <a:cubicBezTo>
                  <a:pt x="632" y="19"/>
                  <a:pt x="632" y="19"/>
                  <a:pt x="632" y="19"/>
                </a:cubicBezTo>
                <a:cubicBezTo>
                  <a:pt x="649" y="18"/>
                  <a:pt x="666" y="17"/>
                  <a:pt x="684" y="17"/>
                </a:cubicBezTo>
                <a:cubicBezTo>
                  <a:pt x="712" y="16"/>
                  <a:pt x="742" y="16"/>
                  <a:pt x="774" y="16"/>
                </a:cubicBezTo>
                <a:cubicBezTo>
                  <a:pt x="799" y="16"/>
                  <a:pt x="836" y="16"/>
                  <a:pt x="864" y="16"/>
                </a:cubicBezTo>
                <a:cubicBezTo>
                  <a:pt x="912" y="18"/>
                  <a:pt x="961" y="19"/>
                  <a:pt x="1010" y="23"/>
                </a:cubicBezTo>
                <a:cubicBezTo>
                  <a:pt x="1026" y="24"/>
                  <a:pt x="1041" y="26"/>
                  <a:pt x="1058" y="27"/>
                </a:cubicBezTo>
                <a:cubicBezTo>
                  <a:pt x="1075" y="29"/>
                  <a:pt x="1096" y="31"/>
                  <a:pt x="1117" y="35"/>
                </a:cubicBezTo>
                <a:cubicBezTo>
                  <a:pt x="1123" y="36"/>
                  <a:pt x="1123" y="36"/>
                  <a:pt x="1123" y="36"/>
                </a:cubicBezTo>
                <a:cubicBezTo>
                  <a:pt x="1123" y="36"/>
                  <a:pt x="1123" y="36"/>
                  <a:pt x="1123" y="36"/>
                </a:cubicBezTo>
                <a:cubicBezTo>
                  <a:pt x="1124" y="36"/>
                  <a:pt x="1124" y="36"/>
                  <a:pt x="1124" y="36"/>
                </a:cubicBezTo>
                <a:cubicBezTo>
                  <a:pt x="1125" y="36"/>
                  <a:pt x="1125" y="36"/>
                  <a:pt x="1125" y="36"/>
                </a:cubicBezTo>
                <a:cubicBezTo>
                  <a:pt x="1125" y="36"/>
                  <a:pt x="1127" y="36"/>
                  <a:pt x="1127" y="37"/>
                </a:cubicBezTo>
                <a:cubicBezTo>
                  <a:pt x="1127" y="38"/>
                  <a:pt x="1128" y="36"/>
                  <a:pt x="1129" y="37"/>
                </a:cubicBezTo>
                <a:cubicBezTo>
                  <a:pt x="1129" y="37"/>
                  <a:pt x="1129" y="37"/>
                  <a:pt x="1129" y="38"/>
                </a:cubicBezTo>
                <a:cubicBezTo>
                  <a:pt x="1129" y="38"/>
                  <a:pt x="1129" y="38"/>
                  <a:pt x="1130" y="38"/>
                </a:cubicBezTo>
                <a:cubicBezTo>
                  <a:pt x="1130" y="38"/>
                  <a:pt x="1130" y="39"/>
                  <a:pt x="1131" y="39"/>
                </a:cubicBezTo>
                <a:cubicBezTo>
                  <a:pt x="1131" y="39"/>
                  <a:pt x="1131" y="39"/>
                  <a:pt x="1131" y="39"/>
                </a:cubicBezTo>
                <a:cubicBezTo>
                  <a:pt x="1132" y="39"/>
                  <a:pt x="1132" y="39"/>
                  <a:pt x="1133" y="39"/>
                </a:cubicBezTo>
                <a:cubicBezTo>
                  <a:pt x="1133" y="39"/>
                  <a:pt x="1134" y="39"/>
                  <a:pt x="1134" y="39"/>
                </a:cubicBezTo>
                <a:cubicBezTo>
                  <a:pt x="1135" y="39"/>
                  <a:pt x="1135" y="39"/>
                  <a:pt x="1135" y="39"/>
                </a:cubicBezTo>
                <a:cubicBezTo>
                  <a:pt x="1136" y="39"/>
                  <a:pt x="1136" y="39"/>
                  <a:pt x="1137" y="38"/>
                </a:cubicBezTo>
                <a:cubicBezTo>
                  <a:pt x="1137" y="38"/>
                  <a:pt x="1138" y="38"/>
                  <a:pt x="1138" y="38"/>
                </a:cubicBezTo>
                <a:cubicBezTo>
                  <a:pt x="1138" y="38"/>
                  <a:pt x="1139" y="38"/>
                  <a:pt x="1139" y="38"/>
                </a:cubicBezTo>
                <a:cubicBezTo>
                  <a:pt x="1140" y="37"/>
                  <a:pt x="1141" y="36"/>
                  <a:pt x="1142" y="36"/>
                </a:cubicBezTo>
                <a:cubicBezTo>
                  <a:pt x="1142" y="36"/>
                  <a:pt x="1142" y="35"/>
                  <a:pt x="1143" y="35"/>
                </a:cubicBezTo>
                <a:cubicBezTo>
                  <a:pt x="1143" y="35"/>
                  <a:pt x="1143" y="35"/>
                  <a:pt x="1143" y="35"/>
                </a:cubicBezTo>
                <a:cubicBezTo>
                  <a:pt x="1143" y="34"/>
                  <a:pt x="1143" y="33"/>
                  <a:pt x="1144" y="33"/>
                </a:cubicBezTo>
                <a:cubicBezTo>
                  <a:pt x="1144" y="33"/>
                  <a:pt x="1144" y="33"/>
                  <a:pt x="1144" y="33"/>
                </a:cubicBezTo>
                <a:cubicBezTo>
                  <a:pt x="1144" y="32"/>
                  <a:pt x="1144" y="31"/>
                  <a:pt x="1144" y="30"/>
                </a:cubicBezTo>
                <a:cubicBezTo>
                  <a:pt x="1144" y="29"/>
                  <a:pt x="1144" y="28"/>
                  <a:pt x="1144" y="28"/>
                </a:cubicBezTo>
                <a:cubicBezTo>
                  <a:pt x="1144" y="28"/>
                  <a:pt x="1144" y="27"/>
                  <a:pt x="1144" y="27"/>
                </a:cubicBezTo>
                <a:cubicBezTo>
                  <a:pt x="1144" y="26"/>
                  <a:pt x="1143" y="26"/>
                  <a:pt x="1143" y="26"/>
                </a:cubicBezTo>
                <a:cubicBezTo>
                  <a:pt x="1143" y="25"/>
                  <a:pt x="1143" y="25"/>
                  <a:pt x="1143" y="25"/>
                </a:cubicBezTo>
                <a:cubicBezTo>
                  <a:pt x="1143" y="25"/>
                  <a:pt x="1142" y="24"/>
                  <a:pt x="1142" y="24"/>
                </a:cubicBezTo>
                <a:cubicBezTo>
                  <a:pt x="1142" y="24"/>
                  <a:pt x="1142" y="24"/>
                  <a:pt x="1142" y="24"/>
                </a:cubicBezTo>
                <a:cubicBezTo>
                  <a:pt x="1141" y="23"/>
                  <a:pt x="1141" y="22"/>
                  <a:pt x="1140" y="22"/>
                </a:cubicBezTo>
                <a:cubicBezTo>
                  <a:pt x="1140" y="22"/>
                  <a:pt x="1139" y="21"/>
                  <a:pt x="1139" y="21"/>
                </a:cubicBezTo>
                <a:cubicBezTo>
                  <a:pt x="1138" y="21"/>
                  <a:pt x="1137" y="21"/>
                  <a:pt x="1137" y="20"/>
                </a:cubicBezTo>
                <a:cubicBezTo>
                  <a:pt x="1137" y="20"/>
                  <a:pt x="1137" y="20"/>
                  <a:pt x="1137" y="20"/>
                </a:cubicBezTo>
                <a:cubicBezTo>
                  <a:pt x="1137" y="20"/>
                  <a:pt x="1136" y="20"/>
                  <a:pt x="1136" y="20"/>
                </a:cubicBezTo>
                <a:cubicBezTo>
                  <a:pt x="1136" y="20"/>
                  <a:pt x="1135" y="20"/>
                  <a:pt x="1135" y="20"/>
                </a:cubicBezTo>
                <a:cubicBezTo>
                  <a:pt x="1135" y="20"/>
                  <a:pt x="1134" y="19"/>
                  <a:pt x="1134" y="19"/>
                </a:cubicBezTo>
                <a:cubicBezTo>
                  <a:pt x="1134" y="19"/>
                  <a:pt x="1134" y="20"/>
                  <a:pt x="1133" y="20"/>
                </a:cubicBezTo>
                <a:cubicBezTo>
                  <a:pt x="1133" y="20"/>
                  <a:pt x="1132" y="19"/>
                  <a:pt x="1132" y="19"/>
                </a:cubicBezTo>
                <a:cubicBezTo>
                  <a:pt x="1131" y="19"/>
                  <a:pt x="1131" y="19"/>
                  <a:pt x="1131" y="19"/>
                </a:cubicBezTo>
                <a:cubicBezTo>
                  <a:pt x="1131" y="19"/>
                  <a:pt x="1130" y="19"/>
                  <a:pt x="1130" y="20"/>
                </a:cubicBezTo>
                <a:cubicBezTo>
                  <a:pt x="1130" y="20"/>
                  <a:pt x="1128" y="19"/>
                  <a:pt x="1127" y="20"/>
                </a:cubicBezTo>
                <a:cubicBezTo>
                  <a:pt x="1127" y="19"/>
                  <a:pt x="1127" y="19"/>
                  <a:pt x="1126" y="19"/>
                </a:cubicBezTo>
                <a:cubicBezTo>
                  <a:pt x="1126" y="19"/>
                  <a:pt x="1126" y="19"/>
                  <a:pt x="1126" y="19"/>
                </a:cubicBezTo>
                <a:cubicBezTo>
                  <a:pt x="1126" y="19"/>
                  <a:pt x="1126" y="19"/>
                  <a:pt x="1126" y="19"/>
                </a:cubicBezTo>
                <a:cubicBezTo>
                  <a:pt x="1122" y="19"/>
                  <a:pt x="1122" y="19"/>
                  <a:pt x="1122" y="19"/>
                </a:cubicBezTo>
                <a:cubicBezTo>
                  <a:pt x="1103" y="16"/>
                  <a:pt x="1103" y="16"/>
                  <a:pt x="1103" y="16"/>
                </a:cubicBezTo>
                <a:cubicBezTo>
                  <a:pt x="1098" y="15"/>
                  <a:pt x="1092" y="15"/>
                  <a:pt x="1087" y="14"/>
                </a:cubicBezTo>
                <a:cubicBezTo>
                  <a:pt x="1078" y="13"/>
                  <a:pt x="1067" y="12"/>
                  <a:pt x="1056" y="11"/>
                </a:cubicBezTo>
                <a:cubicBezTo>
                  <a:pt x="1037" y="9"/>
                  <a:pt x="1021" y="8"/>
                  <a:pt x="1005" y="7"/>
                </a:cubicBezTo>
                <a:cubicBezTo>
                  <a:pt x="981" y="5"/>
                  <a:pt x="964" y="4"/>
                  <a:pt x="944" y="3"/>
                </a:cubicBezTo>
                <a:cubicBezTo>
                  <a:pt x="920" y="2"/>
                  <a:pt x="920" y="2"/>
                  <a:pt x="920" y="2"/>
                </a:cubicBezTo>
                <a:cubicBezTo>
                  <a:pt x="898" y="2"/>
                  <a:pt x="898" y="2"/>
                  <a:pt x="898" y="2"/>
                </a:cubicBezTo>
                <a:cubicBezTo>
                  <a:pt x="875" y="1"/>
                  <a:pt x="875" y="1"/>
                  <a:pt x="875" y="1"/>
                </a:cubicBezTo>
                <a:cubicBezTo>
                  <a:pt x="860" y="1"/>
                  <a:pt x="860" y="1"/>
                  <a:pt x="860" y="1"/>
                </a:cubicBezTo>
                <a:cubicBezTo>
                  <a:pt x="844" y="0"/>
                  <a:pt x="844" y="0"/>
                  <a:pt x="844" y="0"/>
                </a:cubicBezTo>
                <a:cubicBezTo>
                  <a:pt x="824" y="0"/>
                  <a:pt x="824" y="0"/>
                  <a:pt x="824" y="0"/>
                </a:cubicBezTo>
                <a:cubicBezTo>
                  <a:pt x="800" y="0"/>
                  <a:pt x="773" y="0"/>
                  <a:pt x="750" y="1"/>
                </a:cubicBezTo>
                <a:cubicBezTo>
                  <a:pt x="708" y="1"/>
                  <a:pt x="671" y="2"/>
                  <a:pt x="622" y="4"/>
                </a:cubicBezTo>
                <a:cubicBezTo>
                  <a:pt x="587" y="6"/>
                  <a:pt x="587" y="6"/>
                  <a:pt x="587" y="6"/>
                </a:cubicBezTo>
                <a:cubicBezTo>
                  <a:pt x="584" y="6"/>
                  <a:pt x="584" y="6"/>
                  <a:pt x="580" y="6"/>
                </a:cubicBezTo>
                <a:cubicBezTo>
                  <a:pt x="554" y="7"/>
                  <a:pt x="527" y="10"/>
                  <a:pt x="500" y="11"/>
                </a:cubicBezTo>
                <a:cubicBezTo>
                  <a:pt x="497" y="12"/>
                  <a:pt x="497" y="12"/>
                  <a:pt x="497" y="12"/>
                </a:cubicBezTo>
                <a:cubicBezTo>
                  <a:pt x="460" y="14"/>
                  <a:pt x="414" y="19"/>
                  <a:pt x="385" y="23"/>
                </a:cubicBezTo>
                <a:cubicBezTo>
                  <a:pt x="363" y="25"/>
                  <a:pt x="337" y="29"/>
                  <a:pt x="309" y="33"/>
                </a:cubicBezTo>
                <a:cubicBezTo>
                  <a:pt x="297" y="35"/>
                  <a:pt x="284" y="37"/>
                  <a:pt x="272" y="39"/>
                </a:cubicBezTo>
                <a:cubicBezTo>
                  <a:pt x="249" y="44"/>
                  <a:pt x="218" y="50"/>
                  <a:pt x="196" y="55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64" y="63"/>
                  <a:pt x="152" y="66"/>
                  <a:pt x="139" y="69"/>
                </a:cubicBezTo>
                <a:cubicBezTo>
                  <a:pt x="115" y="76"/>
                  <a:pt x="89" y="84"/>
                  <a:pt x="65" y="94"/>
                </a:cubicBezTo>
                <a:cubicBezTo>
                  <a:pt x="53" y="99"/>
                  <a:pt x="41" y="104"/>
                  <a:pt x="30" y="111"/>
                </a:cubicBezTo>
                <a:cubicBezTo>
                  <a:pt x="25" y="114"/>
                  <a:pt x="19" y="118"/>
                  <a:pt x="15" y="122"/>
                </a:cubicBezTo>
                <a:cubicBezTo>
                  <a:pt x="10" y="127"/>
                  <a:pt x="5" y="131"/>
                  <a:pt x="2" y="138"/>
                </a:cubicBezTo>
                <a:cubicBezTo>
                  <a:pt x="1" y="142"/>
                  <a:pt x="0" y="146"/>
                  <a:pt x="0" y="151"/>
                </a:cubicBezTo>
                <a:cubicBezTo>
                  <a:pt x="0" y="155"/>
                  <a:pt x="1" y="159"/>
                  <a:pt x="3" y="163"/>
                </a:cubicBezTo>
                <a:cubicBezTo>
                  <a:pt x="4" y="165"/>
                  <a:pt x="6" y="166"/>
                  <a:pt x="7" y="168"/>
                </a:cubicBezTo>
                <a:cubicBezTo>
                  <a:pt x="8" y="169"/>
                  <a:pt x="10" y="171"/>
                  <a:pt x="11" y="172"/>
                </a:cubicBezTo>
                <a:cubicBezTo>
                  <a:pt x="14" y="175"/>
                  <a:pt x="17" y="177"/>
                  <a:pt x="21" y="179"/>
                </a:cubicBezTo>
                <a:cubicBezTo>
                  <a:pt x="33" y="186"/>
                  <a:pt x="45" y="190"/>
                  <a:pt x="58" y="193"/>
                </a:cubicBezTo>
                <a:cubicBezTo>
                  <a:pt x="70" y="197"/>
                  <a:pt x="83" y="200"/>
                  <a:pt x="95" y="202"/>
                </a:cubicBezTo>
                <a:cubicBezTo>
                  <a:pt x="101" y="203"/>
                  <a:pt x="108" y="204"/>
                  <a:pt x="113" y="205"/>
                </a:cubicBezTo>
                <a:cubicBezTo>
                  <a:pt x="128" y="208"/>
                  <a:pt x="142" y="210"/>
                  <a:pt x="158" y="212"/>
                </a:cubicBezTo>
                <a:cubicBezTo>
                  <a:pt x="197" y="217"/>
                  <a:pt x="236" y="220"/>
                  <a:pt x="272" y="223"/>
                </a:cubicBezTo>
                <a:cubicBezTo>
                  <a:pt x="318" y="226"/>
                  <a:pt x="386" y="230"/>
                  <a:pt x="440" y="232"/>
                </a:cubicBezTo>
                <a:cubicBezTo>
                  <a:pt x="452" y="232"/>
                  <a:pt x="464" y="233"/>
                  <a:pt x="476" y="233"/>
                </a:cubicBezTo>
                <a:cubicBezTo>
                  <a:pt x="515" y="234"/>
                  <a:pt x="564" y="235"/>
                  <a:pt x="605" y="236"/>
                </a:cubicBezTo>
                <a:cubicBezTo>
                  <a:pt x="690" y="237"/>
                  <a:pt x="777" y="235"/>
                  <a:pt x="863" y="231"/>
                </a:cubicBezTo>
                <a:cubicBezTo>
                  <a:pt x="906" y="229"/>
                  <a:pt x="950" y="227"/>
                  <a:pt x="992" y="223"/>
                </a:cubicBezTo>
                <a:cubicBezTo>
                  <a:pt x="1035" y="220"/>
                  <a:pt x="1078" y="216"/>
                  <a:pt x="1120" y="209"/>
                </a:cubicBezTo>
                <a:cubicBezTo>
                  <a:pt x="1133" y="207"/>
                  <a:pt x="1153" y="203"/>
                  <a:pt x="1164" y="200"/>
                </a:cubicBezTo>
                <a:cubicBezTo>
                  <a:pt x="1167" y="200"/>
                  <a:pt x="1174" y="198"/>
                  <a:pt x="1180" y="197"/>
                </a:cubicBezTo>
                <a:cubicBezTo>
                  <a:pt x="1201" y="191"/>
                  <a:pt x="1226" y="184"/>
                  <a:pt x="1252" y="176"/>
                </a:cubicBezTo>
                <a:cubicBezTo>
                  <a:pt x="1259" y="174"/>
                  <a:pt x="1274" y="167"/>
                  <a:pt x="1282" y="162"/>
                </a:cubicBezTo>
                <a:cubicBezTo>
                  <a:pt x="1286" y="160"/>
                  <a:pt x="1277" y="165"/>
                  <a:pt x="1284" y="161"/>
                </a:cubicBezTo>
                <a:cubicBezTo>
                  <a:pt x="1288" y="159"/>
                  <a:pt x="1294" y="155"/>
                  <a:pt x="1301" y="150"/>
                </a:cubicBezTo>
                <a:cubicBezTo>
                  <a:pt x="1304" y="148"/>
                  <a:pt x="1308" y="145"/>
                  <a:pt x="1311" y="141"/>
                </a:cubicBezTo>
                <a:cubicBezTo>
                  <a:pt x="1313" y="139"/>
                  <a:pt x="1315" y="137"/>
                  <a:pt x="1317" y="134"/>
                </a:cubicBezTo>
                <a:cubicBezTo>
                  <a:pt x="1317" y="133"/>
                  <a:pt x="1318" y="132"/>
                  <a:pt x="1319" y="130"/>
                </a:cubicBezTo>
                <a:cubicBezTo>
                  <a:pt x="1319" y="129"/>
                  <a:pt x="1319" y="128"/>
                  <a:pt x="1319" y="127"/>
                </a:cubicBezTo>
                <a:cubicBezTo>
                  <a:pt x="1319" y="126"/>
                  <a:pt x="1319" y="126"/>
                  <a:pt x="1319" y="126"/>
                </a:cubicBezTo>
                <a:close/>
                <a:moveTo>
                  <a:pt x="1104" y="52"/>
                </a:moveTo>
                <a:cubicBezTo>
                  <a:pt x="1102" y="51"/>
                  <a:pt x="1092" y="50"/>
                  <a:pt x="1091" y="50"/>
                </a:cubicBezTo>
                <a:cubicBezTo>
                  <a:pt x="1095" y="50"/>
                  <a:pt x="1103" y="52"/>
                  <a:pt x="1104" y="52"/>
                </a:cubicBezTo>
                <a:close/>
                <a:moveTo>
                  <a:pt x="985" y="52"/>
                </a:moveTo>
                <a:cubicBezTo>
                  <a:pt x="985" y="52"/>
                  <a:pt x="985" y="52"/>
                  <a:pt x="985" y="52"/>
                </a:cubicBezTo>
                <a:cubicBezTo>
                  <a:pt x="985" y="52"/>
                  <a:pt x="985" y="52"/>
                  <a:pt x="985" y="52"/>
                </a:cubicBezTo>
                <a:close/>
                <a:moveTo>
                  <a:pt x="689" y="44"/>
                </a:moveTo>
                <a:cubicBezTo>
                  <a:pt x="689" y="43"/>
                  <a:pt x="688" y="44"/>
                  <a:pt x="688" y="43"/>
                </a:cubicBezTo>
                <a:cubicBezTo>
                  <a:pt x="689" y="43"/>
                  <a:pt x="689" y="43"/>
                  <a:pt x="689" y="43"/>
                </a:cubicBezTo>
                <a:cubicBezTo>
                  <a:pt x="689" y="43"/>
                  <a:pt x="687" y="43"/>
                  <a:pt x="687" y="43"/>
                </a:cubicBezTo>
                <a:cubicBezTo>
                  <a:pt x="687" y="43"/>
                  <a:pt x="688" y="44"/>
                  <a:pt x="688" y="43"/>
                </a:cubicBezTo>
                <a:cubicBezTo>
                  <a:pt x="688" y="43"/>
                  <a:pt x="688" y="43"/>
                  <a:pt x="688" y="44"/>
                </a:cubicBezTo>
                <a:cubicBezTo>
                  <a:pt x="688" y="44"/>
                  <a:pt x="688" y="43"/>
                  <a:pt x="688" y="43"/>
                </a:cubicBezTo>
                <a:cubicBezTo>
                  <a:pt x="688" y="44"/>
                  <a:pt x="688" y="44"/>
                  <a:pt x="688" y="44"/>
                </a:cubicBezTo>
                <a:cubicBezTo>
                  <a:pt x="689" y="44"/>
                  <a:pt x="689" y="44"/>
                  <a:pt x="689" y="44"/>
                </a:cubicBezTo>
                <a:close/>
                <a:moveTo>
                  <a:pt x="1041" y="46"/>
                </a:moveTo>
                <a:cubicBezTo>
                  <a:pt x="1044" y="47"/>
                  <a:pt x="1051" y="47"/>
                  <a:pt x="1053" y="48"/>
                </a:cubicBezTo>
                <a:cubicBezTo>
                  <a:pt x="1049" y="47"/>
                  <a:pt x="1042" y="46"/>
                  <a:pt x="1041" y="46"/>
                </a:cubicBezTo>
                <a:close/>
                <a:moveTo>
                  <a:pt x="689" y="39"/>
                </a:moveTo>
                <a:cubicBezTo>
                  <a:pt x="689" y="39"/>
                  <a:pt x="688" y="39"/>
                  <a:pt x="688" y="39"/>
                </a:cubicBezTo>
                <a:cubicBezTo>
                  <a:pt x="689" y="39"/>
                  <a:pt x="689" y="39"/>
                  <a:pt x="689" y="39"/>
                </a:cubicBezTo>
                <a:close/>
                <a:moveTo>
                  <a:pt x="688" y="45"/>
                </a:moveTo>
                <a:cubicBezTo>
                  <a:pt x="688" y="45"/>
                  <a:pt x="688" y="45"/>
                  <a:pt x="687" y="45"/>
                </a:cubicBezTo>
                <a:cubicBezTo>
                  <a:pt x="688" y="45"/>
                  <a:pt x="688" y="45"/>
                  <a:pt x="688" y="45"/>
                </a:cubicBezTo>
                <a:close/>
                <a:moveTo>
                  <a:pt x="863" y="47"/>
                </a:moveTo>
                <a:cubicBezTo>
                  <a:pt x="849" y="46"/>
                  <a:pt x="839" y="46"/>
                  <a:pt x="830" y="46"/>
                </a:cubicBezTo>
                <a:cubicBezTo>
                  <a:pt x="838" y="46"/>
                  <a:pt x="848" y="46"/>
                  <a:pt x="853" y="47"/>
                </a:cubicBezTo>
                <a:cubicBezTo>
                  <a:pt x="855" y="46"/>
                  <a:pt x="860" y="47"/>
                  <a:pt x="863" y="47"/>
                </a:cubicBezTo>
                <a:close/>
                <a:moveTo>
                  <a:pt x="1279" y="100"/>
                </a:moveTo>
                <a:cubicBezTo>
                  <a:pt x="1276" y="98"/>
                  <a:pt x="1271" y="96"/>
                  <a:pt x="1270" y="96"/>
                </a:cubicBezTo>
                <a:cubicBezTo>
                  <a:pt x="1274" y="98"/>
                  <a:pt x="1277" y="99"/>
                  <a:pt x="1279" y="100"/>
                </a:cubicBezTo>
                <a:close/>
                <a:moveTo>
                  <a:pt x="688" y="39"/>
                </a:moveTo>
                <a:cubicBezTo>
                  <a:pt x="688" y="39"/>
                  <a:pt x="688" y="39"/>
                  <a:pt x="688" y="39"/>
                </a:cubicBezTo>
                <a:cubicBezTo>
                  <a:pt x="688" y="39"/>
                  <a:pt x="688" y="39"/>
                  <a:pt x="688" y="39"/>
                </a:cubicBezTo>
                <a:cubicBezTo>
                  <a:pt x="688" y="39"/>
                  <a:pt x="688" y="39"/>
                  <a:pt x="688" y="39"/>
                </a:cubicBezTo>
                <a:close/>
                <a:moveTo>
                  <a:pt x="688" y="46"/>
                </a:moveTo>
                <a:cubicBezTo>
                  <a:pt x="688" y="46"/>
                  <a:pt x="689" y="46"/>
                  <a:pt x="689" y="46"/>
                </a:cubicBezTo>
                <a:cubicBezTo>
                  <a:pt x="688" y="46"/>
                  <a:pt x="688" y="46"/>
                  <a:pt x="688" y="46"/>
                </a:cubicBezTo>
                <a:close/>
                <a:moveTo>
                  <a:pt x="769" y="37"/>
                </a:moveTo>
                <a:cubicBezTo>
                  <a:pt x="762" y="37"/>
                  <a:pt x="762" y="37"/>
                  <a:pt x="762" y="37"/>
                </a:cubicBezTo>
                <a:cubicBezTo>
                  <a:pt x="761" y="37"/>
                  <a:pt x="762" y="37"/>
                  <a:pt x="763" y="37"/>
                </a:cubicBezTo>
                <a:cubicBezTo>
                  <a:pt x="768" y="37"/>
                  <a:pt x="769" y="37"/>
                  <a:pt x="769" y="37"/>
                </a:cubicBezTo>
                <a:close/>
                <a:moveTo>
                  <a:pt x="923" y="41"/>
                </a:moveTo>
                <a:cubicBezTo>
                  <a:pt x="912" y="40"/>
                  <a:pt x="912" y="40"/>
                  <a:pt x="912" y="40"/>
                </a:cubicBezTo>
                <a:cubicBezTo>
                  <a:pt x="907" y="40"/>
                  <a:pt x="879" y="39"/>
                  <a:pt x="882" y="39"/>
                </a:cubicBezTo>
                <a:cubicBezTo>
                  <a:pt x="899" y="40"/>
                  <a:pt x="924" y="41"/>
                  <a:pt x="938" y="42"/>
                </a:cubicBezTo>
                <a:cubicBezTo>
                  <a:pt x="933" y="41"/>
                  <a:pt x="928" y="41"/>
                  <a:pt x="923" y="41"/>
                </a:cubicBezTo>
                <a:close/>
                <a:moveTo>
                  <a:pt x="926" y="46"/>
                </a:moveTo>
                <a:cubicBezTo>
                  <a:pt x="967" y="48"/>
                  <a:pt x="967" y="48"/>
                  <a:pt x="967" y="48"/>
                </a:cubicBezTo>
                <a:cubicBezTo>
                  <a:pt x="954" y="47"/>
                  <a:pt x="939" y="46"/>
                  <a:pt x="926" y="46"/>
                </a:cubicBezTo>
                <a:close/>
                <a:moveTo>
                  <a:pt x="683" y="48"/>
                </a:moveTo>
                <a:cubicBezTo>
                  <a:pt x="683" y="48"/>
                  <a:pt x="683" y="48"/>
                  <a:pt x="683" y="48"/>
                </a:cubicBezTo>
                <a:close/>
                <a:moveTo>
                  <a:pt x="985" y="52"/>
                </a:moveTo>
                <a:cubicBezTo>
                  <a:pt x="985" y="52"/>
                  <a:pt x="986" y="52"/>
                  <a:pt x="986" y="52"/>
                </a:cubicBezTo>
                <a:cubicBezTo>
                  <a:pt x="986" y="52"/>
                  <a:pt x="985" y="52"/>
                  <a:pt x="985" y="52"/>
                </a:cubicBezTo>
                <a:close/>
                <a:moveTo>
                  <a:pt x="687" y="40"/>
                </a:moveTo>
                <a:cubicBezTo>
                  <a:pt x="687" y="40"/>
                  <a:pt x="687" y="40"/>
                  <a:pt x="687" y="40"/>
                </a:cubicBezTo>
                <a:cubicBezTo>
                  <a:pt x="687" y="40"/>
                  <a:pt x="687" y="40"/>
                  <a:pt x="687" y="40"/>
                </a:cubicBezTo>
                <a:close/>
                <a:moveTo>
                  <a:pt x="687" y="41"/>
                </a:moveTo>
                <a:cubicBezTo>
                  <a:pt x="687" y="41"/>
                  <a:pt x="687" y="41"/>
                  <a:pt x="687" y="41"/>
                </a:cubicBezTo>
                <a:cubicBezTo>
                  <a:pt x="687" y="41"/>
                  <a:pt x="687" y="41"/>
                  <a:pt x="687" y="41"/>
                </a:cubicBezTo>
                <a:close/>
                <a:moveTo>
                  <a:pt x="689" y="38"/>
                </a:moveTo>
                <a:cubicBezTo>
                  <a:pt x="689" y="38"/>
                  <a:pt x="689" y="38"/>
                  <a:pt x="689" y="38"/>
                </a:cubicBezTo>
                <a:cubicBezTo>
                  <a:pt x="689" y="38"/>
                  <a:pt x="689" y="38"/>
                  <a:pt x="689" y="38"/>
                </a:cubicBezTo>
                <a:cubicBezTo>
                  <a:pt x="689" y="38"/>
                  <a:pt x="689" y="38"/>
                  <a:pt x="689" y="38"/>
                </a:cubicBezTo>
                <a:cubicBezTo>
                  <a:pt x="689" y="38"/>
                  <a:pt x="689" y="38"/>
                  <a:pt x="689" y="38"/>
                </a:cubicBezTo>
                <a:cubicBezTo>
                  <a:pt x="689" y="38"/>
                  <a:pt x="689" y="38"/>
                  <a:pt x="689" y="38"/>
                </a:cubicBezTo>
                <a:cubicBezTo>
                  <a:pt x="689" y="38"/>
                  <a:pt x="690" y="38"/>
                  <a:pt x="690" y="38"/>
                </a:cubicBezTo>
                <a:cubicBezTo>
                  <a:pt x="689" y="38"/>
                  <a:pt x="689" y="38"/>
                  <a:pt x="689" y="38"/>
                </a:cubicBezTo>
                <a:close/>
                <a:moveTo>
                  <a:pt x="689" y="45"/>
                </a:moveTo>
                <a:cubicBezTo>
                  <a:pt x="689" y="44"/>
                  <a:pt x="689" y="45"/>
                  <a:pt x="689" y="45"/>
                </a:cubicBezTo>
                <a:cubicBezTo>
                  <a:pt x="689" y="45"/>
                  <a:pt x="689" y="45"/>
                  <a:pt x="689" y="45"/>
                </a:cubicBezTo>
                <a:close/>
                <a:moveTo>
                  <a:pt x="688" y="39"/>
                </a:moveTo>
                <a:cubicBezTo>
                  <a:pt x="688" y="39"/>
                  <a:pt x="687" y="38"/>
                  <a:pt x="687" y="39"/>
                </a:cubicBezTo>
                <a:cubicBezTo>
                  <a:pt x="687" y="39"/>
                  <a:pt x="688" y="39"/>
                  <a:pt x="688" y="39"/>
                </a:cubicBezTo>
                <a:close/>
                <a:moveTo>
                  <a:pt x="688" y="41"/>
                </a:moveTo>
                <a:cubicBezTo>
                  <a:pt x="688" y="41"/>
                  <a:pt x="688" y="41"/>
                  <a:pt x="688" y="41"/>
                </a:cubicBezTo>
                <a:cubicBezTo>
                  <a:pt x="688" y="41"/>
                  <a:pt x="688" y="41"/>
                  <a:pt x="688" y="41"/>
                </a:cubicBezTo>
                <a:cubicBezTo>
                  <a:pt x="687" y="41"/>
                  <a:pt x="688" y="41"/>
                  <a:pt x="688" y="41"/>
                </a:cubicBezTo>
                <a:close/>
                <a:moveTo>
                  <a:pt x="699" y="40"/>
                </a:moveTo>
                <a:cubicBezTo>
                  <a:pt x="689" y="41"/>
                  <a:pt x="689" y="41"/>
                  <a:pt x="689" y="41"/>
                </a:cubicBezTo>
                <a:cubicBezTo>
                  <a:pt x="689" y="41"/>
                  <a:pt x="688" y="41"/>
                  <a:pt x="688" y="41"/>
                </a:cubicBezTo>
                <a:cubicBezTo>
                  <a:pt x="688" y="41"/>
                  <a:pt x="689" y="41"/>
                  <a:pt x="689" y="41"/>
                </a:cubicBezTo>
                <a:cubicBezTo>
                  <a:pt x="689" y="41"/>
                  <a:pt x="689" y="41"/>
                  <a:pt x="689" y="41"/>
                </a:cubicBezTo>
                <a:lnTo>
                  <a:pt x="699" y="40"/>
                </a:lnTo>
                <a:close/>
                <a:moveTo>
                  <a:pt x="688" y="41"/>
                </a:moveTo>
                <a:cubicBezTo>
                  <a:pt x="688" y="41"/>
                  <a:pt x="688" y="41"/>
                  <a:pt x="688" y="41"/>
                </a:cubicBezTo>
                <a:cubicBezTo>
                  <a:pt x="688" y="41"/>
                  <a:pt x="688" y="41"/>
                  <a:pt x="688" y="41"/>
                </a:cubicBezTo>
                <a:cubicBezTo>
                  <a:pt x="688" y="41"/>
                  <a:pt x="688" y="41"/>
                  <a:pt x="688" y="4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Metin kutusu 34"/>
          <p:cNvSpPr txBox="1"/>
          <p:nvPr/>
        </p:nvSpPr>
        <p:spPr>
          <a:xfrm>
            <a:off x="9313193" y="676343"/>
            <a:ext cx="2305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Disiplinlerarası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çalışma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00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174</Words>
  <Application>Microsoft Office PowerPoint</Application>
  <PresentationFormat>Geniş ekran</PresentationFormat>
  <Paragraphs>67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Pazar payı </vt:lpstr>
      <vt:lpstr>Dünya vs Türkiye – Biyosensör</vt:lpstr>
      <vt:lpstr>Araştırmadan ticarileşmeye</vt:lpstr>
      <vt:lpstr>Biyosensör Araştırma Merkezi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Biyosensörler:  Biyoekonomik önemi ve gelecek perspektifi</dc:title>
  <dc:creator>Altay.Unal</dc:creator>
  <cp:lastModifiedBy>Altay.Unal</cp:lastModifiedBy>
  <cp:revision>2</cp:revision>
  <dcterms:created xsi:type="dcterms:W3CDTF">2021-12-15T17:28:50Z</dcterms:created>
  <dcterms:modified xsi:type="dcterms:W3CDTF">2021-12-15T17:30:50Z</dcterms:modified>
</cp:coreProperties>
</file>