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56" r:id="rId2"/>
    <p:sldId id="418" r:id="rId3"/>
    <p:sldId id="381" r:id="rId4"/>
    <p:sldId id="258" r:id="rId5"/>
    <p:sldId id="259" r:id="rId6"/>
    <p:sldId id="425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9" r:id="rId16"/>
    <p:sldId id="270" r:id="rId17"/>
    <p:sldId id="271" r:id="rId18"/>
    <p:sldId id="272" r:id="rId19"/>
    <p:sldId id="273" r:id="rId20"/>
    <p:sldId id="427" r:id="rId21"/>
    <p:sldId id="274" r:id="rId22"/>
    <p:sldId id="275" r:id="rId23"/>
    <p:sldId id="276" r:id="rId24"/>
    <p:sldId id="426" r:id="rId25"/>
    <p:sldId id="428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429" r:id="rId34"/>
    <p:sldId id="284" r:id="rId35"/>
    <p:sldId id="285" r:id="rId36"/>
    <p:sldId id="286" r:id="rId37"/>
    <p:sldId id="424" r:id="rId3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0"/>
    <p:restoredTop sz="94708"/>
  </p:normalViewPr>
  <p:slideViewPr>
    <p:cSldViewPr>
      <p:cViewPr varScale="1">
        <p:scale>
          <a:sx n="88" d="100"/>
          <a:sy n="88" d="100"/>
        </p:scale>
        <p:origin x="1232" y="1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A4424C-9546-471C-9D59-6EBA4540A2EF}" type="doc">
      <dgm:prSet loTypeId="urn:microsoft.com/office/officeart/2005/8/layout/chevron1" loCatId="process" qsTypeId="urn:microsoft.com/office/officeart/2005/8/quickstyle/simple1" qsCatId="simple" csTypeId="urn:microsoft.com/office/officeart/2005/8/colors/colorful2" csCatId="colorful" phldr="1"/>
      <dgm:spPr/>
    </dgm:pt>
    <dgm:pt modelId="{35D1D5B3-0B69-425A-9FC6-1E3B374D80B0}">
      <dgm:prSet phldrT="[Metin]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tr-TR" dirty="0">
              <a:solidFill>
                <a:schemeClr val="tx1"/>
              </a:solidFill>
              <a:latin typeface="Comic Sans MS" panose="030F0702030302020204" pitchFamily="66" charset="0"/>
            </a:rPr>
            <a:t>Doğrudan öğretim</a:t>
          </a:r>
        </a:p>
      </dgm:t>
    </dgm:pt>
    <dgm:pt modelId="{9653CC2D-E714-49AD-A5D6-7BA37DD456A0}" type="parTrans" cxnId="{90B02687-8228-4355-9FB8-77E2400C6C93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AE1B3FA7-5DCA-44D3-BF0E-AEC9DF76DD5B}" type="sibTrans" cxnId="{90B02687-8228-4355-9FB8-77E2400C6C93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1AFA119A-8BE8-4CF9-9AA3-4DAF0570547F}">
      <dgm:prSet phldrT="[Metin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tr-TR" dirty="0">
              <a:solidFill>
                <a:schemeClr val="tx1"/>
              </a:solidFill>
              <a:latin typeface="Comic Sans MS" panose="030F0702030302020204" pitchFamily="66" charset="0"/>
            </a:rPr>
            <a:t>Keşfe dayalı öğretim</a:t>
          </a:r>
        </a:p>
      </dgm:t>
    </dgm:pt>
    <dgm:pt modelId="{937621D0-3900-47BA-A03C-EE9180A482B9}" type="parTrans" cxnId="{0E54B9F5-79E3-49B5-BC6A-27D205C52925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2A50BABA-EA9B-436A-A4E0-2EA4518DA11E}" type="sibTrans" cxnId="{0E54B9F5-79E3-49B5-BC6A-27D205C52925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9B835CBD-C3E9-446B-B440-BB2E6A25D0DF}">
      <dgm:prSet phldrT="[Metin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tr-TR" dirty="0">
              <a:solidFill>
                <a:schemeClr val="tx1"/>
              </a:solidFill>
              <a:latin typeface="Comic Sans MS" panose="030F0702030302020204" pitchFamily="66" charset="0"/>
            </a:rPr>
            <a:t>İşbirliği yoluyla öğretim</a:t>
          </a:r>
        </a:p>
      </dgm:t>
    </dgm:pt>
    <dgm:pt modelId="{82AC363C-6F39-4540-8F55-4ECC29894A79}" type="parTrans" cxnId="{5A0CD989-F8B3-4378-A45A-4B1F707D46B3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37A85485-E712-4E56-BA14-ED9D0CB8F4F2}" type="sibTrans" cxnId="{5A0CD989-F8B3-4378-A45A-4B1F707D46B3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AC7214F3-4F12-49E4-823F-BD6D6FEA70AB}" type="pres">
      <dgm:prSet presAssocID="{62A4424C-9546-471C-9D59-6EBA4540A2EF}" presName="Name0" presStyleCnt="0">
        <dgm:presLayoutVars>
          <dgm:dir/>
          <dgm:animLvl val="lvl"/>
          <dgm:resizeHandles val="exact"/>
        </dgm:presLayoutVars>
      </dgm:prSet>
      <dgm:spPr/>
    </dgm:pt>
    <dgm:pt modelId="{FC1BC5A5-4D76-4DE0-A64C-617A9500C913}" type="pres">
      <dgm:prSet presAssocID="{35D1D5B3-0B69-425A-9FC6-1E3B374D80B0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CC559946-C2FA-443B-ABAA-91074737CC30}" type="pres">
      <dgm:prSet presAssocID="{AE1B3FA7-5DCA-44D3-BF0E-AEC9DF76DD5B}" presName="parTxOnlySpace" presStyleCnt="0"/>
      <dgm:spPr/>
    </dgm:pt>
    <dgm:pt modelId="{31F59F3B-F435-44BD-A44F-28019191975F}" type="pres">
      <dgm:prSet presAssocID="{1AFA119A-8BE8-4CF9-9AA3-4DAF0570547F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F17FB070-A8DB-43B8-95F1-8DF03DB81058}" type="pres">
      <dgm:prSet presAssocID="{2A50BABA-EA9B-436A-A4E0-2EA4518DA11E}" presName="parTxOnlySpace" presStyleCnt="0"/>
      <dgm:spPr/>
    </dgm:pt>
    <dgm:pt modelId="{0AB64E2B-199D-4B0D-85A0-8AE60A2265A8}" type="pres">
      <dgm:prSet presAssocID="{9B835CBD-C3E9-446B-B440-BB2E6A25D0DF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15F63F07-2090-447B-A683-25F6DF289BD2}" type="presOf" srcId="{9B835CBD-C3E9-446B-B440-BB2E6A25D0DF}" destId="{0AB64E2B-199D-4B0D-85A0-8AE60A2265A8}" srcOrd="0" destOrd="0" presId="urn:microsoft.com/office/officeart/2005/8/layout/chevron1"/>
    <dgm:cxn modelId="{90B02687-8228-4355-9FB8-77E2400C6C93}" srcId="{62A4424C-9546-471C-9D59-6EBA4540A2EF}" destId="{35D1D5B3-0B69-425A-9FC6-1E3B374D80B0}" srcOrd="0" destOrd="0" parTransId="{9653CC2D-E714-49AD-A5D6-7BA37DD456A0}" sibTransId="{AE1B3FA7-5DCA-44D3-BF0E-AEC9DF76DD5B}"/>
    <dgm:cxn modelId="{5A0CD989-F8B3-4378-A45A-4B1F707D46B3}" srcId="{62A4424C-9546-471C-9D59-6EBA4540A2EF}" destId="{9B835CBD-C3E9-446B-B440-BB2E6A25D0DF}" srcOrd="2" destOrd="0" parTransId="{82AC363C-6F39-4540-8F55-4ECC29894A79}" sibTransId="{37A85485-E712-4E56-BA14-ED9D0CB8F4F2}"/>
    <dgm:cxn modelId="{F6DFF39E-A35D-4887-87C2-118619BCF1D3}" type="presOf" srcId="{62A4424C-9546-471C-9D59-6EBA4540A2EF}" destId="{AC7214F3-4F12-49E4-823F-BD6D6FEA70AB}" srcOrd="0" destOrd="0" presId="urn:microsoft.com/office/officeart/2005/8/layout/chevron1"/>
    <dgm:cxn modelId="{100FBEB0-BBCF-4BD1-BCFD-D6993018CCDD}" type="presOf" srcId="{1AFA119A-8BE8-4CF9-9AA3-4DAF0570547F}" destId="{31F59F3B-F435-44BD-A44F-28019191975F}" srcOrd="0" destOrd="0" presId="urn:microsoft.com/office/officeart/2005/8/layout/chevron1"/>
    <dgm:cxn modelId="{8475D7E3-B2A1-49EA-9E32-B224B4151AE8}" type="presOf" srcId="{35D1D5B3-0B69-425A-9FC6-1E3B374D80B0}" destId="{FC1BC5A5-4D76-4DE0-A64C-617A9500C913}" srcOrd="0" destOrd="0" presId="urn:microsoft.com/office/officeart/2005/8/layout/chevron1"/>
    <dgm:cxn modelId="{0E54B9F5-79E3-49B5-BC6A-27D205C52925}" srcId="{62A4424C-9546-471C-9D59-6EBA4540A2EF}" destId="{1AFA119A-8BE8-4CF9-9AA3-4DAF0570547F}" srcOrd="1" destOrd="0" parTransId="{937621D0-3900-47BA-A03C-EE9180A482B9}" sibTransId="{2A50BABA-EA9B-436A-A4E0-2EA4518DA11E}"/>
    <dgm:cxn modelId="{996DDC3A-3046-4DE9-B9BA-85619C93F0F1}" type="presParOf" srcId="{AC7214F3-4F12-49E4-823F-BD6D6FEA70AB}" destId="{FC1BC5A5-4D76-4DE0-A64C-617A9500C913}" srcOrd="0" destOrd="0" presId="urn:microsoft.com/office/officeart/2005/8/layout/chevron1"/>
    <dgm:cxn modelId="{7C900088-B4B0-47FB-97E9-7D4BC85F0ECA}" type="presParOf" srcId="{AC7214F3-4F12-49E4-823F-BD6D6FEA70AB}" destId="{CC559946-C2FA-443B-ABAA-91074737CC30}" srcOrd="1" destOrd="0" presId="urn:microsoft.com/office/officeart/2005/8/layout/chevron1"/>
    <dgm:cxn modelId="{EF6D5B78-A05F-4E86-8543-4BB88C5916FB}" type="presParOf" srcId="{AC7214F3-4F12-49E4-823F-BD6D6FEA70AB}" destId="{31F59F3B-F435-44BD-A44F-28019191975F}" srcOrd="2" destOrd="0" presId="urn:microsoft.com/office/officeart/2005/8/layout/chevron1"/>
    <dgm:cxn modelId="{B1C54FC2-14F2-41B2-8C14-A72B0154F039}" type="presParOf" srcId="{AC7214F3-4F12-49E4-823F-BD6D6FEA70AB}" destId="{F17FB070-A8DB-43B8-95F1-8DF03DB81058}" srcOrd="3" destOrd="0" presId="urn:microsoft.com/office/officeart/2005/8/layout/chevron1"/>
    <dgm:cxn modelId="{B0D1EF84-2ACB-4777-B857-17DB70395C5D}" type="presParOf" srcId="{AC7214F3-4F12-49E4-823F-BD6D6FEA70AB}" destId="{0AB64E2B-199D-4B0D-85A0-8AE60A2265A8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304CAE-4B29-4BA5-90D5-12988464DFAB}" type="doc">
      <dgm:prSet loTypeId="urn:microsoft.com/office/officeart/2005/8/layout/vList3" loCatId="cycle" qsTypeId="urn:microsoft.com/office/officeart/2005/8/quickstyle/3d2" qsCatId="3D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DAD740B8-169D-4DC1-A45D-D9FB8258C924}">
      <dgm:prSet phldrT="[Metin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tr-TR" sz="2800" dirty="0">
              <a:latin typeface="Comic Sans MS" panose="030F0702030302020204" pitchFamily="66" charset="0"/>
            </a:rPr>
            <a:t>Yardım</a:t>
          </a:r>
        </a:p>
      </dgm:t>
    </dgm:pt>
    <dgm:pt modelId="{17B95758-673B-4E57-9394-F479EEBB753C}" type="parTrans" cxnId="{FD09B042-0D27-4E71-94F2-AFF0AB74FC1C}">
      <dgm:prSet/>
      <dgm:spPr/>
      <dgm:t>
        <a:bodyPr/>
        <a:lstStyle/>
        <a:p>
          <a:pPr algn="l"/>
          <a:endParaRPr lang="tr-TR">
            <a:latin typeface="Comic Sans MS" panose="030F0702030302020204" pitchFamily="66" charset="0"/>
          </a:endParaRPr>
        </a:p>
      </dgm:t>
    </dgm:pt>
    <dgm:pt modelId="{CF38E7C6-BB33-4E91-A20D-F2260DFA0364}" type="sibTrans" cxnId="{FD09B042-0D27-4E71-94F2-AFF0AB74FC1C}">
      <dgm:prSet/>
      <dgm:spPr/>
      <dgm:t>
        <a:bodyPr/>
        <a:lstStyle/>
        <a:p>
          <a:pPr algn="l"/>
          <a:endParaRPr lang="tr-TR">
            <a:latin typeface="Comic Sans MS" panose="030F0702030302020204" pitchFamily="66" charset="0"/>
          </a:endParaRPr>
        </a:p>
      </dgm:t>
    </dgm:pt>
    <dgm:pt modelId="{CDE65D97-3078-49EB-981F-94B6BAD791A1}">
      <dgm:prSet phldrT="[Metin]" custT="1"/>
      <dgm:spPr/>
      <dgm:t>
        <a:bodyPr/>
        <a:lstStyle/>
        <a:p>
          <a:pPr algn="l"/>
          <a:r>
            <a:rPr lang="tr-TR" sz="2800" dirty="0">
              <a:latin typeface="Comic Sans MS" panose="030F0702030302020204" pitchFamily="66" charset="0"/>
            </a:rPr>
            <a:t>Model olma</a:t>
          </a:r>
        </a:p>
      </dgm:t>
    </dgm:pt>
    <dgm:pt modelId="{5768D73A-9315-43CC-81FD-1F82F74766A5}" type="parTrans" cxnId="{D9865416-5B7C-437B-AED0-E8F37EACD4CC}">
      <dgm:prSet/>
      <dgm:spPr/>
      <dgm:t>
        <a:bodyPr/>
        <a:lstStyle/>
        <a:p>
          <a:pPr algn="l"/>
          <a:endParaRPr lang="tr-TR">
            <a:latin typeface="Comic Sans MS" panose="030F0702030302020204" pitchFamily="66" charset="0"/>
          </a:endParaRPr>
        </a:p>
      </dgm:t>
    </dgm:pt>
    <dgm:pt modelId="{DD0386D7-5168-4C99-B35D-8EF1A4E55673}" type="sibTrans" cxnId="{D9865416-5B7C-437B-AED0-E8F37EACD4CC}">
      <dgm:prSet/>
      <dgm:spPr/>
      <dgm:t>
        <a:bodyPr/>
        <a:lstStyle/>
        <a:p>
          <a:pPr algn="l"/>
          <a:endParaRPr lang="tr-TR">
            <a:latin typeface="Comic Sans MS" panose="030F0702030302020204" pitchFamily="66" charset="0"/>
          </a:endParaRPr>
        </a:p>
      </dgm:t>
    </dgm:pt>
    <dgm:pt modelId="{4A3A1782-E1A3-4736-8A42-3A2BD44E9A73}">
      <dgm:prSet phldrT="[Metin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tr-TR" sz="2800" dirty="0">
              <a:latin typeface="Comic Sans MS" panose="030F0702030302020204" pitchFamily="66" charset="0"/>
            </a:rPr>
            <a:t>Ödül</a:t>
          </a:r>
        </a:p>
      </dgm:t>
    </dgm:pt>
    <dgm:pt modelId="{AB156BB1-86F4-4E87-BDA4-C84B9DCD2172}" type="parTrans" cxnId="{815974C2-1626-4750-866E-18F774864388}">
      <dgm:prSet/>
      <dgm:spPr/>
      <dgm:t>
        <a:bodyPr/>
        <a:lstStyle/>
        <a:p>
          <a:pPr algn="l"/>
          <a:endParaRPr lang="tr-TR">
            <a:latin typeface="Comic Sans MS" panose="030F0702030302020204" pitchFamily="66" charset="0"/>
          </a:endParaRPr>
        </a:p>
      </dgm:t>
    </dgm:pt>
    <dgm:pt modelId="{BF6AD1F5-3D7C-4AAB-BBA6-9AE67EC8AF5D}" type="sibTrans" cxnId="{815974C2-1626-4750-866E-18F774864388}">
      <dgm:prSet/>
      <dgm:spPr/>
      <dgm:t>
        <a:bodyPr/>
        <a:lstStyle/>
        <a:p>
          <a:pPr algn="l"/>
          <a:endParaRPr lang="tr-TR">
            <a:latin typeface="Comic Sans MS" panose="030F0702030302020204" pitchFamily="66" charset="0"/>
          </a:endParaRPr>
        </a:p>
      </dgm:t>
    </dgm:pt>
    <dgm:pt modelId="{672AAED8-3744-4A1B-95A7-C6A2196F5D40}">
      <dgm:prSet phldrT="[Metin]" custT="1"/>
      <dgm:spPr/>
      <dgm:t>
        <a:bodyPr/>
        <a:lstStyle/>
        <a:p>
          <a:pPr algn="l"/>
          <a:r>
            <a:rPr lang="tr-TR" sz="2800" dirty="0">
              <a:latin typeface="Comic Sans MS" panose="030F0702030302020204" pitchFamily="66" charset="0"/>
            </a:rPr>
            <a:t>Zincirleme davranışların adım adım öğretimi</a:t>
          </a:r>
        </a:p>
      </dgm:t>
    </dgm:pt>
    <dgm:pt modelId="{677EE024-8768-4C5E-BDDF-4A7BE52E7047}" type="parTrans" cxnId="{BA90CFAD-36E0-4E2B-82BB-3439012C2B42}">
      <dgm:prSet/>
      <dgm:spPr/>
      <dgm:t>
        <a:bodyPr/>
        <a:lstStyle/>
        <a:p>
          <a:pPr algn="l"/>
          <a:endParaRPr lang="tr-TR">
            <a:latin typeface="Comic Sans MS" panose="030F0702030302020204" pitchFamily="66" charset="0"/>
          </a:endParaRPr>
        </a:p>
      </dgm:t>
    </dgm:pt>
    <dgm:pt modelId="{4BB5A396-5C51-4CA7-A6BB-994FC7982AD1}" type="sibTrans" cxnId="{BA90CFAD-36E0-4E2B-82BB-3439012C2B42}">
      <dgm:prSet/>
      <dgm:spPr/>
      <dgm:t>
        <a:bodyPr/>
        <a:lstStyle/>
        <a:p>
          <a:pPr algn="l"/>
          <a:endParaRPr lang="tr-TR">
            <a:latin typeface="Comic Sans MS" panose="030F0702030302020204" pitchFamily="66" charset="0"/>
          </a:endParaRPr>
        </a:p>
      </dgm:t>
    </dgm:pt>
    <dgm:pt modelId="{ED3BDE65-2932-DC47-8797-5A7E9CA5D6DE}">
      <dgm:prSet phldrT="[Metin]" custT="1"/>
      <dgm:spPr/>
      <dgm:t>
        <a:bodyPr/>
        <a:lstStyle/>
        <a:p>
          <a:pPr algn="l"/>
          <a:r>
            <a:rPr lang="tr-TR" sz="2800" dirty="0">
              <a:latin typeface="Comic Sans MS" panose="030F0702030302020204" pitchFamily="66" charset="0"/>
            </a:rPr>
            <a:t>Davranışların tekrarlanması</a:t>
          </a:r>
        </a:p>
      </dgm:t>
    </dgm:pt>
    <dgm:pt modelId="{B9492F2F-CD0B-F242-81EF-32C7AA46C62A}" type="parTrans" cxnId="{7104960D-08A8-4D4A-B6EC-B01DFF8691D6}">
      <dgm:prSet/>
      <dgm:spPr/>
      <dgm:t>
        <a:bodyPr/>
        <a:lstStyle/>
        <a:p>
          <a:pPr algn="l"/>
          <a:endParaRPr lang="tr-TR"/>
        </a:p>
      </dgm:t>
    </dgm:pt>
    <dgm:pt modelId="{CE8317C4-F098-6944-B0F5-26CDDDC231B8}" type="sibTrans" cxnId="{7104960D-08A8-4D4A-B6EC-B01DFF8691D6}">
      <dgm:prSet/>
      <dgm:spPr/>
      <dgm:t>
        <a:bodyPr/>
        <a:lstStyle/>
        <a:p>
          <a:pPr algn="l"/>
          <a:endParaRPr lang="tr-TR"/>
        </a:p>
      </dgm:t>
    </dgm:pt>
    <dgm:pt modelId="{0B444873-B8D1-3C49-ACF1-2F43923BA777}">
      <dgm:prSet phldrT="[Metin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tr-TR" sz="2800" dirty="0">
              <a:latin typeface="Comic Sans MS" panose="030F0702030302020204" pitchFamily="66" charset="0"/>
            </a:rPr>
            <a:t>Genelleme </a:t>
          </a:r>
        </a:p>
      </dgm:t>
    </dgm:pt>
    <dgm:pt modelId="{6D3E2240-2D14-A744-86DE-6CEB89D9FB6E}" type="parTrans" cxnId="{B3097669-4C20-BE44-95A1-1EB93CBC3392}">
      <dgm:prSet/>
      <dgm:spPr/>
      <dgm:t>
        <a:bodyPr/>
        <a:lstStyle/>
        <a:p>
          <a:pPr algn="l"/>
          <a:endParaRPr lang="tr-TR"/>
        </a:p>
      </dgm:t>
    </dgm:pt>
    <dgm:pt modelId="{BDF885D5-FEC8-C841-A7F1-72D3A112C68C}" type="sibTrans" cxnId="{B3097669-4C20-BE44-95A1-1EB93CBC3392}">
      <dgm:prSet/>
      <dgm:spPr/>
      <dgm:t>
        <a:bodyPr/>
        <a:lstStyle/>
        <a:p>
          <a:pPr algn="l"/>
          <a:endParaRPr lang="tr-TR"/>
        </a:p>
      </dgm:t>
    </dgm:pt>
    <dgm:pt modelId="{573AE872-E1C9-1041-BC5A-AA2BF43445E2}">
      <dgm:prSet phldrT="[Metin]" custT="1"/>
      <dgm:spPr/>
      <dgm:t>
        <a:bodyPr/>
        <a:lstStyle/>
        <a:p>
          <a:pPr algn="l"/>
          <a:r>
            <a:rPr lang="tr-TR" sz="2800" dirty="0">
              <a:latin typeface="Comic Sans MS" panose="030F0702030302020204" pitchFamily="66" charset="0"/>
            </a:rPr>
            <a:t>Soru sorma</a:t>
          </a:r>
        </a:p>
      </dgm:t>
    </dgm:pt>
    <dgm:pt modelId="{5B1EF8E5-AC64-2E46-B235-1304D0910605}" type="parTrans" cxnId="{2959F9AE-302F-D646-92FB-D548A91EC8DA}">
      <dgm:prSet/>
      <dgm:spPr/>
      <dgm:t>
        <a:bodyPr/>
        <a:lstStyle/>
        <a:p>
          <a:pPr algn="l"/>
          <a:endParaRPr lang="tr-TR"/>
        </a:p>
      </dgm:t>
    </dgm:pt>
    <dgm:pt modelId="{113D1AFD-B4CA-C640-BE1D-B2E114786CED}" type="sibTrans" cxnId="{2959F9AE-302F-D646-92FB-D548A91EC8DA}">
      <dgm:prSet/>
      <dgm:spPr/>
      <dgm:t>
        <a:bodyPr/>
        <a:lstStyle/>
        <a:p>
          <a:pPr algn="l"/>
          <a:endParaRPr lang="tr-TR"/>
        </a:p>
      </dgm:t>
    </dgm:pt>
    <dgm:pt modelId="{0F5CC493-FBDA-1549-8478-46D0F6E8523A}" type="pres">
      <dgm:prSet presAssocID="{32304CAE-4B29-4BA5-90D5-12988464DFAB}" presName="linearFlow" presStyleCnt="0">
        <dgm:presLayoutVars>
          <dgm:dir/>
          <dgm:resizeHandles val="exact"/>
        </dgm:presLayoutVars>
      </dgm:prSet>
      <dgm:spPr/>
    </dgm:pt>
    <dgm:pt modelId="{35F99E2F-BC4C-7A47-B37C-50C3A6565E94}" type="pres">
      <dgm:prSet presAssocID="{DAD740B8-169D-4DC1-A45D-D9FB8258C924}" presName="composite" presStyleCnt="0"/>
      <dgm:spPr/>
    </dgm:pt>
    <dgm:pt modelId="{0EA1FED7-DDE9-1142-9153-6C9FE8FF776F}" type="pres">
      <dgm:prSet presAssocID="{DAD740B8-169D-4DC1-A45D-D9FB8258C924}" presName="imgShp" presStyleLbl="fgImgPlace1" presStyleIdx="0" presStyleCnt="7"/>
      <dgm:spPr/>
    </dgm:pt>
    <dgm:pt modelId="{F00D8ECD-0F54-BE4C-A817-4F4E44B6D61D}" type="pres">
      <dgm:prSet presAssocID="{DAD740B8-169D-4DC1-A45D-D9FB8258C924}" presName="txShp" presStyleLbl="node1" presStyleIdx="0" presStyleCnt="7">
        <dgm:presLayoutVars>
          <dgm:bulletEnabled val="1"/>
        </dgm:presLayoutVars>
      </dgm:prSet>
      <dgm:spPr/>
    </dgm:pt>
    <dgm:pt modelId="{95194F5C-672B-9B4A-AFA1-B6CEE92F57BA}" type="pres">
      <dgm:prSet presAssocID="{CF38E7C6-BB33-4E91-A20D-F2260DFA0364}" presName="spacing" presStyleCnt="0"/>
      <dgm:spPr/>
    </dgm:pt>
    <dgm:pt modelId="{A08F7C1E-F0F1-DA4F-9A60-204B4F1FBD19}" type="pres">
      <dgm:prSet presAssocID="{CDE65D97-3078-49EB-981F-94B6BAD791A1}" presName="composite" presStyleCnt="0"/>
      <dgm:spPr/>
    </dgm:pt>
    <dgm:pt modelId="{563B4898-0D60-2E40-A23A-FC03E3228FED}" type="pres">
      <dgm:prSet presAssocID="{CDE65D97-3078-49EB-981F-94B6BAD791A1}" presName="imgShp" presStyleLbl="fgImgPlace1" presStyleIdx="1" presStyleCnt="7"/>
      <dgm:spPr/>
    </dgm:pt>
    <dgm:pt modelId="{C82FD52D-C37C-AB40-AB7A-713D815C0A32}" type="pres">
      <dgm:prSet presAssocID="{CDE65D97-3078-49EB-981F-94B6BAD791A1}" presName="txShp" presStyleLbl="node1" presStyleIdx="1" presStyleCnt="7">
        <dgm:presLayoutVars>
          <dgm:bulletEnabled val="1"/>
        </dgm:presLayoutVars>
      </dgm:prSet>
      <dgm:spPr/>
    </dgm:pt>
    <dgm:pt modelId="{111B8049-FD50-5646-8726-6A9482437571}" type="pres">
      <dgm:prSet presAssocID="{DD0386D7-5168-4C99-B35D-8EF1A4E55673}" presName="spacing" presStyleCnt="0"/>
      <dgm:spPr/>
    </dgm:pt>
    <dgm:pt modelId="{A17DA4FF-9986-2D48-BFA6-F52718744407}" type="pres">
      <dgm:prSet presAssocID="{4A3A1782-E1A3-4736-8A42-3A2BD44E9A73}" presName="composite" presStyleCnt="0"/>
      <dgm:spPr/>
    </dgm:pt>
    <dgm:pt modelId="{E3DF4787-3DCF-F14A-B61F-69D8AE98D640}" type="pres">
      <dgm:prSet presAssocID="{4A3A1782-E1A3-4736-8A42-3A2BD44E9A73}" presName="imgShp" presStyleLbl="fgImgPlace1" presStyleIdx="2" presStyleCnt="7"/>
      <dgm:spPr/>
    </dgm:pt>
    <dgm:pt modelId="{0BDDD6BF-24FA-1A45-AA62-A8D7DC2D3B5D}" type="pres">
      <dgm:prSet presAssocID="{4A3A1782-E1A3-4736-8A42-3A2BD44E9A73}" presName="txShp" presStyleLbl="node1" presStyleIdx="2" presStyleCnt="7">
        <dgm:presLayoutVars>
          <dgm:bulletEnabled val="1"/>
        </dgm:presLayoutVars>
      </dgm:prSet>
      <dgm:spPr/>
    </dgm:pt>
    <dgm:pt modelId="{6D39FD48-9186-EF4B-8786-E5E1B5C39656}" type="pres">
      <dgm:prSet presAssocID="{BF6AD1F5-3D7C-4AAB-BBA6-9AE67EC8AF5D}" presName="spacing" presStyleCnt="0"/>
      <dgm:spPr/>
    </dgm:pt>
    <dgm:pt modelId="{031912E7-D97E-F04A-BFE1-E62A4E3FEF0B}" type="pres">
      <dgm:prSet presAssocID="{672AAED8-3744-4A1B-95A7-C6A2196F5D40}" presName="composite" presStyleCnt="0"/>
      <dgm:spPr/>
    </dgm:pt>
    <dgm:pt modelId="{2AB1E4F2-D167-0B4C-8DED-E7155FB73E40}" type="pres">
      <dgm:prSet presAssocID="{672AAED8-3744-4A1B-95A7-C6A2196F5D40}" presName="imgShp" presStyleLbl="fgImgPlace1" presStyleIdx="3" presStyleCnt="7"/>
      <dgm:spPr/>
    </dgm:pt>
    <dgm:pt modelId="{C97A9348-9244-DF4F-8E50-0549386AE95C}" type="pres">
      <dgm:prSet presAssocID="{672AAED8-3744-4A1B-95A7-C6A2196F5D40}" presName="txShp" presStyleLbl="node1" presStyleIdx="3" presStyleCnt="7">
        <dgm:presLayoutVars>
          <dgm:bulletEnabled val="1"/>
        </dgm:presLayoutVars>
      </dgm:prSet>
      <dgm:spPr/>
    </dgm:pt>
    <dgm:pt modelId="{06B59B79-9931-0D43-87A1-5571296D3133}" type="pres">
      <dgm:prSet presAssocID="{4BB5A396-5C51-4CA7-A6BB-994FC7982AD1}" presName="spacing" presStyleCnt="0"/>
      <dgm:spPr/>
    </dgm:pt>
    <dgm:pt modelId="{C6281A82-6D60-9D4E-9F08-D8EF4CAE70FA}" type="pres">
      <dgm:prSet presAssocID="{ED3BDE65-2932-DC47-8797-5A7E9CA5D6DE}" presName="composite" presStyleCnt="0"/>
      <dgm:spPr/>
    </dgm:pt>
    <dgm:pt modelId="{EC48E63C-B692-EF49-ADCE-5859605338CC}" type="pres">
      <dgm:prSet presAssocID="{ED3BDE65-2932-DC47-8797-5A7E9CA5D6DE}" presName="imgShp" presStyleLbl="fgImgPlace1" presStyleIdx="4" presStyleCnt="7"/>
      <dgm:spPr/>
    </dgm:pt>
    <dgm:pt modelId="{57AA5984-A77E-C748-ACBC-4EAC69EB1A2C}" type="pres">
      <dgm:prSet presAssocID="{ED3BDE65-2932-DC47-8797-5A7E9CA5D6DE}" presName="txShp" presStyleLbl="node1" presStyleIdx="4" presStyleCnt="7">
        <dgm:presLayoutVars>
          <dgm:bulletEnabled val="1"/>
        </dgm:presLayoutVars>
      </dgm:prSet>
      <dgm:spPr/>
    </dgm:pt>
    <dgm:pt modelId="{A6D32FCB-F9B7-F944-8D44-0B3257B90131}" type="pres">
      <dgm:prSet presAssocID="{CE8317C4-F098-6944-B0F5-26CDDDC231B8}" presName="spacing" presStyleCnt="0"/>
      <dgm:spPr/>
    </dgm:pt>
    <dgm:pt modelId="{4E6ECA15-DE16-5940-99F7-BE4F88CBCEF2}" type="pres">
      <dgm:prSet presAssocID="{0B444873-B8D1-3C49-ACF1-2F43923BA777}" presName="composite" presStyleCnt="0"/>
      <dgm:spPr/>
    </dgm:pt>
    <dgm:pt modelId="{66FC86ED-BB84-E34C-8EBD-16D80B4A23DF}" type="pres">
      <dgm:prSet presAssocID="{0B444873-B8D1-3C49-ACF1-2F43923BA777}" presName="imgShp" presStyleLbl="fgImgPlace1" presStyleIdx="5" presStyleCnt="7"/>
      <dgm:spPr/>
    </dgm:pt>
    <dgm:pt modelId="{CE6F21ED-9414-B040-A823-983E93BEDEFC}" type="pres">
      <dgm:prSet presAssocID="{0B444873-B8D1-3C49-ACF1-2F43923BA777}" presName="txShp" presStyleLbl="node1" presStyleIdx="5" presStyleCnt="7">
        <dgm:presLayoutVars>
          <dgm:bulletEnabled val="1"/>
        </dgm:presLayoutVars>
      </dgm:prSet>
      <dgm:spPr/>
    </dgm:pt>
    <dgm:pt modelId="{A6582077-779D-BA4A-B8B5-8C153E5BEE77}" type="pres">
      <dgm:prSet presAssocID="{BDF885D5-FEC8-C841-A7F1-72D3A112C68C}" presName="spacing" presStyleCnt="0"/>
      <dgm:spPr/>
    </dgm:pt>
    <dgm:pt modelId="{9C8EA5C7-CB94-0940-856B-92CEDA6FC22F}" type="pres">
      <dgm:prSet presAssocID="{573AE872-E1C9-1041-BC5A-AA2BF43445E2}" presName="composite" presStyleCnt="0"/>
      <dgm:spPr/>
    </dgm:pt>
    <dgm:pt modelId="{7D8F3B91-4F45-3447-ADC8-18A1F4A3E052}" type="pres">
      <dgm:prSet presAssocID="{573AE872-E1C9-1041-BC5A-AA2BF43445E2}" presName="imgShp" presStyleLbl="fgImgPlace1" presStyleIdx="6" presStyleCnt="7"/>
      <dgm:spPr/>
    </dgm:pt>
    <dgm:pt modelId="{37FE7461-ADD3-4945-80BC-B25BFB7B7EE4}" type="pres">
      <dgm:prSet presAssocID="{573AE872-E1C9-1041-BC5A-AA2BF43445E2}" presName="txShp" presStyleLbl="node1" presStyleIdx="6" presStyleCnt="7">
        <dgm:presLayoutVars>
          <dgm:bulletEnabled val="1"/>
        </dgm:presLayoutVars>
      </dgm:prSet>
      <dgm:spPr/>
    </dgm:pt>
  </dgm:ptLst>
  <dgm:cxnLst>
    <dgm:cxn modelId="{7104960D-08A8-4D4A-B6EC-B01DFF8691D6}" srcId="{32304CAE-4B29-4BA5-90D5-12988464DFAB}" destId="{ED3BDE65-2932-DC47-8797-5A7E9CA5D6DE}" srcOrd="4" destOrd="0" parTransId="{B9492F2F-CD0B-F242-81EF-32C7AA46C62A}" sibTransId="{CE8317C4-F098-6944-B0F5-26CDDDC231B8}"/>
    <dgm:cxn modelId="{CC636A11-4A0A-8D40-A8F8-1296E3E6A022}" type="presOf" srcId="{573AE872-E1C9-1041-BC5A-AA2BF43445E2}" destId="{37FE7461-ADD3-4945-80BC-B25BFB7B7EE4}" srcOrd="0" destOrd="0" presId="urn:microsoft.com/office/officeart/2005/8/layout/vList3"/>
    <dgm:cxn modelId="{1CB88913-80C6-064D-89DF-46A7AE0C03D0}" type="presOf" srcId="{CDE65D97-3078-49EB-981F-94B6BAD791A1}" destId="{C82FD52D-C37C-AB40-AB7A-713D815C0A32}" srcOrd="0" destOrd="0" presId="urn:microsoft.com/office/officeart/2005/8/layout/vList3"/>
    <dgm:cxn modelId="{D9865416-5B7C-437B-AED0-E8F37EACD4CC}" srcId="{32304CAE-4B29-4BA5-90D5-12988464DFAB}" destId="{CDE65D97-3078-49EB-981F-94B6BAD791A1}" srcOrd="1" destOrd="0" parTransId="{5768D73A-9315-43CC-81FD-1F82F74766A5}" sibTransId="{DD0386D7-5168-4C99-B35D-8EF1A4E55673}"/>
    <dgm:cxn modelId="{FD09B042-0D27-4E71-94F2-AFF0AB74FC1C}" srcId="{32304CAE-4B29-4BA5-90D5-12988464DFAB}" destId="{DAD740B8-169D-4DC1-A45D-D9FB8258C924}" srcOrd="0" destOrd="0" parTransId="{17B95758-673B-4E57-9394-F479EEBB753C}" sibTransId="{CF38E7C6-BB33-4E91-A20D-F2260DFA0364}"/>
    <dgm:cxn modelId="{8ECA7B5D-3AB0-B74A-A503-074E995B2213}" type="presOf" srcId="{32304CAE-4B29-4BA5-90D5-12988464DFAB}" destId="{0F5CC493-FBDA-1549-8478-46D0F6E8523A}" srcOrd="0" destOrd="0" presId="urn:microsoft.com/office/officeart/2005/8/layout/vList3"/>
    <dgm:cxn modelId="{B3097669-4C20-BE44-95A1-1EB93CBC3392}" srcId="{32304CAE-4B29-4BA5-90D5-12988464DFAB}" destId="{0B444873-B8D1-3C49-ACF1-2F43923BA777}" srcOrd="5" destOrd="0" parTransId="{6D3E2240-2D14-A744-86DE-6CEB89D9FB6E}" sibTransId="{BDF885D5-FEC8-C841-A7F1-72D3A112C68C}"/>
    <dgm:cxn modelId="{D7BAFD6D-9E33-B74D-A164-9D0B7B2B9797}" type="presOf" srcId="{DAD740B8-169D-4DC1-A45D-D9FB8258C924}" destId="{F00D8ECD-0F54-BE4C-A817-4F4E44B6D61D}" srcOrd="0" destOrd="0" presId="urn:microsoft.com/office/officeart/2005/8/layout/vList3"/>
    <dgm:cxn modelId="{14303A73-BF8F-554A-8E7E-0EEBF1154611}" type="presOf" srcId="{672AAED8-3744-4A1B-95A7-C6A2196F5D40}" destId="{C97A9348-9244-DF4F-8E50-0549386AE95C}" srcOrd="0" destOrd="0" presId="urn:microsoft.com/office/officeart/2005/8/layout/vList3"/>
    <dgm:cxn modelId="{C5B5E082-76CA-0D4C-87E3-3D0E2426D80E}" type="presOf" srcId="{4A3A1782-E1A3-4736-8A42-3A2BD44E9A73}" destId="{0BDDD6BF-24FA-1A45-AA62-A8D7DC2D3B5D}" srcOrd="0" destOrd="0" presId="urn:microsoft.com/office/officeart/2005/8/layout/vList3"/>
    <dgm:cxn modelId="{FAA1AD9A-CAF9-7B4C-B417-C0EEB5777BD5}" type="presOf" srcId="{ED3BDE65-2932-DC47-8797-5A7E9CA5D6DE}" destId="{57AA5984-A77E-C748-ACBC-4EAC69EB1A2C}" srcOrd="0" destOrd="0" presId="urn:microsoft.com/office/officeart/2005/8/layout/vList3"/>
    <dgm:cxn modelId="{6D5710A1-1D13-0C45-8C25-424DCF68CF17}" type="presOf" srcId="{0B444873-B8D1-3C49-ACF1-2F43923BA777}" destId="{CE6F21ED-9414-B040-A823-983E93BEDEFC}" srcOrd="0" destOrd="0" presId="urn:microsoft.com/office/officeart/2005/8/layout/vList3"/>
    <dgm:cxn modelId="{BA90CFAD-36E0-4E2B-82BB-3439012C2B42}" srcId="{32304CAE-4B29-4BA5-90D5-12988464DFAB}" destId="{672AAED8-3744-4A1B-95A7-C6A2196F5D40}" srcOrd="3" destOrd="0" parTransId="{677EE024-8768-4C5E-BDDF-4A7BE52E7047}" sibTransId="{4BB5A396-5C51-4CA7-A6BB-994FC7982AD1}"/>
    <dgm:cxn modelId="{2959F9AE-302F-D646-92FB-D548A91EC8DA}" srcId="{32304CAE-4B29-4BA5-90D5-12988464DFAB}" destId="{573AE872-E1C9-1041-BC5A-AA2BF43445E2}" srcOrd="6" destOrd="0" parTransId="{5B1EF8E5-AC64-2E46-B235-1304D0910605}" sibTransId="{113D1AFD-B4CA-C640-BE1D-B2E114786CED}"/>
    <dgm:cxn modelId="{815974C2-1626-4750-866E-18F774864388}" srcId="{32304CAE-4B29-4BA5-90D5-12988464DFAB}" destId="{4A3A1782-E1A3-4736-8A42-3A2BD44E9A73}" srcOrd="2" destOrd="0" parTransId="{AB156BB1-86F4-4E87-BDA4-C84B9DCD2172}" sibTransId="{BF6AD1F5-3D7C-4AAB-BBA6-9AE67EC8AF5D}"/>
    <dgm:cxn modelId="{57E080CD-FCD3-184D-AEF9-BD224D4A0C1D}" type="presParOf" srcId="{0F5CC493-FBDA-1549-8478-46D0F6E8523A}" destId="{35F99E2F-BC4C-7A47-B37C-50C3A6565E94}" srcOrd="0" destOrd="0" presId="urn:microsoft.com/office/officeart/2005/8/layout/vList3"/>
    <dgm:cxn modelId="{F6BCDCDC-75A1-4848-AD80-06CBD9B5C363}" type="presParOf" srcId="{35F99E2F-BC4C-7A47-B37C-50C3A6565E94}" destId="{0EA1FED7-DDE9-1142-9153-6C9FE8FF776F}" srcOrd="0" destOrd="0" presId="urn:microsoft.com/office/officeart/2005/8/layout/vList3"/>
    <dgm:cxn modelId="{83A46209-6C4D-F14C-A126-85656D7A0EEA}" type="presParOf" srcId="{35F99E2F-BC4C-7A47-B37C-50C3A6565E94}" destId="{F00D8ECD-0F54-BE4C-A817-4F4E44B6D61D}" srcOrd="1" destOrd="0" presId="urn:microsoft.com/office/officeart/2005/8/layout/vList3"/>
    <dgm:cxn modelId="{1D7DC8CF-5997-464E-B5AA-FAF542161F0C}" type="presParOf" srcId="{0F5CC493-FBDA-1549-8478-46D0F6E8523A}" destId="{95194F5C-672B-9B4A-AFA1-B6CEE92F57BA}" srcOrd="1" destOrd="0" presId="urn:microsoft.com/office/officeart/2005/8/layout/vList3"/>
    <dgm:cxn modelId="{810B8AEF-6C63-AF44-A8BB-2D69A57947E6}" type="presParOf" srcId="{0F5CC493-FBDA-1549-8478-46D0F6E8523A}" destId="{A08F7C1E-F0F1-DA4F-9A60-204B4F1FBD19}" srcOrd="2" destOrd="0" presId="urn:microsoft.com/office/officeart/2005/8/layout/vList3"/>
    <dgm:cxn modelId="{B8B18E7F-1FB0-9640-BEE0-D3FF66A5BC4F}" type="presParOf" srcId="{A08F7C1E-F0F1-DA4F-9A60-204B4F1FBD19}" destId="{563B4898-0D60-2E40-A23A-FC03E3228FED}" srcOrd="0" destOrd="0" presId="urn:microsoft.com/office/officeart/2005/8/layout/vList3"/>
    <dgm:cxn modelId="{C83FE96A-BAEE-264A-8023-299DA796A884}" type="presParOf" srcId="{A08F7C1E-F0F1-DA4F-9A60-204B4F1FBD19}" destId="{C82FD52D-C37C-AB40-AB7A-713D815C0A32}" srcOrd="1" destOrd="0" presId="urn:microsoft.com/office/officeart/2005/8/layout/vList3"/>
    <dgm:cxn modelId="{991C92EE-54E5-B542-ACC9-ACE9844FCDF7}" type="presParOf" srcId="{0F5CC493-FBDA-1549-8478-46D0F6E8523A}" destId="{111B8049-FD50-5646-8726-6A9482437571}" srcOrd="3" destOrd="0" presId="urn:microsoft.com/office/officeart/2005/8/layout/vList3"/>
    <dgm:cxn modelId="{0B8B75DC-D0C5-8B44-95C9-47C11F6C469E}" type="presParOf" srcId="{0F5CC493-FBDA-1549-8478-46D0F6E8523A}" destId="{A17DA4FF-9986-2D48-BFA6-F52718744407}" srcOrd="4" destOrd="0" presId="urn:microsoft.com/office/officeart/2005/8/layout/vList3"/>
    <dgm:cxn modelId="{AE5D8DF3-28C5-4F4C-BB46-DD62D263DEE1}" type="presParOf" srcId="{A17DA4FF-9986-2D48-BFA6-F52718744407}" destId="{E3DF4787-3DCF-F14A-B61F-69D8AE98D640}" srcOrd="0" destOrd="0" presId="urn:microsoft.com/office/officeart/2005/8/layout/vList3"/>
    <dgm:cxn modelId="{51387A22-50C2-8B40-ADB3-79B8E985A51B}" type="presParOf" srcId="{A17DA4FF-9986-2D48-BFA6-F52718744407}" destId="{0BDDD6BF-24FA-1A45-AA62-A8D7DC2D3B5D}" srcOrd="1" destOrd="0" presId="urn:microsoft.com/office/officeart/2005/8/layout/vList3"/>
    <dgm:cxn modelId="{22CE967D-B0B8-6A4C-A9D8-16AF960E9D91}" type="presParOf" srcId="{0F5CC493-FBDA-1549-8478-46D0F6E8523A}" destId="{6D39FD48-9186-EF4B-8786-E5E1B5C39656}" srcOrd="5" destOrd="0" presId="urn:microsoft.com/office/officeart/2005/8/layout/vList3"/>
    <dgm:cxn modelId="{346B16C3-5993-4F41-97F6-C69034947E64}" type="presParOf" srcId="{0F5CC493-FBDA-1549-8478-46D0F6E8523A}" destId="{031912E7-D97E-F04A-BFE1-E62A4E3FEF0B}" srcOrd="6" destOrd="0" presId="urn:microsoft.com/office/officeart/2005/8/layout/vList3"/>
    <dgm:cxn modelId="{810D9517-739D-354A-B800-9F59BC55F955}" type="presParOf" srcId="{031912E7-D97E-F04A-BFE1-E62A4E3FEF0B}" destId="{2AB1E4F2-D167-0B4C-8DED-E7155FB73E40}" srcOrd="0" destOrd="0" presId="urn:microsoft.com/office/officeart/2005/8/layout/vList3"/>
    <dgm:cxn modelId="{88214307-36DC-694B-9185-3F5FBE330E83}" type="presParOf" srcId="{031912E7-D97E-F04A-BFE1-E62A4E3FEF0B}" destId="{C97A9348-9244-DF4F-8E50-0549386AE95C}" srcOrd="1" destOrd="0" presId="urn:microsoft.com/office/officeart/2005/8/layout/vList3"/>
    <dgm:cxn modelId="{6BEAD16E-B0BD-0346-912D-DDDA383DFDB1}" type="presParOf" srcId="{0F5CC493-FBDA-1549-8478-46D0F6E8523A}" destId="{06B59B79-9931-0D43-87A1-5571296D3133}" srcOrd="7" destOrd="0" presId="urn:microsoft.com/office/officeart/2005/8/layout/vList3"/>
    <dgm:cxn modelId="{7571C874-59A7-2447-A999-49244E918D5B}" type="presParOf" srcId="{0F5CC493-FBDA-1549-8478-46D0F6E8523A}" destId="{C6281A82-6D60-9D4E-9F08-D8EF4CAE70FA}" srcOrd="8" destOrd="0" presId="urn:microsoft.com/office/officeart/2005/8/layout/vList3"/>
    <dgm:cxn modelId="{2B2515B0-2E79-1D40-A234-09C2E1CC27CB}" type="presParOf" srcId="{C6281A82-6D60-9D4E-9F08-D8EF4CAE70FA}" destId="{EC48E63C-B692-EF49-ADCE-5859605338CC}" srcOrd="0" destOrd="0" presId="urn:microsoft.com/office/officeart/2005/8/layout/vList3"/>
    <dgm:cxn modelId="{A948D3A9-0582-1F4D-A368-F67070531328}" type="presParOf" srcId="{C6281A82-6D60-9D4E-9F08-D8EF4CAE70FA}" destId="{57AA5984-A77E-C748-ACBC-4EAC69EB1A2C}" srcOrd="1" destOrd="0" presId="urn:microsoft.com/office/officeart/2005/8/layout/vList3"/>
    <dgm:cxn modelId="{96FAE6F2-6146-BE40-8AC0-195F7F942655}" type="presParOf" srcId="{0F5CC493-FBDA-1549-8478-46D0F6E8523A}" destId="{A6D32FCB-F9B7-F944-8D44-0B3257B90131}" srcOrd="9" destOrd="0" presId="urn:microsoft.com/office/officeart/2005/8/layout/vList3"/>
    <dgm:cxn modelId="{8CF35041-D723-6C4A-9C7B-387831ABC606}" type="presParOf" srcId="{0F5CC493-FBDA-1549-8478-46D0F6E8523A}" destId="{4E6ECA15-DE16-5940-99F7-BE4F88CBCEF2}" srcOrd="10" destOrd="0" presId="urn:microsoft.com/office/officeart/2005/8/layout/vList3"/>
    <dgm:cxn modelId="{865390A8-64F1-1441-BEDA-7F736F3B59FC}" type="presParOf" srcId="{4E6ECA15-DE16-5940-99F7-BE4F88CBCEF2}" destId="{66FC86ED-BB84-E34C-8EBD-16D80B4A23DF}" srcOrd="0" destOrd="0" presId="urn:microsoft.com/office/officeart/2005/8/layout/vList3"/>
    <dgm:cxn modelId="{2EC29109-29A6-E546-A961-CC9AE91A9C85}" type="presParOf" srcId="{4E6ECA15-DE16-5940-99F7-BE4F88CBCEF2}" destId="{CE6F21ED-9414-B040-A823-983E93BEDEFC}" srcOrd="1" destOrd="0" presId="urn:microsoft.com/office/officeart/2005/8/layout/vList3"/>
    <dgm:cxn modelId="{2F477BCD-E52F-E944-B501-F188B1402300}" type="presParOf" srcId="{0F5CC493-FBDA-1549-8478-46D0F6E8523A}" destId="{A6582077-779D-BA4A-B8B5-8C153E5BEE77}" srcOrd="11" destOrd="0" presId="urn:microsoft.com/office/officeart/2005/8/layout/vList3"/>
    <dgm:cxn modelId="{26FF0CAD-7F64-BB41-B31F-789567826D30}" type="presParOf" srcId="{0F5CC493-FBDA-1549-8478-46D0F6E8523A}" destId="{9C8EA5C7-CB94-0940-856B-92CEDA6FC22F}" srcOrd="12" destOrd="0" presId="urn:microsoft.com/office/officeart/2005/8/layout/vList3"/>
    <dgm:cxn modelId="{1825B68A-6E35-4344-BC25-C8EB15446843}" type="presParOf" srcId="{9C8EA5C7-CB94-0940-856B-92CEDA6FC22F}" destId="{7D8F3B91-4F45-3447-ADC8-18A1F4A3E052}" srcOrd="0" destOrd="0" presId="urn:microsoft.com/office/officeart/2005/8/layout/vList3"/>
    <dgm:cxn modelId="{F615F765-DE99-0C4B-B2D6-6D536CF32D54}" type="presParOf" srcId="{9C8EA5C7-CB94-0940-856B-92CEDA6FC22F}" destId="{37FE7461-ADD3-4945-80BC-B25BFB7B7EE4}" srcOrd="1" destOrd="0" presId="urn:microsoft.com/office/officeart/2005/8/layout/vList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9419F42-C19D-4D6E-BC4F-1E54C2DBC5BB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A8247A2A-6B1B-4E5D-A700-E7449988D448}">
      <dgm:prSet phldrT="[Metin]" custT="1"/>
      <dgm:spPr/>
      <dgm:t>
        <a:bodyPr/>
        <a:lstStyle/>
        <a:p>
          <a:r>
            <a:rPr lang="tr-TR" sz="2400" dirty="0">
              <a:latin typeface="Comic Sans MS" panose="030F0702030302020204" pitchFamily="66" charset="0"/>
            </a:rPr>
            <a:t>Fiziksel </a:t>
          </a:r>
        </a:p>
      </dgm:t>
    </dgm:pt>
    <dgm:pt modelId="{D65932E2-75D7-49FF-9D6B-51B627D98CAD}" type="parTrans" cxnId="{D11CD665-E3FC-4FA7-AEE5-8D8309CAE748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3CE2DC14-75AC-4303-BC65-349C23493846}" type="sibTrans" cxnId="{D11CD665-E3FC-4FA7-AEE5-8D8309CAE748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2DA5187D-8E4B-47A4-A55C-6134AED274EF}">
      <dgm:prSet phldrT="[Metin]" custT="1"/>
      <dgm:spPr/>
      <dgm:t>
        <a:bodyPr/>
        <a:lstStyle/>
        <a:p>
          <a:pPr algn="just"/>
          <a:r>
            <a:rPr lang="tr-TR" sz="2000" dirty="0">
              <a:latin typeface="Comic Sans MS" panose="030F0702030302020204" pitchFamily="66" charset="0"/>
            </a:rPr>
            <a:t>Fiziksel yardım, çocuğun bir davranışla ilk karşılaştığı ve onu öğrenmeye çalıştığı zaman kullanılan bir tekniktir. Öğretmen çocuğu elleriyle yönlendirir ve davranışı çocuk yaparken çocuğa rehberlik eder.</a:t>
          </a:r>
        </a:p>
      </dgm:t>
    </dgm:pt>
    <dgm:pt modelId="{3C91B6E1-7EA6-43AB-ADD5-8366A8C810CF}" type="parTrans" cxnId="{B92B6EEC-4754-4926-8CFC-3CCC5DEEB7C8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4E36C9EE-E8D8-43A5-A703-53FC3EE6D8BC}" type="sibTrans" cxnId="{B92B6EEC-4754-4926-8CFC-3CCC5DEEB7C8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CF6A35C1-D747-4953-9875-1D362A701B4F}">
      <dgm:prSet phldrT="[Metin]" custT="1"/>
      <dgm:spPr/>
      <dgm:t>
        <a:bodyPr/>
        <a:lstStyle/>
        <a:p>
          <a:r>
            <a:rPr lang="tr-TR" sz="2400" dirty="0">
              <a:latin typeface="Comic Sans MS" panose="030F0702030302020204" pitchFamily="66" charset="0"/>
            </a:rPr>
            <a:t>İşaret </a:t>
          </a:r>
        </a:p>
      </dgm:t>
    </dgm:pt>
    <dgm:pt modelId="{7C7937DB-532B-4287-844D-6587E08C5B60}" type="parTrans" cxnId="{6A58C942-E3FC-486B-BF0F-59F2BEC7801E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B91F5069-7A8D-48C6-9871-C67E7C58209B}" type="sibTrans" cxnId="{6A58C942-E3FC-486B-BF0F-59F2BEC7801E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5C72DA1E-1B5F-4051-A753-5A4E824D6B44}">
      <dgm:prSet phldrT="[Metin]" custT="1"/>
      <dgm:spPr/>
      <dgm:t>
        <a:bodyPr/>
        <a:lstStyle/>
        <a:p>
          <a:pPr algn="just"/>
          <a:r>
            <a:rPr lang="tr-TR" sz="2400" dirty="0">
              <a:latin typeface="Comic Sans MS" panose="030F0702030302020204" pitchFamily="66" charset="0"/>
            </a:rPr>
            <a:t>İşaret yardımında ise çocuğa öğretilmek istenen davranışta işaretler kullanılmaktadır</a:t>
          </a:r>
        </a:p>
      </dgm:t>
    </dgm:pt>
    <dgm:pt modelId="{0138817A-6700-4499-A67F-C8804F1205C3}" type="parTrans" cxnId="{5E7F9D03-E42E-494A-9E1C-384496001B72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A97EC309-BA88-4312-A194-09AB4D913AC0}" type="sibTrans" cxnId="{5E7F9D03-E42E-494A-9E1C-384496001B72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52113568-FD67-4298-BB81-DF40B637EA35}">
      <dgm:prSet phldrT="[Metin]" custT="1"/>
      <dgm:spPr/>
      <dgm:t>
        <a:bodyPr/>
        <a:lstStyle/>
        <a:p>
          <a:r>
            <a:rPr lang="tr-TR" sz="2400" dirty="0">
              <a:latin typeface="Comic Sans MS" panose="030F0702030302020204" pitchFamily="66" charset="0"/>
            </a:rPr>
            <a:t>Sözel</a:t>
          </a:r>
        </a:p>
      </dgm:t>
    </dgm:pt>
    <dgm:pt modelId="{28660966-47BE-4604-97C9-7A541AD5F491}" type="parTrans" cxnId="{F6D02BAD-96CE-4853-945B-D5AEF0BE4696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AC98CECE-DA50-4D06-9BE2-A8FF73AD5247}" type="sibTrans" cxnId="{F6D02BAD-96CE-4853-945B-D5AEF0BE4696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4FDB3E65-CBF1-41CE-88B9-FFF07CCEDEA3}">
      <dgm:prSet phldrT="[Metin]" custT="1"/>
      <dgm:spPr/>
      <dgm:t>
        <a:bodyPr/>
        <a:lstStyle/>
        <a:p>
          <a:pPr algn="just"/>
          <a:r>
            <a:rPr lang="tr-TR" sz="2400" dirty="0">
              <a:latin typeface="Comic Sans MS" panose="030F0702030302020204" pitchFamily="66" charset="0"/>
            </a:rPr>
            <a:t>Sözel yardımda ise uyaran daha açık olarak çocuğa sunulmaktadır</a:t>
          </a:r>
        </a:p>
      </dgm:t>
    </dgm:pt>
    <dgm:pt modelId="{61E760C9-5E16-4AA8-8618-CB2BEE026BCD}" type="parTrans" cxnId="{7FFC1F91-3493-4D30-BF04-B6DCFD3AAFD9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AFF9C750-1EEE-4813-A1DE-2C082A5D41BD}" type="sibTrans" cxnId="{7FFC1F91-3493-4D30-BF04-B6DCFD3AAFD9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42803BCF-652C-47F9-9FED-E4C4CFB2C810}" type="pres">
      <dgm:prSet presAssocID="{E9419F42-C19D-4D6E-BC4F-1E54C2DBC5BB}" presName="linearFlow" presStyleCnt="0">
        <dgm:presLayoutVars>
          <dgm:dir/>
          <dgm:animLvl val="lvl"/>
          <dgm:resizeHandles val="exact"/>
        </dgm:presLayoutVars>
      </dgm:prSet>
      <dgm:spPr/>
    </dgm:pt>
    <dgm:pt modelId="{1B680619-1D40-49B4-9358-180C26B3962B}" type="pres">
      <dgm:prSet presAssocID="{A8247A2A-6B1B-4E5D-A700-E7449988D448}" presName="composite" presStyleCnt="0"/>
      <dgm:spPr/>
    </dgm:pt>
    <dgm:pt modelId="{A3566624-0514-4B10-AF26-7982FDBF5239}" type="pres">
      <dgm:prSet presAssocID="{A8247A2A-6B1B-4E5D-A700-E7449988D448}" presName="parentText" presStyleLbl="alignNode1" presStyleIdx="0" presStyleCnt="3" custScaleX="122645">
        <dgm:presLayoutVars>
          <dgm:chMax val="1"/>
          <dgm:bulletEnabled val="1"/>
        </dgm:presLayoutVars>
      </dgm:prSet>
      <dgm:spPr/>
    </dgm:pt>
    <dgm:pt modelId="{7D8F1BF4-68E0-4CF4-9032-93084E897015}" type="pres">
      <dgm:prSet presAssocID="{A8247A2A-6B1B-4E5D-A700-E7449988D448}" presName="descendantText" presStyleLbl="alignAcc1" presStyleIdx="0" presStyleCnt="3">
        <dgm:presLayoutVars>
          <dgm:bulletEnabled val="1"/>
        </dgm:presLayoutVars>
      </dgm:prSet>
      <dgm:spPr/>
    </dgm:pt>
    <dgm:pt modelId="{9CFB3B28-D4F4-47B8-A74F-1915B995897B}" type="pres">
      <dgm:prSet presAssocID="{3CE2DC14-75AC-4303-BC65-349C23493846}" presName="sp" presStyleCnt="0"/>
      <dgm:spPr/>
    </dgm:pt>
    <dgm:pt modelId="{1142F055-AB9F-4A00-B73B-C264CBF15450}" type="pres">
      <dgm:prSet presAssocID="{CF6A35C1-D747-4953-9875-1D362A701B4F}" presName="composite" presStyleCnt="0"/>
      <dgm:spPr/>
    </dgm:pt>
    <dgm:pt modelId="{7EF52111-8441-4A2C-9B32-F3E44580932C}" type="pres">
      <dgm:prSet presAssocID="{CF6A35C1-D747-4953-9875-1D362A701B4F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C40A0398-7D7A-4605-A06F-1545BAEAC4EB}" type="pres">
      <dgm:prSet presAssocID="{CF6A35C1-D747-4953-9875-1D362A701B4F}" presName="descendantText" presStyleLbl="alignAcc1" presStyleIdx="1" presStyleCnt="3">
        <dgm:presLayoutVars>
          <dgm:bulletEnabled val="1"/>
        </dgm:presLayoutVars>
      </dgm:prSet>
      <dgm:spPr/>
    </dgm:pt>
    <dgm:pt modelId="{8E19E006-698A-49DE-B184-CA70FC8842FE}" type="pres">
      <dgm:prSet presAssocID="{B91F5069-7A8D-48C6-9871-C67E7C58209B}" presName="sp" presStyleCnt="0"/>
      <dgm:spPr/>
    </dgm:pt>
    <dgm:pt modelId="{D188226E-A217-4F44-B95B-C644D451C632}" type="pres">
      <dgm:prSet presAssocID="{52113568-FD67-4298-BB81-DF40B637EA35}" presName="composite" presStyleCnt="0"/>
      <dgm:spPr/>
    </dgm:pt>
    <dgm:pt modelId="{9EFC4C79-61FD-4BC9-AB2D-2B71CE61E00C}" type="pres">
      <dgm:prSet presAssocID="{52113568-FD67-4298-BB81-DF40B637EA35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021A288B-C2E7-4AE1-97C1-01D473E93732}" type="pres">
      <dgm:prSet presAssocID="{52113568-FD67-4298-BB81-DF40B637EA35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5E7F9D03-E42E-494A-9E1C-384496001B72}" srcId="{CF6A35C1-D747-4953-9875-1D362A701B4F}" destId="{5C72DA1E-1B5F-4051-A753-5A4E824D6B44}" srcOrd="0" destOrd="0" parTransId="{0138817A-6700-4499-A67F-C8804F1205C3}" sibTransId="{A97EC309-BA88-4312-A194-09AB4D913AC0}"/>
    <dgm:cxn modelId="{2D654621-52F6-40A2-B9C3-87E60BE98E2D}" type="presOf" srcId="{CF6A35C1-D747-4953-9875-1D362A701B4F}" destId="{7EF52111-8441-4A2C-9B32-F3E44580932C}" srcOrd="0" destOrd="0" presId="urn:microsoft.com/office/officeart/2005/8/layout/chevron2"/>
    <dgm:cxn modelId="{6A58C942-E3FC-486B-BF0F-59F2BEC7801E}" srcId="{E9419F42-C19D-4D6E-BC4F-1E54C2DBC5BB}" destId="{CF6A35C1-D747-4953-9875-1D362A701B4F}" srcOrd="1" destOrd="0" parTransId="{7C7937DB-532B-4287-844D-6587E08C5B60}" sibTransId="{B91F5069-7A8D-48C6-9871-C67E7C58209B}"/>
    <dgm:cxn modelId="{305EAF43-5CC5-4B33-AB74-A5A2AD417566}" type="presOf" srcId="{A8247A2A-6B1B-4E5D-A700-E7449988D448}" destId="{A3566624-0514-4B10-AF26-7982FDBF5239}" srcOrd="0" destOrd="0" presId="urn:microsoft.com/office/officeart/2005/8/layout/chevron2"/>
    <dgm:cxn modelId="{67A41063-279E-49A6-B015-DB5F514978E0}" type="presOf" srcId="{4FDB3E65-CBF1-41CE-88B9-FFF07CCEDEA3}" destId="{021A288B-C2E7-4AE1-97C1-01D473E93732}" srcOrd="0" destOrd="0" presId="urn:microsoft.com/office/officeart/2005/8/layout/chevron2"/>
    <dgm:cxn modelId="{D11CD665-E3FC-4FA7-AEE5-8D8309CAE748}" srcId="{E9419F42-C19D-4D6E-BC4F-1E54C2DBC5BB}" destId="{A8247A2A-6B1B-4E5D-A700-E7449988D448}" srcOrd="0" destOrd="0" parTransId="{D65932E2-75D7-49FF-9D6B-51B627D98CAD}" sibTransId="{3CE2DC14-75AC-4303-BC65-349C23493846}"/>
    <dgm:cxn modelId="{7FFC1F91-3493-4D30-BF04-B6DCFD3AAFD9}" srcId="{52113568-FD67-4298-BB81-DF40B637EA35}" destId="{4FDB3E65-CBF1-41CE-88B9-FFF07CCEDEA3}" srcOrd="0" destOrd="0" parTransId="{61E760C9-5E16-4AA8-8618-CB2BEE026BCD}" sibTransId="{AFF9C750-1EEE-4813-A1DE-2C082A5D41BD}"/>
    <dgm:cxn modelId="{F6D02BAD-96CE-4853-945B-D5AEF0BE4696}" srcId="{E9419F42-C19D-4D6E-BC4F-1E54C2DBC5BB}" destId="{52113568-FD67-4298-BB81-DF40B637EA35}" srcOrd="2" destOrd="0" parTransId="{28660966-47BE-4604-97C9-7A541AD5F491}" sibTransId="{AC98CECE-DA50-4D06-9BE2-A8FF73AD5247}"/>
    <dgm:cxn modelId="{9DC5D8CC-5B7F-4673-BC31-2B8C2F89ADE2}" type="presOf" srcId="{5C72DA1E-1B5F-4051-A753-5A4E824D6B44}" destId="{C40A0398-7D7A-4605-A06F-1545BAEAC4EB}" srcOrd="0" destOrd="0" presId="urn:microsoft.com/office/officeart/2005/8/layout/chevron2"/>
    <dgm:cxn modelId="{07D1C3D2-2032-420F-ABD8-28CC38F37FA8}" type="presOf" srcId="{52113568-FD67-4298-BB81-DF40B637EA35}" destId="{9EFC4C79-61FD-4BC9-AB2D-2B71CE61E00C}" srcOrd="0" destOrd="0" presId="urn:microsoft.com/office/officeart/2005/8/layout/chevron2"/>
    <dgm:cxn modelId="{161BBCDD-D9E7-4C02-BC92-974EE65FA518}" type="presOf" srcId="{2DA5187D-8E4B-47A4-A55C-6134AED274EF}" destId="{7D8F1BF4-68E0-4CF4-9032-93084E897015}" srcOrd="0" destOrd="0" presId="urn:microsoft.com/office/officeart/2005/8/layout/chevron2"/>
    <dgm:cxn modelId="{F8F222E9-29C2-4603-A2B3-7E6E28EF244D}" type="presOf" srcId="{E9419F42-C19D-4D6E-BC4F-1E54C2DBC5BB}" destId="{42803BCF-652C-47F9-9FED-E4C4CFB2C810}" srcOrd="0" destOrd="0" presId="urn:microsoft.com/office/officeart/2005/8/layout/chevron2"/>
    <dgm:cxn modelId="{B92B6EEC-4754-4926-8CFC-3CCC5DEEB7C8}" srcId="{A8247A2A-6B1B-4E5D-A700-E7449988D448}" destId="{2DA5187D-8E4B-47A4-A55C-6134AED274EF}" srcOrd="0" destOrd="0" parTransId="{3C91B6E1-7EA6-43AB-ADD5-8366A8C810CF}" sibTransId="{4E36C9EE-E8D8-43A5-A703-53FC3EE6D8BC}"/>
    <dgm:cxn modelId="{60FDD5EE-52A4-4C90-9E0C-2D8447DF4C6D}" type="presParOf" srcId="{42803BCF-652C-47F9-9FED-E4C4CFB2C810}" destId="{1B680619-1D40-49B4-9358-180C26B3962B}" srcOrd="0" destOrd="0" presId="urn:microsoft.com/office/officeart/2005/8/layout/chevron2"/>
    <dgm:cxn modelId="{17526C5D-C27F-4410-9D93-0743AA5A86F3}" type="presParOf" srcId="{1B680619-1D40-49B4-9358-180C26B3962B}" destId="{A3566624-0514-4B10-AF26-7982FDBF5239}" srcOrd="0" destOrd="0" presId="urn:microsoft.com/office/officeart/2005/8/layout/chevron2"/>
    <dgm:cxn modelId="{C1C28852-FAB8-4534-92DC-8699F5D8E369}" type="presParOf" srcId="{1B680619-1D40-49B4-9358-180C26B3962B}" destId="{7D8F1BF4-68E0-4CF4-9032-93084E897015}" srcOrd="1" destOrd="0" presId="urn:microsoft.com/office/officeart/2005/8/layout/chevron2"/>
    <dgm:cxn modelId="{BB114BA9-7FCB-4312-B8CB-DE0F899C98F0}" type="presParOf" srcId="{42803BCF-652C-47F9-9FED-E4C4CFB2C810}" destId="{9CFB3B28-D4F4-47B8-A74F-1915B995897B}" srcOrd="1" destOrd="0" presId="urn:microsoft.com/office/officeart/2005/8/layout/chevron2"/>
    <dgm:cxn modelId="{FED6405E-71C1-4459-A15C-D2796E668ABA}" type="presParOf" srcId="{42803BCF-652C-47F9-9FED-E4C4CFB2C810}" destId="{1142F055-AB9F-4A00-B73B-C264CBF15450}" srcOrd="2" destOrd="0" presId="urn:microsoft.com/office/officeart/2005/8/layout/chevron2"/>
    <dgm:cxn modelId="{2621D2A6-A831-4314-AAAA-B8CE04102B46}" type="presParOf" srcId="{1142F055-AB9F-4A00-B73B-C264CBF15450}" destId="{7EF52111-8441-4A2C-9B32-F3E44580932C}" srcOrd="0" destOrd="0" presId="urn:microsoft.com/office/officeart/2005/8/layout/chevron2"/>
    <dgm:cxn modelId="{1D0A0B20-F5E4-462E-9C12-D1895C29BAE6}" type="presParOf" srcId="{1142F055-AB9F-4A00-B73B-C264CBF15450}" destId="{C40A0398-7D7A-4605-A06F-1545BAEAC4EB}" srcOrd="1" destOrd="0" presId="urn:microsoft.com/office/officeart/2005/8/layout/chevron2"/>
    <dgm:cxn modelId="{5A022A38-6246-4EBF-BB74-548DBEE2303C}" type="presParOf" srcId="{42803BCF-652C-47F9-9FED-E4C4CFB2C810}" destId="{8E19E006-698A-49DE-B184-CA70FC8842FE}" srcOrd="3" destOrd="0" presId="urn:microsoft.com/office/officeart/2005/8/layout/chevron2"/>
    <dgm:cxn modelId="{7CC95276-284A-480C-A7D6-73534F33AD18}" type="presParOf" srcId="{42803BCF-652C-47F9-9FED-E4C4CFB2C810}" destId="{D188226E-A217-4F44-B95B-C644D451C632}" srcOrd="4" destOrd="0" presId="urn:microsoft.com/office/officeart/2005/8/layout/chevron2"/>
    <dgm:cxn modelId="{650E6826-A5C6-4F41-A11E-8B1F11970C99}" type="presParOf" srcId="{D188226E-A217-4F44-B95B-C644D451C632}" destId="{9EFC4C79-61FD-4BC9-AB2D-2B71CE61E00C}" srcOrd="0" destOrd="0" presId="urn:microsoft.com/office/officeart/2005/8/layout/chevron2"/>
    <dgm:cxn modelId="{DF3709B7-F5BB-4173-8F44-AB29CA68785D}" type="presParOf" srcId="{D188226E-A217-4F44-B95B-C644D451C632}" destId="{021A288B-C2E7-4AE1-97C1-01D473E9373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1772C0A-12C5-4879-B87B-A06B0BC3A0CD}" type="doc">
      <dgm:prSet loTypeId="urn:microsoft.com/office/officeart/2005/8/layout/chevron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B318AD42-9DAF-47C8-8BAA-276C9C68204F}">
      <dgm:prSet phldrT="[Metin]"/>
      <dgm:spPr/>
      <dgm:t>
        <a:bodyPr/>
        <a:lstStyle/>
        <a:p>
          <a:r>
            <a:rPr lang="tr-TR" dirty="0">
              <a:latin typeface="Comic Sans MS" panose="030F0702030302020204" pitchFamily="66" charset="0"/>
            </a:rPr>
            <a:t>Birincil ödül</a:t>
          </a:r>
        </a:p>
      </dgm:t>
    </dgm:pt>
    <dgm:pt modelId="{85509F60-40CD-4C9F-AE68-45C97E5450CA}" type="parTrans" cxnId="{8A3195E5-AA7A-4ACB-856B-DCEFD955E914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537520C6-CCAA-4142-9D38-801D2424B07C}" type="sibTrans" cxnId="{8A3195E5-AA7A-4ACB-856B-DCEFD955E914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93A260C7-54F3-4921-AFF8-9CE1F86E3948}">
      <dgm:prSet phldrT="[Metin]"/>
      <dgm:spPr/>
      <dgm:t>
        <a:bodyPr/>
        <a:lstStyle/>
        <a:p>
          <a:pPr algn="just"/>
          <a:r>
            <a:rPr lang="tr-TR" dirty="0">
              <a:latin typeface="Comic Sans MS" panose="030F0702030302020204" pitchFamily="66" charset="0"/>
            </a:rPr>
            <a:t>Çocuğun istenilen davranıştan sonra sevdiği yiyecek ve içeceğe kavuşmasıdır.</a:t>
          </a:r>
        </a:p>
      </dgm:t>
    </dgm:pt>
    <dgm:pt modelId="{CDEFFF89-7A74-40DA-8FC6-5C8AB7E214D4}" type="parTrans" cxnId="{DDB16DEB-5E8C-4C57-B43F-04280C9C6C27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AF84C8F9-65BC-4209-BFE2-1A40037BA028}" type="sibTrans" cxnId="{DDB16DEB-5E8C-4C57-B43F-04280C9C6C27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1C360197-32D1-415D-B59E-68227DEEB1F4}">
      <dgm:prSet phldrT="[Metin]"/>
      <dgm:spPr/>
      <dgm:t>
        <a:bodyPr/>
        <a:lstStyle/>
        <a:p>
          <a:r>
            <a:rPr lang="tr-TR" dirty="0">
              <a:latin typeface="Comic Sans MS" panose="030F0702030302020204" pitchFamily="66" charset="0"/>
            </a:rPr>
            <a:t>İkincil ödül</a:t>
          </a:r>
        </a:p>
      </dgm:t>
    </dgm:pt>
    <dgm:pt modelId="{FE719149-0919-4DED-A108-FF928FE3F547}" type="parTrans" cxnId="{86B0E104-0F0F-4298-8AF4-A88518226186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5BAC3084-53D5-4422-A804-1CC0CA6B2C56}" type="sibTrans" cxnId="{86B0E104-0F0F-4298-8AF4-A88518226186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F3F5F118-D250-436E-BF4F-8385CC0820B7}">
      <dgm:prSet phldrT="[Metin]"/>
      <dgm:spPr/>
      <dgm:t>
        <a:bodyPr/>
        <a:lstStyle/>
        <a:p>
          <a:pPr algn="just"/>
          <a:r>
            <a:rPr lang="tr-TR" dirty="0">
              <a:latin typeface="Comic Sans MS" panose="030F0702030302020204" pitchFamily="66" charset="0"/>
            </a:rPr>
            <a:t>İstenilen davranışın yapılması sonucunda çocuğa “aferin, çok güzel yaptın” şekilde övgüler verilmesidir.</a:t>
          </a:r>
        </a:p>
      </dgm:t>
    </dgm:pt>
    <dgm:pt modelId="{67B2AE82-18E9-45D1-9415-347AF0D2507D}" type="parTrans" cxnId="{F9C0E73B-50FD-4799-9C1D-B144EDEDA271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681E2941-0420-4AF3-B08D-83FB07822675}" type="sibTrans" cxnId="{F9C0E73B-50FD-4799-9C1D-B144EDEDA271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B3BE79A4-0D99-4FB1-B666-49F87E016D46}">
      <dgm:prSet phldrT="[Metin]"/>
      <dgm:spPr/>
      <dgm:t>
        <a:bodyPr/>
        <a:lstStyle/>
        <a:p>
          <a:r>
            <a:rPr lang="tr-TR" dirty="0">
              <a:latin typeface="Comic Sans MS" panose="030F0702030302020204" pitchFamily="66" charset="0"/>
            </a:rPr>
            <a:t>Etkinlik ödülleri</a:t>
          </a:r>
        </a:p>
      </dgm:t>
    </dgm:pt>
    <dgm:pt modelId="{E0079C04-E12B-46DF-98E7-0995F7C1C666}" type="parTrans" cxnId="{69810FF6-BBAE-4A23-B918-A07917C26D8C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B40ED8EC-BDF5-4F62-8FE4-54DCE8562B7F}" type="sibTrans" cxnId="{69810FF6-BBAE-4A23-B918-A07917C26D8C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C210B894-328E-4357-AB88-B795908195E0}">
      <dgm:prSet phldrT="[Metin]"/>
      <dgm:spPr/>
      <dgm:t>
        <a:bodyPr/>
        <a:lstStyle/>
        <a:p>
          <a:pPr algn="just"/>
          <a:r>
            <a:rPr lang="tr-TR" dirty="0">
              <a:latin typeface="Comic Sans MS" panose="030F0702030302020204" pitchFamily="66" charset="0"/>
            </a:rPr>
            <a:t>Çocuğun hoşlandığı etkinlikleri yapması için fırsatlar verilmesidir.</a:t>
          </a:r>
        </a:p>
      </dgm:t>
    </dgm:pt>
    <dgm:pt modelId="{83ADF133-CFFB-40E9-A1C1-146BACA8A9B1}" type="parTrans" cxnId="{EB703A5F-76F3-4863-965A-62B4DAA04871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2D47DCA6-9220-44D9-B540-337167FEC4A7}" type="sibTrans" cxnId="{EB703A5F-76F3-4863-965A-62B4DAA04871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E9CB983A-0463-428F-9BBD-0FC5A82190A5}" type="pres">
      <dgm:prSet presAssocID="{E1772C0A-12C5-4879-B87B-A06B0BC3A0CD}" presName="linearFlow" presStyleCnt="0">
        <dgm:presLayoutVars>
          <dgm:dir/>
          <dgm:animLvl val="lvl"/>
          <dgm:resizeHandles val="exact"/>
        </dgm:presLayoutVars>
      </dgm:prSet>
      <dgm:spPr/>
    </dgm:pt>
    <dgm:pt modelId="{7F13EC73-44E9-4409-B44B-42B1282AEB6E}" type="pres">
      <dgm:prSet presAssocID="{B318AD42-9DAF-47C8-8BAA-276C9C68204F}" presName="composite" presStyleCnt="0"/>
      <dgm:spPr/>
    </dgm:pt>
    <dgm:pt modelId="{E9CE5B92-2405-4E0B-812B-DCA5B8E46869}" type="pres">
      <dgm:prSet presAssocID="{B318AD42-9DAF-47C8-8BAA-276C9C68204F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7032D637-D140-4BE4-9E3A-B8BF40112323}" type="pres">
      <dgm:prSet presAssocID="{B318AD42-9DAF-47C8-8BAA-276C9C68204F}" presName="descendantText" presStyleLbl="alignAcc1" presStyleIdx="0" presStyleCnt="3">
        <dgm:presLayoutVars>
          <dgm:bulletEnabled val="1"/>
        </dgm:presLayoutVars>
      </dgm:prSet>
      <dgm:spPr/>
    </dgm:pt>
    <dgm:pt modelId="{9FB76B69-7D2F-4DAE-BFAF-00C14CC70010}" type="pres">
      <dgm:prSet presAssocID="{537520C6-CCAA-4142-9D38-801D2424B07C}" presName="sp" presStyleCnt="0"/>
      <dgm:spPr/>
    </dgm:pt>
    <dgm:pt modelId="{CB4445C7-733B-4E81-AC82-D2B25AB9FDD1}" type="pres">
      <dgm:prSet presAssocID="{1C360197-32D1-415D-B59E-68227DEEB1F4}" presName="composite" presStyleCnt="0"/>
      <dgm:spPr/>
    </dgm:pt>
    <dgm:pt modelId="{87F9E276-7048-4641-BEE1-C40FEC9DFF58}" type="pres">
      <dgm:prSet presAssocID="{1C360197-32D1-415D-B59E-68227DEEB1F4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BDCD1366-4516-46AD-98B2-07E96970782F}" type="pres">
      <dgm:prSet presAssocID="{1C360197-32D1-415D-B59E-68227DEEB1F4}" presName="descendantText" presStyleLbl="alignAcc1" presStyleIdx="1" presStyleCnt="3">
        <dgm:presLayoutVars>
          <dgm:bulletEnabled val="1"/>
        </dgm:presLayoutVars>
      </dgm:prSet>
      <dgm:spPr/>
    </dgm:pt>
    <dgm:pt modelId="{B1D63A18-DA2A-48F1-809E-3CB9F1A8176B}" type="pres">
      <dgm:prSet presAssocID="{5BAC3084-53D5-4422-A804-1CC0CA6B2C56}" presName="sp" presStyleCnt="0"/>
      <dgm:spPr/>
    </dgm:pt>
    <dgm:pt modelId="{825304B3-EB83-4376-8D3D-0D7F70DC8A42}" type="pres">
      <dgm:prSet presAssocID="{B3BE79A4-0D99-4FB1-B666-49F87E016D46}" presName="composite" presStyleCnt="0"/>
      <dgm:spPr/>
    </dgm:pt>
    <dgm:pt modelId="{DE799005-F896-4E6B-8930-5DAD98CD0321}" type="pres">
      <dgm:prSet presAssocID="{B3BE79A4-0D99-4FB1-B666-49F87E016D46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A79020A3-90FF-4598-A385-110E66F0C440}" type="pres">
      <dgm:prSet presAssocID="{B3BE79A4-0D99-4FB1-B666-49F87E016D46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86B0E104-0F0F-4298-8AF4-A88518226186}" srcId="{E1772C0A-12C5-4879-B87B-A06B0BC3A0CD}" destId="{1C360197-32D1-415D-B59E-68227DEEB1F4}" srcOrd="1" destOrd="0" parTransId="{FE719149-0919-4DED-A108-FF928FE3F547}" sibTransId="{5BAC3084-53D5-4422-A804-1CC0CA6B2C56}"/>
    <dgm:cxn modelId="{54471A32-DF61-4553-8674-B7AC488FF13D}" type="presOf" srcId="{1C360197-32D1-415D-B59E-68227DEEB1F4}" destId="{87F9E276-7048-4641-BEE1-C40FEC9DFF58}" srcOrd="0" destOrd="0" presId="urn:microsoft.com/office/officeart/2005/8/layout/chevron2"/>
    <dgm:cxn modelId="{F9C0E73B-50FD-4799-9C1D-B144EDEDA271}" srcId="{1C360197-32D1-415D-B59E-68227DEEB1F4}" destId="{F3F5F118-D250-436E-BF4F-8385CC0820B7}" srcOrd="0" destOrd="0" parTransId="{67B2AE82-18E9-45D1-9415-347AF0D2507D}" sibTransId="{681E2941-0420-4AF3-B08D-83FB07822675}"/>
    <dgm:cxn modelId="{EB703A5F-76F3-4863-965A-62B4DAA04871}" srcId="{B3BE79A4-0D99-4FB1-B666-49F87E016D46}" destId="{C210B894-328E-4357-AB88-B795908195E0}" srcOrd="0" destOrd="0" parTransId="{83ADF133-CFFB-40E9-A1C1-146BACA8A9B1}" sibTransId="{2D47DCA6-9220-44D9-B540-337167FEC4A7}"/>
    <dgm:cxn modelId="{70646A6D-F335-4E4B-B22E-155F2047DC1F}" type="presOf" srcId="{F3F5F118-D250-436E-BF4F-8385CC0820B7}" destId="{BDCD1366-4516-46AD-98B2-07E96970782F}" srcOrd="0" destOrd="0" presId="urn:microsoft.com/office/officeart/2005/8/layout/chevron2"/>
    <dgm:cxn modelId="{84E7027F-A4B5-4895-A69B-8D9D48CBE120}" type="presOf" srcId="{93A260C7-54F3-4921-AFF8-9CE1F86E3948}" destId="{7032D637-D140-4BE4-9E3A-B8BF40112323}" srcOrd="0" destOrd="0" presId="urn:microsoft.com/office/officeart/2005/8/layout/chevron2"/>
    <dgm:cxn modelId="{8DA22E9C-8F47-40B3-8D12-61B68D7BF268}" type="presOf" srcId="{C210B894-328E-4357-AB88-B795908195E0}" destId="{A79020A3-90FF-4598-A385-110E66F0C440}" srcOrd="0" destOrd="0" presId="urn:microsoft.com/office/officeart/2005/8/layout/chevron2"/>
    <dgm:cxn modelId="{C04E70A4-533C-4DAA-A12E-350A9256846B}" type="presOf" srcId="{B318AD42-9DAF-47C8-8BAA-276C9C68204F}" destId="{E9CE5B92-2405-4E0B-812B-DCA5B8E46869}" srcOrd="0" destOrd="0" presId="urn:microsoft.com/office/officeart/2005/8/layout/chevron2"/>
    <dgm:cxn modelId="{171FA9B6-6824-4C26-9DA7-DF621ACFE9CF}" type="presOf" srcId="{B3BE79A4-0D99-4FB1-B666-49F87E016D46}" destId="{DE799005-F896-4E6B-8930-5DAD98CD0321}" srcOrd="0" destOrd="0" presId="urn:microsoft.com/office/officeart/2005/8/layout/chevron2"/>
    <dgm:cxn modelId="{912852C6-DA07-469E-8595-C6E0A71F432A}" type="presOf" srcId="{E1772C0A-12C5-4879-B87B-A06B0BC3A0CD}" destId="{E9CB983A-0463-428F-9BBD-0FC5A82190A5}" srcOrd="0" destOrd="0" presId="urn:microsoft.com/office/officeart/2005/8/layout/chevron2"/>
    <dgm:cxn modelId="{8A3195E5-AA7A-4ACB-856B-DCEFD955E914}" srcId="{E1772C0A-12C5-4879-B87B-A06B0BC3A0CD}" destId="{B318AD42-9DAF-47C8-8BAA-276C9C68204F}" srcOrd="0" destOrd="0" parTransId="{85509F60-40CD-4C9F-AE68-45C97E5450CA}" sibTransId="{537520C6-CCAA-4142-9D38-801D2424B07C}"/>
    <dgm:cxn modelId="{DDB16DEB-5E8C-4C57-B43F-04280C9C6C27}" srcId="{B318AD42-9DAF-47C8-8BAA-276C9C68204F}" destId="{93A260C7-54F3-4921-AFF8-9CE1F86E3948}" srcOrd="0" destOrd="0" parTransId="{CDEFFF89-7A74-40DA-8FC6-5C8AB7E214D4}" sibTransId="{AF84C8F9-65BC-4209-BFE2-1A40037BA028}"/>
    <dgm:cxn modelId="{69810FF6-BBAE-4A23-B918-A07917C26D8C}" srcId="{E1772C0A-12C5-4879-B87B-A06B0BC3A0CD}" destId="{B3BE79A4-0D99-4FB1-B666-49F87E016D46}" srcOrd="2" destOrd="0" parTransId="{E0079C04-E12B-46DF-98E7-0995F7C1C666}" sibTransId="{B40ED8EC-BDF5-4F62-8FE4-54DCE8562B7F}"/>
    <dgm:cxn modelId="{7AD42E08-13EA-4BBC-A02D-0BDA30FBBB84}" type="presParOf" srcId="{E9CB983A-0463-428F-9BBD-0FC5A82190A5}" destId="{7F13EC73-44E9-4409-B44B-42B1282AEB6E}" srcOrd="0" destOrd="0" presId="urn:microsoft.com/office/officeart/2005/8/layout/chevron2"/>
    <dgm:cxn modelId="{F60D95AA-FC6A-4E02-B817-894CB17F68BE}" type="presParOf" srcId="{7F13EC73-44E9-4409-B44B-42B1282AEB6E}" destId="{E9CE5B92-2405-4E0B-812B-DCA5B8E46869}" srcOrd="0" destOrd="0" presId="urn:microsoft.com/office/officeart/2005/8/layout/chevron2"/>
    <dgm:cxn modelId="{1B337BAF-9203-4FBF-9166-374D1B83DFB7}" type="presParOf" srcId="{7F13EC73-44E9-4409-B44B-42B1282AEB6E}" destId="{7032D637-D140-4BE4-9E3A-B8BF40112323}" srcOrd="1" destOrd="0" presId="urn:microsoft.com/office/officeart/2005/8/layout/chevron2"/>
    <dgm:cxn modelId="{AB0F768F-FA56-4B77-B1B5-76857E158616}" type="presParOf" srcId="{E9CB983A-0463-428F-9BBD-0FC5A82190A5}" destId="{9FB76B69-7D2F-4DAE-BFAF-00C14CC70010}" srcOrd="1" destOrd="0" presId="urn:microsoft.com/office/officeart/2005/8/layout/chevron2"/>
    <dgm:cxn modelId="{57AC1CB6-B459-4393-9AE9-03C104F057DD}" type="presParOf" srcId="{E9CB983A-0463-428F-9BBD-0FC5A82190A5}" destId="{CB4445C7-733B-4E81-AC82-D2B25AB9FDD1}" srcOrd="2" destOrd="0" presId="urn:microsoft.com/office/officeart/2005/8/layout/chevron2"/>
    <dgm:cxn modelId="{8FA75F7C-842B-4FE9-B2A2-0B1EDCBB0815}" type="presParOf" srcId="{CB4445C7-733B-4E81-AC82-D2B25AB9FDD1}" destId="{87F9E276-7048-4641-BEE1-C40FEC9DFF58}" srcOrd="0" destOrd="0" presId="urn:microsoft.com/office/officeart/2005/8/layout/chevron2"/>
    <dgm:cxn modelId="{F5D0875A-1B72-409E-8090-5EBF3E36B5B8}" type="presParOf" srcId="{CB4445C7-733B-4E81-AC82-D2B25AB9FDD1}" destId="{BDCD1366-4516-46AD-98B2-07E96970782F}" srcOrd="1" destOrd="0" presId="urn:microsoft.com/office/officeart/2005/8/layout/chevron2"/>
    <dgm:cxn modelId="{AD3EA820-5F57-42EF-865A-A62C24388B3B}" type="presParOf" srcId="{E9CB983A-0463-428F-9BBD-0FC5A82190A5}" destId="{B1D63A18-DA2A-48F1-809E-3CB9F1A8176B}" srcOrd="3" destOrd="0" presId="urn:microsoft.com/office/officeart/2005/8/layout/chevron2"/>
    <dgm:cxn modelId="{43A33EDA-9CD5-4383-98FB-7AFC23A46299}" type="presParOf" srcId="{E9CB983A-0463-428F-9BBD-0FC5A82190A5}" destId="{825304B3-EB83-4376-8D3D-0D7F70DC8A42}" srcOrd="4" destOrd="0" presId="urn:microsoft.com/office/officeart/2005/8/layout/chevron2"/>
    <dgm:cxn modelId="{6D34F6D6-A4D5-4471-B18D-49F7FCD14BD7}" type="presParOf" srcId="{825304B3-EB83-4376-8D3D-0D7F70DC8A42}" destId="{DE799005-F896-4E6B-8930-5DAD98CD0321}" srcOrd="0" destOrd="0" presId="urn:microsoft.com/office/officeart/2005/8/layout/chevron2"/>
    <dgm:cxn modelId="{73E54079-DD1F-48C4-A4C5-402EA550028E}" type="presParOf" srcId="{825304B3-EB83-4376-8D3D-0D7F70DC8A42}" destId="{A79020A3-90FF-4598-A385-110E66F0C44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A9E3CCA-A5CB-4A0A-82DD-0231D3EFB89D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tr-TR"/>
        </a:p>
      </dgm:t>
    </dgm:pt>
    <dgm:pt modelId="{6FF9FF9D-8F42-4943-8916-09DDD12EAB6B}">
      <dgm:prSet phldrT="[Metin]" custT="1"/>
      <dgm:spPr/>
      <dgm:t>
        <a:bodyPr/>
        <a:lstStyle/>
        <a:p>
          <a:r>
            <a:rPr lang="tr-TR" sz="3200" dirty="0">
              <a:latin typeface="Comic Sans MS" panose="030F0702030302020204" pitchFamily="66" charset="0"/>
            </a:rPr>
            <a:t>Beceri analizi</a:t>
          </a:r>
        </a:p>
      </dgm:t>
    </dgm:pt>
    <dgm:pt modelId="{97A2845D-2821-49F4-80C1-59D031181B29}" type="parTrans" cxnId="{6A07D316-A81B-478E-B253-98E9C0E4D030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F7590E53-68B0-4A9D-8F79-C154FEE7AC79}" type="sibTrans" cxnId="{6A07D316-A81B-478E-B253-98E9C0E4D030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BA6D1BE5-FE1F-4AB2-9C08-0D37EF117D64}">
      <dgm:prSet phldrT="[Metin]" custT="1"/>
      <dgm:spPr/>
      <dgm:t>
        <a:bodyPr/>
        <a:lstStyle/>
        <a:p>
          <a:r>
            <a:rPr lang="tr-TR" sz="3200" dirty="0">
              <a:latin typeface="Comic Sans MS" panose="030F0702030302020204" pitchFamily="66" charset="0"/>
            </a:rPr>
            <a:t>İleriye </a:t>
          </a:r>
        </a:p>
      </dgm:t>
    </dgm:pt>
    <dgm:pt modelId="{CC9633EF-A7C3-4DFC-903E-AB9DCA41C2F4}" type="parTrans" cxnId="{B96925DF-BECC-45FC-A76B-975D3545C68A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9B90824E-995C-49EF-9C47-746366DF5D0B}" type="sibTrans" cxnId="{B96925DF-BECC-45FC-A76B-975D3545C68A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ECEEBC95-27D8-4928-82DC-BEB333EBDB26}">
      <dgm:prSet phldrT="[Metin]" custT="1"/>
      <dgm:spPr/>
      <dgm:t>
        <a:bodyPr/>
        <a:lstStyle/>
        <a:p>
          <a:r>
            <a:rPr lang="tr-TR" sz="3200" dirty="0">
              <a:latin typeface="Comic Sans MS" panose="030F0702030302020204" pitchFamily="66" charset="0"/>
            </a:rPr>
            <a:t>Geriye </a:t>
          </a:r>
        </a:p>
      </dgm:t>
    </dgm:pt>
    <dgm:pt modelId="{506158CF-C3B1-4D88-AFB6-54E165A64EF4}" type="parTrans" cxnId="{936EAC26-BC43-4B57-BC0A-F0D16B966DB9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DFD266E0-93DA-4C65-85C0-34C07F8F4ECE}" type="sibTrans" cxnId="{936EAC26-BC43-4B57-BC0A-F0D16B966DB9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F0486B59-3C81-47A6-A017-9F8001791945}">
      <dgm:prSet phldrT="[Metin]" custT="1"/>
      <dgm:spPr/>
      <dgm:t>
        <a:bodyPr/>
        <a:lstStyle/>
        <a:p>
          <a:r>
            <a:rPr lang="tr-TR" sz="3200" dirty="0">
              <a:latin typeface="Comic Sans MS" panose="030F0702030302020204" pitchFamily="66" charset="0"/>
            </a:rPr>
            <a:t>Tüm basamaklar bir arada</a:t>
          </a:r>
        </a:p>
      </dgm:t>
    </dgm:pt>
    <dgm:pt modelId="{95DBB51A-96B7-4016-BB03-992EEE8223D7}" type="parTrans" cxnId="{D54018CA-856F-49C6-9ACE-F5C6FEAA24BC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E2BB93CC-49C2-4419-A290-D2F2D52E11C7}" type="sibTrans" cxnId="{D54018CA-856F-49C6-9ACE-F5C6FEAA24BC}">
      <dgm:prSet/>
      <dgm:spPr/>
      <dgm:t>
        <a:bodyPr/>
        <a:lstStyle/>
        <a:p>
          <a:endParaRPr lang="tr-TR">
            <a:latin typeface="Comic Sans MS" panose="030F0702030302020204" pitchFamily="66" charset="0"/>
          </a:endParaRPr>
        </a:p>
      </dgm:t>
    </dgm:pt>
    <dgm:pt modelId="{6F9C1357-8F3A-4B4C-BA32-3ECFC0BA8C57}" type="pres">
      <dgm:prSet presAssocID="{5A9E3CCA-A5CB-4A0A-82DD-0231D3EFB89D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A26C831-4A7C-46E4-944A-89E95316387B}" type="pres">
      <dgm:prSet presAssocID="{6FF9FF9D-8F42-4943-8916-09DDD12EAB6B}" presName="root1" presStyleCnt="0"/>
      <dgm:spPr/>
    </dgm:pt>
    <dgm:pt modelId="{841C1C20-86C6-45BD-9B60-B562DFA55973}" type="pres">
      <dgm:prSet presAssocID="{6FF9FF9D-8F42-4943-8916-09DDD12EAB6B}" presName="LevelOneTextNode" presStyleLbl="node0" presStyleIdx="0" presStyleCnt="1">
        <dgm:presLayoutVars>
          <dgm:chPref val="3"/>
        </dgm:presLayoutVars>
      </dgm:prSet>
      <dgm:spPr/>
    </dgm:pt>
    <dgm:pt modelId="{3F0AD778-07CB-46B9-86AE-42E55AEBE016}" type="pres">
      <dgm:prSet presAssocID="{6FF9FF9D-8F42-4943-8916-09DDD12EAB6B}" presName="level2hierChild" presStyleCnt="0"/>
      <dgm:spPr/>
    </dgm:pt>
    <dgm:pt modelId="{C806B54C-C1FB-4040-970B-EF32B47E3653}" type="pres">
      <dgm:prSet presAssocID="{CC9633EF-A7C3-4DFC-903E-AB9DCA41C2F4}" presName="conn2-1" presStyleLbl="parChTrans1D2" presStyleIdx="0" presStyleCnt="3"/>
      <dgm:spPr/>
    </dgm:pt>
    <dgm:pt modelId="{5806E096-41E5-422F-A567-98FFA2BF5A01}" type="pres">
      <dgm:prSet presAssocID="{CC9633EF-A7C3-4DFC-903E-AB9DCA41C2F4}" presName="connTx" presStyleLbl="parChTrans1D2" presStyleIdx="0" presStyleCnt="3"/>
      <dgm:spPr/>
    </dgm:pt>
    <dgm:pt modelId="{631F7921-CFDE-47D3-B7A6-EA6656051CED}" type="pres">
      <dgm:prSet presAssocID="{BA6D1BE5-FE1F-4AB2-9C08-0D37EF117D64}" presName="root2" presStyleCnt="0"/>
      <dgm:spPr/>
    </dgm:pt>
    <dgm:pt modelId="{A03EDC9F-B509-4765-936F-9524E49BB046}" type="pres">
      <dgm:prSet presAssocID="{BA6D1BE5-FE1F-4AB2-9C08-0D37EF117D64}" presName="LevelTwoTextNode" presStyleLbl="node2" presStyleIdx="0" presStyleCnt="3" custScaleX="223965">
        <dgm:presLayoutVars>
          <dgm:chPref val="3"/>
        </dgm:presLayoutVars>
      </dgm:prSet>
      <dgm:spPr/>
    </dgm:pt>
    <dgm:pt modelId="{1E63A5BD-B883-469E-9E13-FEF348CA112C}" type="pres">
      <dgm:prSet presAssocID="{BA6D1BE5-FE1F-4AB2-9C08-0D37EF117D64}" presName="level3hierChild" presStyleCnt="0"/>
      <dgm:spPr/>
    </dgm:pt>
    <dgm:pt modelId="{E50C9964-6961-4B3C-AB33-08FEA29FEC3B}" type="pres">
      <dgm:prSet presAssocID="{506158CF-C3B1-4D88-AFB6-54E165A64EF4}" presName="conn2-1" presStyleLbl="parChTrans1D2" presStyleIdx="1" presStyleCnt="3"/>
      <dgm:spPr/>
    </dgm:pt>
    <dgm:pt modelId="{725993F9-EF0A-4C18-8828-4A3F29DFB7F2}" type="pres">
      <dgm:prSet presAssocID="{506158CF-C3B1-4D88-AFB6-54E165A64EF4}" presName="connTx" presStyleLbl="parChTrans1D2" presStyleIdx="1" presStyleCnt="3"/>
      <dgm:spPr/>
    </dgm:pt>
    <dgm:pt modelId="{E6D3FCF3-A4F0-4579-A829-0A32E01685C4}" type="pres">
      <dgm:prSet presAssocID="{ECEEBC95-27D8-4928-82DC-BEB333EBDB26}" presName="root2" presStyleCnt="0"/>
      <dgm:spPr/>
    </dgm:pt>
    <dgm:pt modelId="{C9BC1115-7E88-44EF-BB23-0F85F5E3724C}" type="pres">
      <dgm:prSet presAssocID="{ECEEBC95-27D8-4928-82DC-BEB333EBDB26}" presName="LevelTwoTextNode" presStyleLbl="node2" presStyleIdx="1" presStyleCnt="3" custScaleX="268166">
        <dgm:presLayoutVars>
          <dgm:chPref val="3"/>
        </dgm:presLayoutVars>
      </dgm:prSet>
      <dgm:spPr/>
    </dgm:pt>
    <dgm:pt modelId="{361D6B1F-996B-4378-AE5D-2F89BF92F5E2}" type="pres">
      <dgm:prSet presAssocID="{ECEEBC95-27D8-4928-82DC-BEB333EBDB26}" presName="level3hierChild" presStyleCnt="0"/>
      <dgm:spPr/>
    </dgm:pt>
    <dgm:pt modelId="{B12152A5-C8BC-449A-9E88-F463989077FF}" type="pres">
      <dgm:prSet presAssocID="{95DBB51A-96B7-4016-BB03-992EEE8223D7}" presName="conn2-1" presStyleLbl="parChTrans1D2" presStyleIdx="2" presStyleCnt="3"/>
      <dgm:spPr/>
    </dgm:pt>
    <dgm:pt modelId="{9EA8419A-6369-4291-B186-30F8B3D03FE4}" type="pres">
      <dgm:prSet presAssocID="{95DBB51A-96B7-4016-BB03-992EEE8223D7}" presName="connTx" presStyleLbl="parChTrans1D2" presStyleIdx="2" presStyleCnt="3"/>
      <dgm:spPr/>
    </dgm:pt>
    <dgm:pt modelId="{4F853F4A-2417-464A-9A97-893E9E76C9FC}" type="pres">
      <dgm:prSet presAssocID="{F0486B59-3C81-47A6-A017-9F8001791945}" presName="root2" presStyleCnt="0"/>
      <dgm:spPr/>
    </dgm:pt>
    <dgm:pt modelId="{D1B1EB8D-EF4D-4156-BA16-D7514654A458}" type="pres">
      <dgm:prSet presAssocID="{F0486B59-3C81-47A6-A017-9F8001791945}" presName="LevelTwoTextNode" presStyleLbl="node2" presStyleIdx="2" presStyleCnt="3" custScaleX="369341">
        <dgm:presLayoutVars>
          <dgm:chPref val="3"/>
        </dgm:presLayoutVars>
      </dgm:prSet>
      <dgm:spPr/>
    </dgm:pt>
    <dgm:pt modelId="{39518884-0064-47BB-96BB-F285BCD737DB}" type="pres">
      <dgm:prSet presAssocID="{F0486B59-3C81-47A6-A017-9F8001791945}" presName="level3hierChild" presStyleCnt="0"/>
      <dgm:spPr/>
    </dgm:pt>
  </dgm:ptLst>
  <dgm:cxnLst>
    <dgm:cxn modelId="{07FB9A00-4359-49C4-9224-BC077D47AFEB}" type="presOf" srcId="{95DBB51A-96B7-4016-BB03-992EEE8223D7}" destId="{9EA8419A-6369-4291-B186-30F8B3D03FE4}" srcOrd="1" destOrd="0" presId="urn:microsoft.com/office/officeart/2008/layout/HorizontalMultiLevelHierarchy"/>
    <dgm:cxn modelId="{20AEC80A-4232-475A-A3D7-C4E0E5D23363}" type="presOf" srcId="{5A9E3CCA-A5CB-4A0A-82DD-0231D3EFB89D}" destId="{6F9C1357-8F3A-4B4C-BA32-3ECFC0BA8C57}" srcOrd="0" destOrd="0" presId="urn:microsoft.com/office/officeart/2008/layout/HorizontalMultiLevelHierarchy"/>
    <dgm:cxn modelId="{C57E450C-D4E8-4B2C-81B5-BE6BDE9BF59A}" type="presOf" srcId="{CC9633EF-A7C3-4DFC-903E-AB9DCA41C2F4}" destId="{C806B54C-C1FB-4040-970B-EF32B47E3653}" srcOrd="0" destOrd="0" presId="urn:microsoft.com/office/officeart/2008/layout/HorizontalMultiLevelHierarchy"/>
    <dgm:cxn modelId="{6A07D316-A81B-478E-B253-98E9C0E4D030}" srcId="{5A9E3CCA-A5CB-4A0A-82DD-0231D3EFB89D}" destId="{6FF9FF9D-8F42-4943-8916-09DDD12EAB6B}" srcOrd="0" destOrd="0" parTransId="{97A2845D-2821-49F4-80C1-59D031181B29}" sibTransId="{F7590E53-68B0-4A9D-8F79-C154FEE7AC79}"/>
    <dgm:cxn modelId="{26035B1D-E5A3-4D42-AB00-6D73379C0600}" type="presOf" srcId="{6FF9FF9D-8F42-4943-8916-09DDD12EAB6B}" destId="{841C1C20-86C6-45BD-9B60-B562DFA55973}" srcOrd="0" destOrd="0" presId="urn:microsoft.com/office/officeart/2008/layout/HorizontalMultiLevelHierarchy"/>
    <dgm:cxn modelId="{936EAC26-BC43-4B57-BC0A-F0D16B966DB9}" srcId="{6FF9FF9D-8F42-4943-8916-09DDD12EAB6B}" destId="{ECEEBC95-27D8-4928-82DC-BEB333EBDB26}" srcOrd="1" destOrd="0" parTransId="{506158CF-C3B1-4D88-AFB6-54E165A64EF4}" sibTransId="{DFD266E0-93DA-4C65-85C0-34C07F8F4ECE}"/>
    <dgm:cxn modelId="{27AAD838-CE8B-43F2-80C7-F2EDA6DCDA37}" type="presOf" srcId="{506158CF-C3B1-4D88-AFB6-54E165A64EF4}" destId="{725993F9-EF0A-4C18-8828-4A3F29DFB7F2}" srcOrd="1" destOrd="0" presId="urn:microsoft.com/office/officeart/2008/layout/HorizontalMultiLevelHierarchy"/>
    <dgm:cxn modelId="{3F8DA766-1087-4B90-BBA3-85E47B258A23}" type="presOf" srcId="{F0486B59-3C81-47A6-A017-9F8001791945}" destId="{D1B1EB8D-EF4D-4156-BA16-D7514654A458}" srcOrd="0" destOrd="0" presId="urn:microsoft.com/office/officeart/2008/layout/HorizontalMultiLevelHierarchy"/>
    <dgm:cxn modelId="{F74D1FA8-3728-46C7-A9C6-FD3DA6EAA655}" type="presOf" srcId="{BA6D1BE5-FE1F-4AB2-9C08-0D37EF117D64}" destId="{A03EDC9F-B509-4765-936F-9524E49BB046}" srcOrd="0" destOrd="0" presId="urn:microsoft.com/office/officeart/2008/layout/HorizontalMultiLevelHierarchy"/>
    <dgm:cxn modelId="{D54018CA-856F-49C6-9ACE-F5C6FEAA24BC}" srcId="{6FF9FF9D-8F42-4943-8916-09DDD12EAB6B}" destId="{F0486B59-3C81-47A6-A017-9F8001791945}" srcOrd="2" destOrd="0" parTransId="{95DBB51A-96B7-4016-BB03-992EEE8223D7}" sibTransId="{E2BB93CC-49C2-4419-A290-D2F2D52E11C7}"/>
    <dgm:cxn modelId="{086681CC-201C-4793-91EC-96F5C56C41A5}" type="presOf" srcId="{ECEEBC95-27D8-4928-82DC-BEB333EBDB26}" destId="{C9BC1115-7E88-44EF-BB23-0F85F5E3724C}" srcOrd="0" destOrd="0" presId="urn:microsoft.com/office/officeart/2008/layout/HorizontalMultiLevelHierarchy"/>
    <dgm:cxn modelId="{D9276ED5-87BD-478F-83C7-4A4673A98D99}" type="presOf" srcId="{CC9633EF-A7C3-4DFC-903E-AB9DCA41C2F4}" destId="{5806E096-41E5-422F-A567-98FFA2BF5A01}" srcOrd="1" destOrd="0" presId="urn:microsoft.com/office/officeart/2008/layout/HorizontalMultiLevelHierarchy"/>
    <dgm:cxn modelId="{B96925DF-BECC-45FC-A76B-975D3545C68A}" srcId="{6FF9FF9D-8F42-4943-8916-09DDD12EAB6B}" destId="{BA6D1BE5-FE1F-4AB2-9C08-0D37EF117D64}" srcOrd="0" destOrd="0" parTransId="{CC9633EF-A7C3-4DFC-903E-AB9DCA41C2F4}" sibTransId="{9B90824E-995C-49EF-9C47-746366DF5D0B}"/>
    <dgm:cxn modelId="{A56BF8F3-57A5-4B50-A411-834BC367C9E8}" type="presOf" srcId="{95DBB51A-96B7-4016-BB03-992EEE8223D7}" destId="{B12152A5-C8BC-449A-9E88-F463989077FF}" srcOrd="0" destOrd="0" presId="urn:microsoft.com/office/officeart/2008/layout/HorizontalMultiLevelHierarchy"/>
    <dgm:cxn modelId="{829236FF-6F18-4EA8-80AC-305521919E9C}" type="presOf" srcId="{506158CF-C3B1-4D88-AFB6-54E165A64EF4}" destId="{E50C9964-6961-4B3C-AB33-08FEA29FEC3B}" srcOrd="0" destOrd="0" presId="urn:microsoft.com/office/officeart/2008/layout/HorizontalMultiLevelHierarchy"/>
    <dgm:cxn modelId="{EDAE54FC-C264-410A-98CE-9558BC6C703B}" type="presParOf" srcId="{6F9C1357-8F3A-4B4C-BA32-3ECFC0BA8C57}" destId="{2A26C831-4A7C-46E4-944A-89E95316387B}" srcOrd="0" destOrd="0" presId="urn:microsoft.com/office/officeart/2008/layout/HorizontalMultiLevelHierarchy"/>
    <dgm:cxn modelId="{40EF98C9-51AC-41A6-96D0-68E9F7D3F5E7}" type="presParOf" srcId="{2A26C831-4A7C-46E4-944A-89E95316387B}" destId="{841C1C20-86C6-45BD-9B60-B562DFA55973}" srcOrd="0" destOrd="0" presId="urn:microsoft.com/office/officeart/2008/layout/HorizontalMultiLevelHierarchy"/>
    <dgm:cxn modelId="{527CA788-0D2F-4469-BA40-C446B1A96B30}" type="presParOf" srcId="{2A26C831-4A7C-46E4-944A-89E95316387B}" destId="{3F0AD778-07CB-46B9-86AE-42E55AEBE016}" srcOrd="1" destOrd="0" presId="urn:microsoft.com/office/officeart/2008/layout/HorizontalMultiLevelHierarchy"/>
    <dgm:cxn modelId="{359B6ED3-8E3A-4A1F-978A-E0EE7F6DEAAA}" type="presParOf" srcId="{3F0AD778-07CB-46B9-86AE-42E55AEBE016}" destId="{C806B54C-C1FB-4040-970B-EF32B47E3653}" srcOrd="0" destOrd="0" presId="urn:microsoft.com/office/officeart/2008/layout/HorizontalMultiLevelHierarchy"/>
    <dgm:cxn modelId="{EE30AEC8-54A0-44C0-91D2-69573608DE88}" type="presParOf" srcId="{C806B54C-C1FB-4040-970B-EF32B47E3653}" destId="{5806E096-41E5-422F-A567-98FFA2BF5A01}" srcOrd="0" destOrd="0" presId="urn:microsoft.com/office/officeart/2008/layout/HorizontalMultiLevelHierarchy"/>
    <dgm:cxn modelId="{FD131CF7-DEF0-42C3-A16D-48FD8DCB52F0}" type="presParOf" srcId="{3F0AD778-07CB-46B9-86AE-42E55AEBE016}" destId="{631F7921-CFDE-47D3-B7A6-EA6656051CED}" srcOrd="1" destOrd="0" presId="urn:microsoft.com/office/officeart/2008/layout/HorizontalMultiLevelHierarchy"/>
    <dgm:cxn modelId="{AF3B891E-A2EF-4152-B676-A47337CEE060}" type="presParOf" srcId="{631F7921-CFDE-47D3-B7A6-EA6656051CED}" destId="{A03EDC9F-B509-4765-936F-9524E49BB046}" srcOrd="0" destOrd="0" presId="urn:microsoft.com/office/officeart/2008/layout/HorizontalMultiLevelHierarchy"/>
    <dgm:cxn modelId="{5F5E7F1F-F1D2-49BC-9880-FA89FBB5F563}" type="presParOf" srcId="{631F7921-CFDE-47D3-B7A6-EA6656051CED}" destId="{1E63A5BD-B883-469E-9E13-FEF348CA112C}" srcOrd="1" destOrd="0" presId="urn:microsoft.com/office/officeart/2008/layout/HorizontalMultiLevelHierarchy"/>
    <dgm:cxn modelId="{FD5433E5-EAA3-427D-ABB5-E95E93325866}" type="presParOf" srcId="{3F0AD778-07CB-46B9-86AE-42E55AEBE016}" destId="{E50C9964-6961-4B3C-AB33-08FEA29FEC3B}" srcOrd="2" destOrd="0" presId="urn:microsoft.com/office/officeart/2008/layout/HorizontalMultiLevelHierarchy"/>
    <dgm:cxn modelId="{30C468CF-906B-429A-9EDE-1F849283F2E6}" type="presParOf" srcId="{E50C9964-6961-4B3C-AB33-08FEA29FEC3B}" destId="{725993F9-EF0A-4C18-8828-4A3F29DFB7F2}" srcOrd="0" destOrd="0" presId="urn:microsoft.com/office/officeart/2008/layout/HorizontalMultiLevelHierarchy"/>
    <dgm:cxn modelId="{E82EB74C-4F7A-49FB-B45E-00A47D382266}" type="presParOf" srcId="{3F0AD778-07CB-46B9-86AE-42E55AEBE016}" destId="{E6D3FCF3-A4F0-4579-A829-0A32E01685C4}" srcOrd="3" destOrd="0" presId="urn:microsoft.com/office/officeart/2008/layout/HorizontalMultiLevelHierarchy"/>
    <dgm:cxn modelId="{031B6CAC-98C8-4F42-8B43-3EA92BB1408F}" type="presParOf" srcId="{E6D3FCF3-A4F0-4579-A829-0A32E01685C4}" destId="{C9BC1115-7E88-44EF-BB23-0F85F5E3724C}" srcOrd="0" destOrd="0" presId="urn:microsoft.com/office/officeart/2008/layout/HorizontalMultiLevelHierarchy"/>
    <dgm:cxn modelId="{9B8FD352-2990-41B7-A48A-2102994F9F03}" type="presParOf" srcId="{E6D3FCF3-A4F0-4579-A829-0A32E01685C4}" destId="{361D6B1F-996B-4378-AE5D-2F89BF92F5E2}" srcOrd="1" destOrd="0" presId="urn:microsoft.com/office/officeart/2008/layout/HorizontalMultiLevelHierarchy"/>
    <dgm:cxn modelId="{F7CFFD78-88DB-4652-BA60-7B6979B7B272}" type="presParOf" srcId="{3F0AD778-07CB-46B9-86AE-42E55AEBE016}" destId="{B12152A5-C8BC-449A-9E88-F463989077FF}" srcOrd="4" destOrd="0" presId="urn:microsoft.com/office/officeart/2008/layout/HorizontalMultiLevelHierarchy"/>
    <dgm:cxn modelId="{1C4431AB-40D2-4EFE-8E59-D9F56B755488}" type="presParOf" srcId="{B12152A5-C8BC-449A-9E88-F463989077FF}" destId="{9EA8419A-6369-4291-B186-30F8B3D03FE4}" srcOrd="0" destOrd="0" presId="urn:microsoft.com/office/officeart/2008/layout/HorizontalMultiLevelHierarchy"/>
    <dgm:cxn modelId="{51C9420A-0E2B-4B7D-A72B-782011C26198}" type="presParOf" srcId="{3F0AD778-07CB-46B9-86AE-42E55AEBE016}" destId="{4F853F4A-2417-464A-9A97-893E9E76C9FC}" srcOrd="5" destOrd="0" presId="urn:microsoft.com/office/officeart/2008/layout/HorizontalMultiLevelHierarchy"/>
    <dgm:cxn modelId="{0C296B41-8FE0-424A-9300-E8D727F2F72E}" type="presParOf" srcId="{4F853F4A-2417-464A-9A97-893E9E76C9FC}" destId="{D1B1EB8D-EF4D-4156-BA16-D7514654A458}" srcOrd="0" destOrd="0" presId="urn:microsoft.com/office/officeart/2008/layout/HorizontalMultiLevelHierarchy"/>
    <dgm:cxn modelId="{4DA0D13B-5DD3-453A-9AF7-07491FA5D5B2}" type="presParOf" srcId="{4F853F4A-2417-464A-9A97-893E9E76C9FC}" destId="{39518884-0064-47BB-96BB-F285BCD737D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D395C39-B880-4AC8-A125-8F47B0BB5571}" type="doc">
      <dgm:prSet loTypeId="urn:microsoft.com/office/officeart/2009/3/layout/CircleRelationship" loCatId="relationship" qsTypeId="urn:microsoft.com/office/officeart/2005/8/quickstyle/3d7" qsCatId="3D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FCD2BB63-1F66-44A4-A155-3395BC163BC8}">
      <dgm:prSet phldrT="[Metin]"/>
      <dgm:spPr/>
      <dgm:t>
        <a:bodyPr/>
        <a:lstStyle/>
        <a:p>
          <a:r>
            <a:rPr lang="tr-TR" b="1" dirty="0">
              <a:latin typeface="Comic Sans MS" panose="030F0702030302020204" pitchFamily="66" charset="0"/>
            </a:rPr>
            <a:t>Dersle ilgili Sorular</a:t>
          </a:r>
        </a:p>
      </dgm:t>
    </dgm:pt>
    <dgm:pt modelId="{75911DF6-45EE-4FBA-8F87-5BA6EA2BCA39}" type="parTrans" cxnId="{28EC0AC5-BBDF-4434-9F3C-359D960B2F52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4E947EA9-A629-4CD1-88C9-A755F0E2E7CE}" type="sibTrans" cxnId="{28EC0AC5-BBDF-4434-9F3C-359D960B2F52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19B3EF7F-0EF1-42F2-B178-CAD3BC61B004}">
      <dgm:prSet phldrT="[Metin]" phldr="1"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5A71E772-7A61-4FBF-A37E-4146B6D1C465}" type="parTrans" cxnId="{36EAC59A-4EBF-4395-B727-8A1C8ED646DD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60AA80E3-00D3-4D07-B49C-2194C8451B41}" type="sibTrans" cxnId="{36EAC59A-4EBF-4395-B727-8A1C8ED646DD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C086F281-5326-4221-B366-21A9B95AAA0D}">
      <dgm:prSet phldrT="[Metin]" phldr="1"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39192E22-3392-42B3-A549-E12C9C9BC148}" type="parTrans" cxnId="{54264226-D0C4-47FD-A330-9DEE1A5B4B3F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B967F6A1-1F49-48E9-B2D8-D67517641ED7}" type="sibTrans" cxnId="{54264226-D0C4-47FD-A330-9DEE1A5B4B3F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CA988945-7F9D-4328-A955-12F646B9AFCA}" type="pres">
      <dgm:prSet presAssocID="{CD395C39-B880-4AC8-A125-8F47B0BB5571}" presName="Name0" presStyleCnt="0">
        <dgm:presLayoutVars>
          <dgm:chMax val="1"/>
          <dgm:chPref val="1"/>
        </dgm:presLayoutVars>
      </dgm:prSet>
      <dgm:spPr/>
    </dgm:pt>
    <dgm:pt modelId="{6390FD32-C923-4E4A-9240-C321D4BAEA11}" type="pres">
      <dgm:prSet presAssocID="{FCD2BB63-1F66-44A4-A155-3395BC163BC8}" presName="Parent" presStyleLbl="node0" presStyleIdx="0" presStyleCnt="1">
        <dgm:presLayoutVars>
          <dgm:chMax val="5"/>
          <dgm:chPref val="5"/>
        </dgm:presLayoutVars>
      </dgm:prSet>
      <dgm:spPr/>
    </dgm:pt>
    <dgm:pt modelId="{0C09C3C7-4B5F-4E3E-A606-C29F6BDD05FD}" type="pres">
      <dgm:prSet presAssocID="{FCD2BB63-1F66-44A4-A155-3395BC163BC8}" presName="Accent1" presStyleLbl="node1" presStyleIdx="0" presStyleCnt="13"/>
      <dgm:spPr/>
    </dgm:pt>
    <dgm:pt modelId="{F4044F4D-766C-467B-A51E-E5F62C7CA24B}" type="pres">
      <dgm:prSet presAssocID="{FCD2BB63-1F66-44A4-A155-3395BC163BC8}" presName="Accent2" presStyleLbl="node1" presStyleIdx="1" presStyleCnt="13"/>
      <dgm:spPr/>
    </dgm:pt>
    <dgm:pt modelId="{CF8D4B2C-EEB3-4F78-A3AF-78F4864F1010}" type="pres">
      <dgm:prSet presAssocID="{FCD2BB63-1F66-44A4-A155-3395BC163BC8}" presName="Accent3" presStyleLbl="node1" presStyleIdx="2" presStyleCnt="13"/>
      <dgm:spPr/>
    </dgm:pt>
    <dgm:pt modelId="{09C9677F-08D7-4B5E-B2A8-7E4EF223E62B}" type="pres">
      <dgm:prSet presAssocID="{FCD2BB63-1F66-44A4-A155-3395BC163BC8}" presName="Accent4" presStyleLbl="node1" presStyleIdx="3" presStyleCnt="13"/>
      <dgm:spPr/>
    </dgm:pt>
    <dgm:pt modelId="{70AE472B-3BE9-4E60-B1A5-D973734F011A}" type="pres">
      <dgm:prSet presAssocID="{FCD2BB63-1F66-44A4-A155-3395BC163BC8}" presName="Accent5" presStyleLbl="node1" presStyleIdx="4" presStyleCnt="13"/>
      <dgm:spPr/>
    </dgm:pt>
    <dgm:pt modelId="{3C2EF1E9-DECF-4F90-B0BC-2177E986DC19}" type="pres">
      <dgm:prSet presAssocID="{FCD2BB63-1F66-44A4-A155-3395BC163BC8}" presName="Accent6" presStyleLbl="node1" presStyleIdx="5" presStyleCnt="13"/>
      <dgm:spPr/>
    </dgm:pt>
    <dgm:pt modelId="{40BC6DB5-44F7-4386-9994-EF917B17EF74}" type="pres">
      <dgm:prSet presAssocID="{19B3EF7F-0EF1-42F2-B178-CAD3BC61B004}" presName="Child1" presStyleLbl="node1" presStyleIdx="6" presStyleCnt="13">
        <dgm:presLayoutVars>
          <dgm:chMax val="0"/>
          <dgm:chPref val="0"/>
        </dgm:presLayoutVars>
      </dgm:prSet>
      <dgm:spPr/>
    </dgm:pt>
    <dgm:pt modelId="{2BA50874-9297-4EAD-81C4-E4DE2CBC47C3}" type="pres">
      <dgm:prSet presAssocID="{19B3EF7F-0EF1-42F2-B178-CAD3BC61B004}" presName="Accent7" presStyleCnt="0"/>
      <dgm:spPr/>
    </dgm:pt>
    <dgm:pt modelId="{ED53399E-58D6-42F4-9F2F-896AD01F0FED}" type="pres">
      <dgm:prSet presAssocID="{19B3EF7F-0EF1-42F2-B178-CAD3BC61B004}" presName="AccentHold1" presStyleLbl="node1" presStyleIdx="7" presStyleCnt="13"/>
      <dgm:spPr/>
    </dgm:pt>
    <dgm:pt modelId="{09368969-31E8-4456-9E6C-22011CA813F3}" type="pres">
      <dgm:prSet presAssocID="{19B3EF7F-0EF1-42F2-B178-CAD3BC61B004}" presName="Accent8" presStyleCnt="0"/>
      <dgm:spPr/>
    </dgm:pt>
    <dgm:pt modelId="{2D951BB6-A239-402C-84AB-0E7D21A0060C}" type="pres">
      <dgm:prSet presAssocID="{19B3EF7F-0EF1-42F2-B178-CAD3BC61B004}" presName="AccentHold2" presStyleLbl="node1" presStyleIdx="8" presStyleCnt="13"/>
      <dgm:spPr/>
    </dgm:pt>
    <dgm:pt modelId="{16B4D0A2-67AA-49B8-A5A8-5D251911DAEC}" type="pres">
      <dgm:prSet presAssocID="{C086F281-5326-4221-B366-21A9B95AAA0D}" presName="Child2" presStyleLbl="node1" presStyleIdx="9" presStyleCnt="13">
        <dgm:presLayoutVars>
          <dgm:chMax val="0"/>
          <dgm:chPref val="0"/>
        </dgm:presLayoutVars>
      </dgm:prSet>
      <dgm:spPr/>
    </dgm:pt>
    <dgm:pt modelId="{5C8A22E1-BA9A-4647-85DE-DAE5A2E86004}" type="pres">
      <dgm:prSet presAssocID="{C086F281-5326-4221-B366-21A9B95AAA0D}" presName="Accent9" presStyleCnt="0"/>
      <dgm:spPr/>
    </dgm:pt>
    <dgm:pt modelId="{5DAE74E1-D3F4-4C4C-ABB5-E2B4A1B37288}" type="pres">
      <dgm:prSet presAssocID="{C086F281-5326-4221-B366-21A9B95AAA0D}" presName="AccentHold1" presStyleLbl="node1" presStyleIdx="10" presStyleCnt="13"/>
      <dgm:spPr/>
    </dgm:pt>
    <dgm:pt modelId="{D405D607-6496-4B20-8E03-BC33871206F1}" type="pres">
      <dgm:prSet presAssocID="{C086F281-5326-4221-B366-21A9B95AAA0D}" presName="Accent10" presStyleCnt="0"/>
      <dgm:spPr/>
    </dgm:pt>
    <dgm:pt modelId="{0C171D37-2B70-49AD-8124-4AD5D6EC345C}" type="pres">
      <dgm:prSet presAssocID="{C086F281-5326-4221-B366-21A9B95AAA0D}" presName="AccentHold2" presStyleLbl="node1" presStyleIdx="11" presStyleCnt="13"/>
      <dgm:spPr/>
    </dgm:pt>
    <dgm:pt modelId="{E5D5D787-E5A4-4683-8B88-D5F0241D6DA9}" type="pres">
      <dgm:prSet presAssocID="{C086F281-5326-4221-B366-21A9B95AAA0D}" presName="Accent11" presStyleCnt="0"/>
      <dgm:spPr/>
    </dgm:pt>
    <dgm:pt modelId="{74EAB269-466E-42C5-8941-5EF4D8973D73}" type="pres">
      <dgm:prSet presAssocID="{C086F281-5326-4221-B366-21A9B95AAA0D}" presName="AccentHold3" presStyleLbl="node1" presStyleIdx="12" presStyleCnt="13"/>
      <dgm:spPr/>
    </dgm:pt>
  </dgm:ptLst>
  <dgm:cxnLst>
    <dgm:cxn modelId="{54264226-D0C4-47FD-A330-9DEE1A5B4B3F}" srcId="{FCD2BB63-1F66-44A4-A155-3395BC163BC8}" destId="{C086F281-5326-4221-B366-21A9B95AAA0D}" srcOrd="1" destOrd="0" parTransId="{39192E22-3392-42B3-A549-E12C9C9BC148}" sibTransId="{B967F6A1-1F49-48E9-B2D8-D67517641ED7}"/>
    <dgm:cxn modelId="{B820C72D-9F12-4452-A36E-88DA92A7B161}" type="presOf" srcId="{CD395C39-B880-4AC8-A125-8F47B0BB5571}" destId="{CA988945-7F9D-4328-A955-12F646B9AFCA}" srcOrd="0" destOrd="0" presId="urn:microsoft.com/office/officeart/2009/3/layout/CircleRelationship"/>
    <dgm:cxn modelId="{31486483-44E5-4A10-BC14-69B88F599369}" type="presOf" srcId="{FCD2BB63-1F66-44A4-A155-3395BC163BC8}" destId="{6390FD32-C923-4E4A-9240-C321D4BAEA11}" srcOrd="0" destOrd="0" presId="urn:microsoft.com/office/officeart/2009/3/layout/CircleRelationship"/>
    <dgm:cxn modelId="{246BD58C-79B4-437C-86A0-E1DE0B30CEE5}" type="presOf" srcId="{19B3EF7F-0EF1-42F2-B178-CAD3BC61B004}" destId="{40BC6DB5-44F7-4386-9994-EF917B17EF74}" srcOrd="0" destOrd="0" presId="urn:microsoft.com/office/officeart/2009/3/layout/CircleRelationship"/>
    <dgm:cxn modelId="{36EAC59A-4EBF-4395-B727-8A1C8ED646DD}" srcId="{FCD2BB63-1F66-44A4-A155-3395BC163BC8}" destId="{19B3EF7F-0EF1-42F2-B178-CAD3BC61B004}" srcOrd="0" destOrd="0" parTransId="{5A71E772-7A61-4FBF-A37E-4146B6D1C465}" sibTransId="{60AA80E3-00D3-4D07-B49C-2194C8451B41}"/>
    <dgm:cxn modelId="{28EC0AC5-BBDF-4434-9F3C-359D960B2F52}" srcId="{CD395C39-B880-4AC8-A125-8F47B0BB5571}" destId="{FCD2BB63-1F66-44A4-A155-3395BC163BC8}" srcOrd="0" destOrd="0" parTransId="{75911DF6-45EE-4FBA-8F87-5BA6EA2BCA39}" sibTransId="{4E947EA9-A629-4CD1-88C9-A755F0E2E7CE}"/>
    <dgm:cxn modelId="{AB87AEE1-A930-44E1-A068-DE6CAEB41F88}" type="presOf" srcId="{C086F281-5326-4221-B366-21A9B95AAA0D}" destId="{16B4D0A2-67AA-49B8-A5A8-5D251911DAEC}" srcOrd="0" destOrd="0" presId="urn:microsoft.com/office/officeart/2009/3/layout/CircleRelationship"/>
    <dgm:cxn modelId="{DEE5260A-A3D1-4F38-A6EF-0264547A0BE4}" type="presParOf" srcId="{CA988945-7F9D-4328-A955-12F646B9AFCA}" destId="{6390FD32-C923-4E4A-9240-C321D4BAEA11}" srcOrd="0" destOrd="0" presId="urn:microsoft.com/office/officeart/2009/3/layout/CircleRelationship"/>
    <dgm:cxn modelId="{C6AE6355-F727-4542-BE96-3EAC206BEA3E}" type="presParOf" srcId="{CA988945-7F9D-4328-A955-12F646B9AFCA}" destId="{0C09C3C7-4B5F-4E3E-A606-C29F6BDD05FD}" srcOrd="1" destOrd="0" presId="urn:microsoft.com/office/officeart/2009/3/layout/CircleRelationship"/>
    <dgm:cxn modelId="{F6EF9E01-325D-4D99-B69A-477274A4BA12}" type="presParOf" srcId="{CA988945-7F9D-4328-A955-12F646B9AFCA}" destId="{F4044F4D-766C-467B-A51E-E5F62C7CA24B}" srcOrd="2" destOrd="0" presId="urn:microsoft.com/office/officeart/2009/3/layout/CircleRelationship"/>
    <dgm:cxn modelId="{45263E99-4563-4C3B-847A-B88A23618315}" type="presParOf" srcId="{CA988945-7F9D-4328-A955-12F646B9AFCA}" destId="{CF8D4B2C-EEB3-4F78-A3AF-78F4864F1010}" srcOrd="3" destOrd="0" presId="urn:microsoft.com/office/officeart/2009/3/layout/CircleRelationship"/>
    <dgm:cxn modelId="{9517C341-8E28-4D98-B2B7-E208732D9C71}" type="presParOf" srcId="{CA988945-7F9D-4328-A955-12F646B9AFCA}" destId="{09C9677F-08D7-4B5E-B2A8-7E4EF223E62B}" srcOrd="4" destOrd="0" presId="urn:microsoft.com/office/officeart/2009/3/layout/CircleRelationship"/>
    <dgm:cxn modelId="{B74ADDD7-DC2C-4527-A63E-B3AA1D691832}" type="presParOf" srcId="{CA988945-7F9D-4328-A955-12F646B9AFCA}" destId="{70AE472B-3BE9-4E60-B1A5-D973734F011A}" srcOrd="5" destOrd="0" presId="urn:microsoft.com/office/officeart/2009/3/layout/CircleRelationship"/>
    <dgm:cxn modelId="{6BADD1CB-3BA2-45DF-B0DA-CB6010510C30}" type="presParOf" srcId="{CA988945-7F9D-4328-A955-12F646B9AFCA}" destId="{3C2EF1E9-DECF-4F90-B0BC-2177E986DC19}" srcOrd="6" destOrd="0" presId="urn:microsoft.com/office/officeart/2009/3/layout/CircleRelationship"/>
    <dgm:cxn modelId="{229B6F5B-CA0E-42F0-8BB6-D15E21AE43DE}" type="presParOf" srcId="{CA988945-7F9D-4328-A955-12F646B9AFCA}" destId="{40BC6DB5-44F7-4386-9994-EF917B17EF74}" srcOrd="7" destOrd="0" presId="urn:microsoft.com/office/officeart/2009/3/layout/CircleRelationship"/>
    <dgm:cxn modelId="{84D0FDBA-45A7-4A97-BE1A-2D20C81C7A8C}" type="presParOf" srcId="{CA988945-7F9D-4328-A955-12F646B9AFCA}" destId="{2BA50874-9297-4EAD-81C4-E4DE2CBC47C3}" srcOrd="8" destOrd="0" presId="urn:microsoft.com/office/officeart/2009/3/layout/CircleRelationship"/>
    <dgm:cxn modelId="{8B82FADD-2E01-425A-8BEC-C23B284B8FF1}" type="presParOf" srcId="{2BA50874-9297-4EAD-81C4-E4DE2CBC47C3}" destId="{ED53399E-58D6-42F4-9F2F-896AD01F0FED}" srcOrd="0" destOrd="0" presId="urn:microsoft.com/office/officeart/2009/3/layout/CircleRelationship"/>
    <dgm:cxn modelId="{8A0179A2-4543-4700-BF44-BEC03535E429}" type="presParOf" srcId="{CA988945-7F9D-4328-A955-12F646B9AFCA}" destId="{09368969-31E8-4456-9E6C-22011CA813F3}" srcOrd="9" destOrd="0" presId="urn:microsoft.com/office/officeart/2009/3/layout/CircleRelationship"/>
    <dgm:cxn modelId="{E13BBF3A-05DF-42A2-9210-86D819A6F75D}" type="presParOf" srcId="{09368969-31E8-4456-9E6C-22011CA813F3}" destId="{2D951BB6-A239-402C-84AB-0E7D21A0060C}" srcOrd="0" destOrd="0" presId="urn:microsoft.com/office/officeart/2009/3/layout/CircleRelationship"/>
    <dgm:cxn modelId="{7A282296-4F97-477A-ADEE-B06D10183347}" type="presParOf" srcId="{CA988945-7F9D-4328-A955-12F646B9AFCA}" destId="{16B4D0A2-67AA-49B8-A5A8-5D251911DAEC}" srcOrd="10" destOrd="0" presId="urn:microsoft.com/office/officeart/2009/3/layout/CircleRelationship"/>
    <dgm:cxn modelId="{B1E22D08-268E-42F9-B27E-F6D10E2C5947}" type="presParOf" srcId="{CA988945-7F9D-4328-A955-12F646B9AFCA}" destId="{5C8A22E1-BA9A-4647-85DE-DAE5A2E86004}" srcOrd="11" destOrd="0" presId="urn:microsoft.com/office/officeart/2009/3/layout/CircleRelationship"/>
    <dgm:cxn modelId="{DFA6F131-98D6-4CD6-8A14-D78B2437E34E}" type="presParOf" srcId="{5C8A22E1-BA9A-4647-85DE-DAE5A2E86004}" destId="{5DAE74E1-D3F4-4C4C-ABB5-E2B4A1B37288}" srcOrd="0" destOrd="0" presId="urn:microsoft.com/office/officeart/2009/3/layout/CircleRelationship"/>
    <dgm:cxn modelId="{CE60CEA3-D1DA-4E73-92BD-78ED75A67408}" type="presParOf" srcId="{CA988945-7F9D-4328-A955-12F646B9AFCA}" destId="{D405D607-6496-4B20-8E03-BC33871206F1}" srcOrd="12" destOrd="0" presId="urn:microsoft.com/office/officeart/2009/3/layout/CircleRelationship"/>
    <dgm:cxn modelId="{4AAA0676-55EF-47B8-BFFC-04796185EF44}" type="presParOf" srcId="{D405D607-6496-4B20-8E03-BC33871206F1}" destId="{0C171D37-2B70-49AD-8124-4AD5D6EC345C}" srcOrd="0" destOrd="0" presId="urn:microsoft.com/office/officeart/2009/3/layout/CircleRelationship"/>
    <dgm:cxn modelId="{36BEF43E-7A0C-43F6-99C2-8D38E5736D0E}" type="presParOf" srcId="{CA988945-7F9D-4328-A955-12F646B9AFCA}" destId="{E5D5D787-E5A4-4683-8B88-D5F0241D6DA9}" srcOrd="13" destOrd="0" presId="urn:microsoft.com/office/officeart/2009/3/layout/CircleRelationship"/>
    <dgm:cxn modelId="{0F3FD21D-C8EF-4FD3-ADD3-ED25378DE0D2}" type="presParOf" srcId="{E5D5D787-E5A4-4683-8B88-D5F0241D6DA9}" destId="{74EAB269-466E-42C5-8941-5EF4D8973D73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1BC5A5-4D76-4DE0-A64C-617A9500C913}">
      <dsp:nvSpPr>
        <dsp:cNvPr id="0" name=""/>
        <dsp:cNvSpPr/>
      </dsp:nvSpPr>
      <dsp:spPr>
        <a:xfrm>
          <a:off x="3396" y="1044601"/>
          <a:ext cx="4138033" cy="1655213"/>
        </a:xfrm>
        <a:prstGeom prst="chevron">
          <a:avLst/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>
              <a:solidFill>
                <a:schemeClr val="tx1"/>
              </a:solidFill>
              <a:latin typeface="Comic Sans MS" panose="030F0702030302020204" pitchFamily="66" charset="0"/>
            </a:rPr>
            <a:t>Doğrudan öğretim</a:t>
          </a:r>
        </a:p>
      </dsp:txBody>
      <dsp:txXfrm>
        <a:off x="831003" y="1044601"/>
        <a:ext cx="2482820" cy="1655213"/>
      </dsp:txXfrm>
    </dsp:sp>
    <dsp:sp modelId="{31F59F3B-F435-44BD-A44F-28019191975F}">
      <dsp:nvSpPr>
        <dsp:cNvPr id="0" name=""/>
        <dsp:cNvSpPr/>
      </dsp:nvSpPr>
      <dsp:spPr>
        <a:xfrm>
          <a:off x="3727627" y="1044601"/>
          <a:ext cx="4138033" cy="1655213"/>
        </a:xfrm>
        <a:prstGeom prst="chevron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>
              <a:solidFill>
                <a:schemeClr val="tx1"/>
              </a:solidFill>
              <a:latin typeface="Comic Sans MS" panose="030F0702030302020204" pitchFamily="66" charset="0"/>
            </a:rPr>
            <a:t>Keşfe dayalı öğretim</a:t>
          </a:r>
        </a:p>
      </dsp:txBody>
      <dsp:txXfrm>
        <a:off x="4555234" y="1044601"/>
        <a:ext cx="2482820" cy="1655213"/>
      </dsp:txXfrm>
    </dsp:sp>
    <dsp:sp modelId="{0AB64E2B-199D-4B0D-85A0-8AE60A2265A8}">
      <dsp:nvSpPr>
        <dsp:cNvPr id="0" name=""/>
        <dsp:cNvSpPr/>
      </dsp:nvSpPr>
      <dsp:spPr>
        <a:xfrm>
          <a:off x="7451857" y="1044601"/>
          <a:ext cx="4138033" cy="1655213"/>
        </a:xfrm>
        <a:prstGeom prst="chevron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>
              <a:solidFill>
                <a:schemeClr val="tx1"/>
              </a:solidFill>
              <a:latin typeface="Comic Sans MS" panose="030F0702030302020204" pitchFamily="66" charset="0"/>
            </a:rPr>
            <a:t>İşbirliği yoluyla öğretim</a:t>
          </a:r>
        </a:p>
      </dsp:txBody>
      <dsp:txXfrm>
        <a:off x="8279464" y="1044601"/>
        <a:ext cx="2482820" cy="16552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0D8ECD-0F54-BE4C-A817-4F4E44B6D61D}">
      <dsp:nvSpPr>
        <dsp:cNvPr id="0" name=""/>
        <dsp:cNvSpPr/>
      </dsp:nvSpPr>
      <dsp:spPr>
        <a:xfrm rot="10800000">
          <a:off x="2229840" y="2333"/>
          <a:ext cx="8332045" cy="524668"/>
        </a:xfrm>
        <a:prstGeom prst="homePlate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1364" tIns="106680" rIns="199136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Comic Sans MS" panose="030F0702030302020204" pitchFamily="66" charset="0"/>
            </a:rPr>
            <a:t>Yardım</a:t>
          </a:r>
        </a:p>
      </dsp:txBody>
      <dsp:txXfrm rot="10800000">
        <a:off x="2361007" y="2333"/>
        <a:ext cx="8200878" cy="524668"/>
      </dsp:txXfrm>
    </dsp:sp>
    <dsp:sp modelId="{0EA1FED7-DDE9-1142-9153-6C9FE8FF776F}">
      <dsp:nvSpPr>
        <dsp:cNvPr id="0" name=""/>
        <dsp:cNvSpPr/>
      </dsp:nvSpPr>
      <dsp:spPr>
        <a:xfrm>
          <a:off x="1967506" y="2333"/>
          <a:ext cx="524668" cy="524668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2FD52D-C37C-AB40-AB7A-713D815C0A32}">
      <dsp:nvSpPr>
        <dsp:cNvPr id="0" name=""/>
        <dsp:cNvSpPr/>
      </dsp:nvSpPr>
      <dsp:spPr>
        <a:xfrm rot="10800000">
          <a:off x="2229840" y="668438"/>
          <a:ext cx="8332045" cy="524668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1364" tIns="106680" rIns="199136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Comic Sans MS" panose="030F0702030302020204" pitchFamily="66" charset="0"/>
            </a:rPr>
            <a:t>Model olma</a:t>
          </a:r>
        </a:p>
      </dsp:txBody>
      <dsp:txXfrm rot="10800000">
        <a:off x="2361007" y="668438"/>
        <a:ext cx="8200878" cy="524668"/>
      </dsp:txXfrm>
    </dsp:sp>
    <dsp:sp modelId="{563B4898-0D60-2E40-A23A-FC03E3228FED}">
      <dsp:nvSpPr>
        <dsp:cNvPr id="0" name=""/>
        <dsp:cNvSpPr/>
      </dsp:nvSpPr>
      <dsp:spPr>
        <a:xfrm>
          <a:off x="1967506" y="668438"/>
          <a:ext cx="524668" cy="524668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DDD6BF-24FA-1A45-AA62-A8D7DC2D3B5D}">
      <dsp:nvSpPr>
        <dsp:cNvPr id="0" name=""/>
        <dsp:cNvSpPr/>
      </dsp:nvSpPr>
      <dsp:spPr>
        <a:xfrm rot="10800000">
          <a:off x="2229840" y="1334542"/>
          <a:ext cx="8332045" cy="524668"/>
        </a:xfrm>
        <a:prstGeom prst="homePlate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1364" tIns="106680" rIns="199136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Comic Sans MS" panose="030F0702030302020204" pitchFamily="66" charset="0"/>
            </a:rPr>
            <a:t>Ödül</a:t>
          </a:r>
        </a:p>
      </dsp:txBody>
      <dsp:txXfrm rot="10800000">
        <a:off x="2361007" y="1334542"/>
        <a:ext cx="8200878" cy="524668"/>
      </dsp:txXfrm>
    </dsp:sp>
    <dsp:sp modelId="{E3DF4787-3DCF-F14A-B61F-69D8AE98D640}">
      <dsp:nvSpPr>
        <dsp:cNvPr id="0" name=""/>
        <dsp:cNvSpPr/>
      </dsp:nvSpPr>
      <dsp:spPr>
        <a:xfrm>
          <a:off x="1967506" y="1334542"/>
          <a:ext cx="524668" cy="524668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7A9348-9244-DF4F-8E50-0549386AE95C}">
      <dsp:nvSpPr>
        <dsp:cNvPr id="0" name=""/>
        <dsp:cNvSpPr/>
      </dsp:nvSpPr>
      <dsp:spPr>
        <a:xfrm rot="10800000">
          <a:off x="2229840" y="2000647"/>
          <a:ext cx="8332045" cy="524668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1364" tIns="106680" rIns="199136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Comic Sans MS" panose="030F0702030302020204" pitchFamily="66" charset="0"/>
            </a:rPr>
            <a:t>Zincirleme davranışların adım adım öğretimi</a:t>
          </a:r>
        </a:p>
      </dsp:txBody>
      <dsp:txXfrm rot="10800000">
        <a:off x="2361007" y="2000647"/>
        <a:ext cx="8200878" cy="524668"/>
      </dsp:txXfrm>
    </dsp:sp>
    <dsp:sp modelId="{2AB1E4F2-D167-0B4C-8DED-E7155FB73E40}">
      <dsp:nvSpPr>
        <dsp:cNvPr id="0" name=""/>
        <dsp:cNvSpPr/>
      </dsp:nvSpPr>
      <dsp:spPr>
        <a:xfrm>
          <a:off x="1967506" y="2000647"/>
          <a:ext cx="524668" cy="524668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AA5984-A77E-C748-ACBC-4EAC69EB1A2C}">
      <dsp:nvSpPr>
        <dsp:cNvPr id="0" name=""/>
        <dsp:cNvSpPr/>
      </dsp:nvSpPr>
      <dsp:spPr>
        <a:xfrm rot="10800000">
          <a:off x="2229840" y="2666751"/>
          <a:ext cx="8332045" cy="524668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1364" tIns="106680" rIns="199136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Comic Sans MS" panose="030F0702030302020204" pitchFamily="66" charset="0"/>
            </a:rPr>
            <a:t>Davranışların tekrarlanması</a:t>
          </a:r>
        </a:p>
      </dsp:txBody>
      <dsp:txXfrm rot="10800000">
        <a:off x="2361007" y="2666751"/>
        <a:ext cx="8200878" cy="524668"/>
      </dsp:txXfrm>
    </dsp:sp>
    <dsp:sp modelId="{EC48E63C-B692-EF49-ADCE-5859605338CC}">
      <dsp:nvSpPr>
        <dsp:cNvPr id="0" name=""/>
        <dsp:cNvSpPr/>
      </dsp:nvSpPr>
      <dsp:spPr>
        <a:xfrm>
          <a:off x="1967506" y="2666751"/>
          <a:ext cx="524668" cy="524668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6F21ED-9414-B040-A823-983E93BEDEFC}">
      <dsp:nvSpPr>
        <dsp:cNvPr id="0" name=""/>
        <dsp:cNvSpPr/>
      </dsp:nvSpPr>
      <dsp:spPr>
        <a:xfrm rot="10800000">
          <a:off x="2229840" y="3332856"/>
          <a:ext cx="8332045" cy="524668"/>
        </a:xfrm>
        <a:prstGeom prst="homePlate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1364" tIns="106680" rIns="199136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Comic Sans MS" panose="030F0702030302020204" pitchFamily="66" charset="0"/>
            </a:rPr>
            <a:t>Genelleme </a:t>
          </a:r>
        </a:p>
      </dsp:txBody>
      <dsp:txXfrm rot="10800000">
        <a:off x="2361007" y="3332856"/>
        <a:ext cx="8200878" cy="524668"/>
      </dsp:txXfrm>
    </dsp:sp>
    <dsp:sp modelId="{66FC86ED-BB84-E34C-8EBD-16D80B4A23DF}">
      <dsp:nvSpPr>
        <dsp:cNvPr id="0" name=""/>
        <dsp:cNvSpPr/>
      </dsp:nvSpPr>
      <dsp:spPr>
        <a:xfrm>
          <a:off x="1967506" y="3332856"/>
          <a:ext cx="524668" cy="524668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FE7461-ADD3-4945-80BC-B25BFB7B7EE4}">
      <dsp:nvSpPr>
        <dsp:cNvPr id="0" name=""/>
        <dsp:cNvSpPr/>
      </dsp:nvSpPr>
      <dsp:spPr>
        <a:xfrm rot="10800000">
          <a:off x="2229840" y="3998961"/>
          <a:ext cx="8332045" cy="524668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1364" tIns="106680" rIns="199136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Comic Sans MS" panose="030F0702030302020204" pitchFamily="66" charset="0"/>
            </a:rPr>
            <a:t>Soru sorma</a:t>
          </a:r>
        </a:p>
      </dsp:txBody>
      <dsp:txXfrm rot="10800000">
        <a:off x="2361007" y="3998961"/>
        <a:ext cx="8200878" cy="524668"/>
      </dsp:txXfrm>
    </dsp:sp>
    <dsp:sp modelId="{7D8F3B91-4F45-3447-ADC8-18A1F4A3E052}">
      <dsp:nvSpPr>
        <dsp:cNvPr id="0" name=""/>
        <dsp:cNvSpPr/>
      </dsp:nvSpPr>
      <dsp:spPr>
        <a:xfrm>
          <a:off x="1967506" y="3998961"/>
          <a:ext cx="524668" cy="524668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566624-0514-4B10-AF26-7982FDBF5239}">
      <dsp:nvSpPr>
        <dsp:cNvPr id="0" name=""/>
        <dsp:cNvSpPr/>
      </dsp:nvSpPr>
      <dsp:spPr>
        <a:xfrm rot="5400000">
          <a:off x="-203889" y="134468"/>
          <a:ext cx="1847308" cy="158594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Comic Sans MS" panose="030F0702030302020204" pitchFamily="66" charset="0"/>
            </a:rPr>
            <a:t>Fiziksel </a:t>
          </a:r>
        </a:p>
      </dsp:txBody>
      <dsp:txXfrm rot="-5400000">
        <a:off x="-73205" y="796756"/>
        <a:ext cx="1585941" cy="261367"/>
      </dsp:txXfrm>
    </dsp:sp>
    <dsp:sp modelId="{7D8F1BF4-68E0-4CF4-9032-93084E897015}">
      <dsp:nvSpPr>
        <dsp:cNvPr id="0" name=""/>
        <dsp:cNvSpPr/>
      </dsp:nvSpPr>
      <dsp:spPr>
        <a:xfrm rot="5400000">
          <a:off x="5699693" y="-4329585"/>
          <a:ext cx="1201381" cy="98681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000" kern="1200" dirty="0">
              <a:latin typeface="Comic Sans MS" panose="030F0702030302020204" pitchFamily="66" charset="0"/>
            </a:rPr>
            <a:t>Fiziksel yardım, çocuğun bir davranışla ilk karşılaştığı ve onu öğrenmeye çalıştığı zaman kullanılan bir tekniktir. Öğretmen çocuğu elleriyle yönlendirir ve davranışı çocuk yaparken çocuğa rehberlik eder.</a:t>
          </a:r>
        </a:p>
      </dsp:txBody>
      <dsp:txXfrm rot="-5400000">
        <a:off x="1366322" y="62433"/>
        <a:ext cx="9809477" cy="1084087"/>
      </dsp:txXfrm>
    </dsp:sp>
    <dsp:sp modelId="{7EF52111-8441-4A2C-9B32-F3E44580932C}">
      <dsp:nvSpPr>
        <dsp:cNvPr id="0" name=""/>
        <dsp:cNvSpPr/>
      </dsp:nvSpPr>
      <dsp:spPr>
        <a:xfrm rot="5400000">
          <a:off x="-350302" y="1936651"/>
          <a:ext cx="1847308" cy="129311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Comic Sans MS" panose="030F0702030302020204" pitchFamily="66" charset="0"/>
            </a:rPr>
            <a:t>İşaret </a:t>
          </a:r>
        </a:p>
      </dsp:txBody>
      <dsp:txXfrm rot="-5400000">
        <a:off x="-73205" y="2306113"/>
        <a:ext cx="1293115" cy="554193"/>
      </dsp:txXfrm>
    </dsp:sp>
    <dsp:sp modelId="{C40A0398-7D7A-4605-A06F-1545BAEAC4EB}">
      <dsp:nvSpPr>
        <dsp:cNvPr id="0" name=""/>
        <dsp:cNvSpPr/>
      </dsp:nvSpPr>
      <dsp:spPr>
        <a:xfrm rot="5400000">
          <a:off x="5553596" y="-2674131"/>
          <a:ext cx="1200750" cy="98681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400" kern="1200" dirty="0">
              <a:latin typeface="Comic Sans MS" panose="030F0702030302020204" pitchFamily="66" charset="0"/>
            </a:rPr>
            <a:t>İşaret yardımında ise çocuğa öğretilmek istenen davranışta işaretler kullanılmaktadır</a:t>
          </a:r>
        </a:p>
      </dsp:txBody>
      <dsp:txXfrm rot="-5400000">
        <a:off x="1219909" y="1718172"/>
        <a:ext cx="9809508" cy="1083518"/>
      </dsp:txXfrm>
    </dsp:sp>
    <dsp:sp modelId="{9EFC4C79-61FD-4BC9-AB2D-2B71CE61E00C}">
      <dsp:nvSpPr>
        <dsp:cNvPr id="0" name=""/>
        <dsp:cNvSpPr/>
      </dsp:nvSpPr>
      <dsp:spPr>
        <a:xfrm rot="5400000">
          <a:off x="-350302" y="3592421"/>
          <a:ext cx="1847308" cy="129311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Comic Sans MS" panose="030F0702030302020204" pitchFamily="66" charset="0"/>
            </a:rPr>
            <a:t>Sözel</a:t>
          </a:r>
        </a:p>
      </dsp:txBody>
      <dsp:txXfrm rot="-5400000">
        <a:off x="-73205" y="3961883"/>
        <a:ext cx="1293115" cy="554193"/>
      </dsp:txXfrm>
    </dsp:sp>
    <dsp:sp modelId="{021A288B-C2E7-4AE1-97C1-01D473E93732}">
      <dsp:nvSpPr>
        <dsp:cNvPr id="0" name=""/>
        <dsp:cNvSpPr/>
      </dsp:nvSpPr>
      <dsp:spPr>
        <a:xfrm rot="5400000">
          <a:off x="5553596" y="-1018361"/>
          <a:ext cx="1200750" cy="98681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400" kern="1200" dirty="0">
              <a:latin typeface="Comic Sans MS" panose="030F0702030302020204" pitchFamily="66" charset="0"/>
            </a:rPr>
            <a:t>Sözel yardımda ise uyaran daha açık olarak çocuğa sunulmaktadır</a:t>
          </a:r>
        </a:p>
      </dsp:txBody>
      <dsp:txXfrm rot="-5400000">
        <a:off x="1219909" y="3373942"/>
        <a:ext cx="9809508" cy="108351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CE5B92-2405-4E0B-812B-DCA5B8E46869}">
      <dsp:nvSpPr>
        <dsp:cNvPr id="0" name=""/>
        <dsp:cNvSpPr/>
      </dsp:nvSpPr>
      <dsp:spPr>
        <a:xfrm rot="5400000">
          <a:off x="-298429" y="299434"/>
          <a:ext cx="1989529" cy="1392670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>
              <a:latin typeface="Comic Sans MS" panose="030F0702030302020204" pitchFamily="66" charset="0"/>
            </a:rPr>
            <a:t>Birincil ödül</a:t>
          </a:r>
        </a:p>
      </dsp:txBody>
      <dsp:txXfrm rot="-5400000">
        <a:off x="1" y="697339"/>
        <a:ext cx="1392670" cy="596859"/>
      </dsp:txXfrm>
    </dsp:sp>
    <dsp:sp modelId="{7032D637-D140-4BE4-9E3A-B8BF40112323}">
      <dsp:nvSpPr>
        <dsp:cNvPr id="0" name=""/>
        <dsp:cNvSpPr/>
      </dsp:nvSpPr>
      <dsp:spPr>
        <a:xfrm rot="5400000">
          <a:off x="5630358" y="-4236682"/>
          <a:ext cx="1293194" cy="976856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just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900" kern="1200" dirty="0">
              <a:latin typeface="Comic Sans MS" panose="030F0702030302020204" pitchFamily="66" charset="0"/>
            </a:rPr>
            <a:t>Çocuğun istenilen davranıştan sonra sevdiği yiyecek ve içeceğe kavuşmasıdır.</a:t>
          </a:r>
        </a:p>
      </dsp:txBody>
      <dsp:txXfrm rot="-5400000">
        <a:off x="1392671" y="64134"/>
        <a:ext cx="9705440" cy="1166936"/>
      </dsp:txXfrm>
    </dsp:sp>
    <dsp:sp modelId="{87F9E276-7048-4641-BEE1-C40FEC9DFF58}">
      <dsp:nvSpPr>
        <dsp:cNvPr id="0" name=""/>
        <dsp:cNvSpPr/>
      </dsp:nvSpPr>
      <dsp:spPr>
        <a:xfrm rot="5400000">
          <a:off x="-298429" y="2098284"/>
          <a:ext cx="1989529" cy="1392670"/>
        </a:xfrm>
        <a:prstGeom prst="chevron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>
              <a:latin typeface="Comic Sans MS" panose="030F0702030302020204" pitchFamily="66" charset="0"/>
            </a:rPr>
            <a:t>İkincil ödül</a:t>
          </a:r>
        </a:p>
      </dsp:txBody>
      <dsp:txXfrm rot="-5400000">
        <a:off x="1" y="2496189"/>
        <a:ext cx="1392670" cy="596859"/>
      </dsp:txXfrm>
    </dsp:sp>
    <dsp:sp modelId="{BDCD1366-4516-46AD-98B2-07E96970782F}">
      <dsp:nvSpPr>
        <dsp:cNvPr id="0" name=""/>
        <dsp:cNvSpPr/>
      </dsp:nvSpPr>
      <dsp:spPr>
        <a:xfrm rot="5400000">
          <a:off x="5630358" y="-2437832"/>
          <a:ext cx="1293194" cy="976856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just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900" kern="1200" dirty="0">
              <a:latin typeface="Comic Sans MS" panose="030F0702030302020204" pitchFamily="66" charset="0"/>
            </a:rPr>
            <a:t>İstenilen davranışın yapılması sonucunda çocuğa “aferin, çok güzel yaptın” şekilde övgüler verilmesidir.</a:t>
          </a:r>
        </a:p>
      </dsp:txBody>
      <dsp:txXfrm rot="-5400000">
        <a:off x="1392671" y="1862984"/>
        <a:ext cx="9705440" cy="1166936"/>
      </dsp:txXfrm>
    </dsp:sp>
    <dsp:sp modelId="{DE799005-F896-4E6B-8930-5DAD98CD0321}">
      <dsp:nvSpPr>
        <dsp:cNvPr id="0" name=""/>
        <dsp:cNvSpPr/>
      </dsp:nvSpPr>
      <dsp:spPr>
        <a:xfrm rot="5400000">
          <a:off x="-298429" y="3897134"/>
          <a:ext cx="1989529" cy="1392670"/>
        </a:xfrm>
        <a:prstGeom prst="chevron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>
              <a:latin typeface="Comic Sans MS" panose="030F0702030302020204" pitchFamily="66" charset="0"/>
            </a:rPr>
            <a:t>Etkinlik ödülleri</a:t>
          </a:r>
        </a:p>
      </dsp:txBody>
      <dsp:txXfrm rot="-5400000">
        <a:off x="1" y="4295039"/>
        <a:ext cx="1392670" cy="596859"/>
      </dsp:txXfrm>
    </dsp:sp>
    <dsp:sp modelId="{A79020A3-90FF-4598-A385-110E66F0C440}">
      <dsp:nvSpPr>
        <dsp:cNvPr id="0" name=""/>
        <dsp:cNvSpPr/>
      </dsp:nvSpPr>
      <dsp:spPr>
        <a:xfrm rot="5400000">
          <a:off x="5630358" y="-638982"/>
          <a:ext cx="1293194" cy="976856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just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900" kern="1200" dirty="0">
              <a:latin typeface="Comic Sans MS" panose="030F0702030302020204" pitchFamily="66" charset="0"/>
            </a:rPr>
            <a:t>Çocuğun hoşlandığı etkinlikleri yapması için fırsatlar verilmesidir.</a:t>
          </a:r>
        </a:p>
      </dsp:txBody>
      <dsp:txXfrm rot="-5400000">
        <a:off x="1392671" y="3661834"/>
        <a:ext cx="9705440" cy="116693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2152A5-C8BC-449A-9E88-F463989077FF}">
      <dsp:nvSpPr>
        <dsp:cNvPr id="0" name=""/>
        <dsp:cNvSpPr/>
      </dsp:nvSpPr>
      <dsp:spPr>
        <a:xfrm>
          <a:off x="996837" y="2032000"/>
          <a:ext cx="505548" cy="9633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2774" y="0"/>
              </a:lnTo>
              <a:lnTo>
                <a:pt x="252774" y="963315"/>
              </a:lnTo>
              <a:lnTo>
                <a:pt x="505548" y="963315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500" kern="1200">
            <a:latin typeface="Comic Sans MS" panose="030F0702030302020204" pitchFamily="66" charset="0"/>
          </a:endParaRPr>
        </a:p>
      </dsp:txBody>
      <dsp:txXfrm>
        <a:off x="1222413" y="2486460"/>
        <a:ext cx="54395" cy="54395"/>
      </dsp:txXfrm>
    </dsp:sp>
    <dsp:sp modelId="{E50C9964-6961-4B3C-AB33-08FEA29FEC3B}">
      <dsp:nvSpPr>
        <dsp:cNvPr id="0" name=""/>
        <dsp:cNvSpPr/>
      </dsp:nvSpPr>
      <dsp:spPr>
        <a:xfrm>
          <a:off x="996837" y="1986280"/>
          <a:ext cx="50554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5548" y="45720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500" kern="1200">
            <a:latin typeface="Comic Sans MS" panose="030F0702030302020204" pitchFamily="66" charset="0"/>
          </a:endParaRPr>
        </a:p>
      </dsp:txBody>
      <dsp:txXfrm>
        <a:off x="1236972" y="2019361"/>
        <a:ext cx="25277" cy="25277"/>
      </dsp:txXfrm>
    </dsp:sp>
    <dsp:sp modelId="{C806B54C-C1FB-4040-970B-EF32B47E3653}">
      <dsp:nvSpPr>
        <dsp:cNvPr id="0" name=""/>
        <dsp:cNvSpPr/>
      </dsp:nvSpPr>
      <dsp:spPr>
        <a:xfrm>
          <a:off x="996837" y="1068684"/>
          <a:ext cx="505548" cy="963315"/>
        </a:xfrm>
        <a:custGeom>
          <a:avLst/>
          <a:gdLst/>
          <a:ahLst/>
          <a:cxnLst/>
          <a:rect l="0" t="0" r="0" b="0"/>
          <a:pathLst>
            <a:path>
              <a:moveTo>
                <a:pt x="0" y="963315"/>
              </a:moveTo>
              <a:lnTo>
                <a:pt x="252774" y="963315"/>
              </a:lnTo>
              <a:lnTo>
                <a:pt x="252774" y="0"/>
              </a:lnTo>
              <a:lnTo>
                <a:pt x="505548" y="0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500" kern="1200">
            <a:latin typeface="Comic Sans MS" panose="030F0702030302020204" pitchFamily="66" charset="0"/>
          </a:endParaRPr>
        </a:p>
      </dsp:txBody>
      <dsp:txXfrm>
        <a:off x="1222413" y="1523144"/>
        <a:ext cx="54395" cy="54395"/>
      </dsp:txXfrm>
    </dsp:sp>
    <dsp:sp modelId="{841C1C20-86C6-45BD-9B60-B562DFA55973}">
      <dsp:nvSpPr>
        <dsp:cNvPr id="0" name=""/>
        <dsp:cNvSpPr/>
      </dsp:nvSpPr>
      <dsp:spPr>
        <a:xfrm rot="16200000">
          <a:off x="-1416522" y="1646673"/>
          <a:ext cx="4056066" cy="7706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>
              <a:latin typeface="Comic Sans MS" panose="030F0702030302020204" pitchFamily="66" charset="0"/>
            </a:rPr>
            <a:t>Beceri analizi</a:t>
          </a:r>
        </a:p>
      </dsp:txBody>
      <dsp:txXfrm>
        <a:off x="-1416522" y="1646673"/>
        <a:ext cx="4056066" cy="770652"/>
      </dsp:txXfrm>
    </dsp:sp>
    <dsp:sp modelId="{A03EDC9F-B509-4765-936F-9524E49BB046}">
      <dsp:nvSpPr>
        <dsp:cNvPr id="0" name=""/>
        <dsp:cNvSpPr/>
      </dsp:nvSpPr>
      <dsp:spPr>
        <a:xfrm>
          <a:off x="1502385" y="683357"/>
          <a:ext cx="5661254" cy="7706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>
              <a:latin typeface="Comic Sans MS" panose="030F0702030302020204" pitchFamily="66" charset="0"/>
            </a:rPr>
            <a:t>İleriye </a:t>
          </a:r>
        </a:p>
      </dsp:txBody>
      <dsp:txXfrm>
        <a:off x="1502385" y="683357"/>
        <a:ext cx="5661254" cy="770652"/>
      </dsp:txXfrm>
    </dsp:sp>
    <dsp:sp modelId="{C9BC1115-7E88-44EF-BB23-0F85F5E3724C}">
      <dsp:nvSpPr>
        <dsp:cNvPr id="0" name=""/>
        <dsp:cNvSpPr/>
      </dsp:nvSpPr>
      <dsp:spPr>
        <a:xfrm>
          <a:off x="1502385" y="1646673"/>
          <a:ext cx="6778540" cy="7706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>
              <a:latin typeface="Comic Sans MS" panose="030F0702030302020204" pitchFamily="66" charset="0"/>
            </a:rPr>
            <a:t>Geriye </a:t>
          </a:r>
        </a:p>
      </dsp:txBody>
      <dsp:txXfrm>
        <a:off x="1502385" y="1646673"/>
        <a:ext cx="6778540" cy="770652"/>
      </dsp:txXfrm>
    </dsp:sp>
    <dsp:sp modelId="{D1B1EB8D-EF4D-4156-BA16-D7514654A458}">
      <dsp:nvSpPr>
        <dsp:cNvPr id="0" name=""/>
        <dsp:cNvSpPr/>
      </dsp:nvSpPr>
      <dsp:spPr>
        <a:xfrm>
          <a:off x="1502385" y="2609989"/>
          <a:ext cx="9335982" cy="7706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>
              <a:latin typeface="Comic Sans MS" panose="030F0702030302020204" pitchFamily="66" charset="0"/>
            </a:rPr>
            <a:t>Tüm basamaklar bir arada</a:t>
          </a:r>
        </a:p>
      </dsp:txBody>
      <dsp:txXfrm>
        <a:off x="1502385" y="2609989"/>
        <a:ext cx="9335982" cy="77065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90FD32-C923-4E4A-9240-C321D4BAEA11}">
      <dsp:nvSpPr>
        <dsp:cNvPr id="0" name=""/>
        <dsp:cNvSpPr/>
      </dsp:nvSpPr>
      <dsp:spPr>
        <a:xfrm>
          <a:off x="1820217" y="167024"/>
          <a:ext cx="3666052" cy="366597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600" b="1" kern="1200" dirty="0">
              <a:latin typeface="Comic Sans MS" panose="030F0702030302020204" pitchFamily="66" charset="0"/>
            </a:rPr>
            <a:t>Dersle ilgili Sorular</a:t>
          </a:r>
        </a:p>
      </dsp:txBody>
      <dsp:txXfrm>
        <a:off x="2357098" y="703893"/>
        <a:ext cx="2592290" cy="2592235"/>
      </dsp:txXfrm>
    </dsp:sp>
    <dsp:sp modelId="{0C09C3C7-4B5F-4E3E-A606-C29F6BDD05FD}">
      <dsp:nvSpPr>
        <dsp:cNvPr id="0" name=""/>
        <dsp:cNvSpPr/>
      </dsp:nvSpPr>
      <dsp:spPr>
        <a:xfrm>
          <a:off x="3911987" y="0"/>
          <a:ext cx="407717" cy="40771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4044F4D-766C-467B-A51E-E5F62C7CA24B}">
      <dsp:nvSpPr>
        <dsp:cNvPr id="0" name=""/>
        <dsp:cNvSpPr/>
      </dsp:nvSpPr>
      <dsp:spPr>
        <a:xfrm>
          <a:off x="2946554" y="3560619"/>
          <a:ext cx="295220" cy="295504"/>
        </a:xfrm>
        <a:prstGeom prst="ellipse">
          <a:avLst/>
        </a:prstGeom>
        <a:solidFill>
          <a:schemeClr val="accent4">
            <a:hueOff val="-372064"/>
            <a:satOff val="2242"/>
            <a:lumOff val="18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F8D4B2C-EEB3-4F78-A3AF-78F4864F1010}">
      <dsp:nvSpPr>
        <dsp:cNvPr id="0" name=""/>
        <dsp:cNvSpPr/>
      </dsp:nvSpPr>
      <dsp:spPr>
        <a:xfrm>
          <a:off x="5722172" y="1654827"/>
          <a:ext cx="295220" cy="295504"/>
        </a:xfrm>
        <a:prstGeom prst="ellipse">
          <a:avLst/>
        </a:prstGeom>
        <a:solidFill>
          <a:schemeClr val="accent4">
            <a:hueOff val="-744128"/>
            <a:satOff val="4483"/>
            <a:lumOff val="359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9C9677F-08D7-4B5E-B2A8-7E4EF223E62B}">
      <dsp:nvSpPr>
        <dsp:cNvPr id="0" name=""/>
        <dsp:cNvSpPr/>
      </dsp:nvSpPr>
      <dsp:spPr>
        <a:xfrm>
          <a:off x="4309477" y="3874967"/>
          <a:ext cx="407717" cy="407711"/>
        </a:xfrm>
        <a:prstGeom prst="ellipse">
          <a:avLst/>
        </a:prstGeom>
        <a:solidFill>
          <a:schemeClr val="accent4">
            <a:hueOff val="-1116192"/>
            <a:satOff val="6725"/>
            <a:lumOff val="539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0AE472B-3BE9-4E60-B1A5-D973734F011A}">
      <dsp:nvSpPr>
        <dsp:cNvPr id="0" name=""/>
        <dsp:cNvSpPr/>
      </dsp:nvSpPr>
      <dsp:spPr>
        <a:xfrm>
          <a:off x="3030416" y="579446"/>
          <a:ext cx="295220" cy="295504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C2EF1E9-DECF-4F90-B0BC-2177E986DC19}">
      <dsp:nvSpPr>
        <dsp:cNvPr id="0" name=""/>
        <dsp:cNvSpPr/>
      </dsp:nvSpPr>
      <dsp:spPr>
        <a:xfrm>
          <a:off x="2099756" y="2269819"/>
          <a:ext cx="295220" cy="295504"/>
        </a:xfrm>
        <a:prstGeom prst="ellipse">
          <a:avLst/>
        </a:prstGeom>
        <a:solidFill>
          <a:schemeClr val="accent4">
            <a:hueOff val="-1860321"/>
            <a:satOff val="11208"/>
            <a:lumOff val="898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0BC6DB5-44F7-4386-9994-EF917B17EF74}">
      <dsp:nvSpPr>
        <dsp:cNvPr id="0" name=""/>
        <dsp:cNvSpPr/>
      </dsp:nvSpPr>
      <dsp:spPr>
        <a:xfrm>
          <a:off x="674788" y="828698"/>
          <a:ext cx="1490420" cy="1489944"/>
        </a:xfrm>
        <a:prstGeom prst="ellipse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000" b="1" kern="1200">
            <a:latin typeface="Comic Sans MS" panose="030F0702030302020204" pitchFamily="66" charset="0"/>
          </a:endParaRPr>
        </a:p>
      </dsp:txBody>
      <dsp:txXfrm>
        <a:off x="893055" y="1046895"/>
        <a:ext cx="1053886" cy="1053550"/>
      </dsp:txXfrm>
    </dsp:sp>
    <dsp:sp modelId="{ED53399E-58D6-42F4-9F2F-896AD01F0FED}">
      <dsp:nvSpPr>
        <dsp:cNvPr id="0" name=""/>
        <dsp:cNvSpPr/>
      </dsp:nvSpPr>
      <dsp:spPr>
        <a:xfrm>
          <a:off x="3499496" y="592294"/>
          <a:ext cx="407717" cy="407711"/>
        </a:xfrm>
        <a:prstGeom prst="ellipse">
          <a:avLst/>
        </a:prstGeom>
        <a:solidFill>
          <a:schemeClr val="accent4">
            <a:hueOff val="-2604449"/>
            <a:satOff val="15691"/>
            <a:lumOff val="1258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D951BB6-A239-402C-84AB-0E7D21A0060C}">
      <dsp:nvSpPr>
        <dsp:cNvPr id="0" name=""/>
        <dsp:cNvSpPr/>
      </dsp:nvSpPr>
      <dsp:spPr>
        <a:xfrm>
          <a:off x="814558" y="2755475"/>
          <a:ext cx="737028" cy="737049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6B4D0A2-67AA-49B8-A5A8-5D251911DAEC}">
      <dsp:nvSpPr>
        <dsp:cNvPr id="0" name=""/>
        <dsp:cNvSpPr/>
      </dsp:nvSpPr>
      <dsp:spPr>
        <a:xfrm>
          <a:off x="5861942" y="127623"/>
          <a:ext cx="1490420" cy="1489944"/>
        </a:xfrm>
        <a:prstGeom prst="ellipse">
          <a:avLst/>
        </a:prstGeom>
        <a:solidFill>
          <a:schemeClr val="accent4">
            <a:hueOff val="-3348577"/>
            <a:satOff val="20174"/>
            <a:lumOff val="1617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000" b="1" kern="1200">
            <a:latin typeface="Comic Sans MS" panose="030F0702030302020204" pitchFamily="66" charset="0"/>
          </a:endParaRPr>
        </a:p>
      </dsp:txBody>
      <dsp:txXfrm>
        <a:off x="6080209" y="345820"/>
        <a:ext cx="1053886" cy="1053550"/>
      </dsp:txXfrm>
    </dsp:sp>
    <dsp:sp modelId="{5DAE74E1-D3F4-4C4C-ABB5-E2B4A1B37288}">
      <dsp:nvSpPr>
        <dsp:cNvPr id="0" name=""/>
        <dsp:cNvSpPr/>
      </dsp:nvSpPr>
      <dsp:spPr>
        <a:xfrm>
          <a:off x="5197184" y="1156323"/>
          <a:ext cx="407717" cy="407711"/>
        </a:xfrm>
        <a:prstGeom prst="ellipse">
          <a:avLst/>
        </a:prstGeom>
        <a:solidFill>
          <a:schemeClr val="accent4">
            <a:hueOff val="-3720641"/>
            <a:satOff val="22416"/>
            <a:lumOff val="1797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C171D37-2B70-49AD-8124-4AD5D6EC345C}">
      <dsp:nvSpPr>
        <dsp:cNvPr id="0" name=""/>
        <dsp:cNvSpPr/>
      </dsp:nvSpPr>
      <dsp:spPr>
        <a:xfrm>
          <a:off x="534337" y="3632568"/>
          <a:ext cx="295220" cy="295504"/>
        </a:xfrm>
        <a:prstGeom prst="ellipse">
          <a:avLst/>
        </a:prstGeom>
        <a:solidFill>
          <a:schemeClr val="accent4">
            <a:hueOff val="-4092706"/>
            <a:satOff val="24657"/>
            <a:lumOff val="1976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4EAB269-466E-42C5-8941-5EF4D8973D73}">
      <dsp:nvSpPr>
        <dsp:cNvPr id="0" name=""/>
        <dsp:cNvSpPr/>
      </dsp:nvSpPr>
      <dsp:spPr>
        <a:xfrm>
          <a:off x="3478360" y="3212009"/>
          <a:ext cx="295220" cy="295504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C1BEFF-B97C-45B2-AC60-77235AF3A23C}" type="datetimeFigureOut">
              <a:rPr lang="tr-TR" smtClean="0"/>
              <a:t>6.12.2020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D885C-6B2B-42FC-8B87-8415351E8D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54685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A7B233-0E0B-4319-8872-C8CAB791C4E2}" type="datetimeFigureOut">
              <a:rPr lang="tr-TR" smtClean="0"/>
              <a:t>6.12.2020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0AB336-8A78-45FB-8939-48190799F3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4636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3EBE2-FBB8-3B4C-B4EB-9A3D5C0C541C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0DD7-75BD-AA4D-AB6D-C3EC4502EFC9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E2CCF-FC7B-994F-8816-357A0F95FDC6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6440C-9169-9242-AB08-6C643CA18089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B554F-5F30-964E-BAFD-E344FF44EADC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CD9FA-CC15-A845-B450-88905D33D066}" type="datetime1">
              <a:rPr lang="tr-TR" smtClean="0"/>
              <a:t>6.12.2020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D8878-2C2A-DA46-8E7A-402CBF316B49}" type="datetime1">
              <a:rPr lang="tr-TR" smtClean="0"/>
              <a:t>6.12.2020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5704-916F-FD4A-AF60-E4F48739A406}" type="datetime1">
              <a:rPr lang="tr-TR" smtClean="0"/>
              <a:t>6.12.2020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D58F7-533D-244B-979A-7C77A8057FF3}" type="datetime1">
              <a:rPr lang="tr-TR" smtClean="0"/>
              <a:t>6.12.2020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A5D9-35A0-4F4F-8291-8BF04804793E}" type="datetime1">
              <a:rPr lang="tr-TR" smtClean="0"/>
              <a:t>6.12.2020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16E9-518F-694B-ACF8-E6C3C70939A1}" type="datetime1">
              <a:rPr lang="tr-TR" smtClean="0"/>
              <a:t>6.12.2020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6CA69-21DD-004E-A21E-8F8B38785C8E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Prof. Dr. Neriman ARAL-Kaynaştırma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1448458"/>
            <a:ext cx="10363200" cy="215199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b="1" cap="none" dirty="0">
                <a:solidFill>
                  <a:schemeClr val="tx1"/>
                </a:solidFill>
                <a:latin typeface="Comic Sans MS" panose="030F0902030302020204" pitchFamily="66" charset="0"/>
                <a:cs typeface="Arial" charset="0"/>
              </a:rPr>
              <a:t>KAYNAŞTIRMA UYGULAMASINDA ÖĞRETİM YÖNTEMİNE İLİŞKİN UYARLAMALAR</a:t>
            </a:r>
            <a:endParaRPr lang="tr-TR" dirty="0">
              <a:latin typeface="Comic Sans MS" panose="030F0902030302020204" pitchFamily="66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927648" y="4149080"/>
            <a:ext cx="6400800" cy="175260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Prof. Dr. Neriman ARAL</a:t>
            </a:r>
          </a:p>
          <a:p>
            <a:r>
              <a:rPr 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Sağlık Bilimleri Fakültesi</a:t>
            </a:r>
          </a:p>
          <a:p>
            <a:r>
              <a:rPr 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Çocuk Gelişimi Bölümü</a:t>
            </a:r>
          </a:p>
          <a:p>
            <a:endParaRPr lang="tr-TR" dirty="0">
              <a:solidFill>
                <a:schemeClr val="tx1"/>
              </a:solidFill>
              <a:latin typeface="Comic Sans MS" panose="030F0902030302020204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112" y="70509"/>
            <a:ext cx="1298575" cy="1268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4392" y="-39029"/>
            <a:ext cx="2921000" cy="148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6" name="Yuvarlatılmış Dikdörtgen 5"/>
          <p:cNvSpPr/>
          <p:nvPr/>
        </p:nvSpPr>
        <p:spPr>
          <a:xfrm>
            <a:off x="407368" y="1628800"/>
            <a:ext cx="11449272" cy="165618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Bu teknikte, çocuğun keşfetme duygusu harekete geçirilerek, çocuk öğrenme yaşantılarını gerçekleştirmek için desteklenir. Burada merak, başarma ve birlikte olma duygularından yararlanılır</a:t>
            </a:r>
          </a:p>
        </p:txBody>
      </p:sp>
      <p:sp>
        <p:nvSpPr>
          <p:cNvPr id="9" name="Çapraz Köşesi Kesik Dikdörtgen 8"/>
          <p:cNvSpPr/>
          <p:nvPr/>
        </p:nvSpPr>
        <p:spPr>
          <a:xfrm>
            <a:off x="5159896" y="3543961"/>
            <a:ext cx="6624736" cy="2563688"/>
          </a:xfrm>
          <a:prstGeom prst="snip2Diag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tr-TR" sz="2400" dirty="0">
                <a:latin typeface="Comic Sans MS" panose="030F0702030302020204" pitchFamily="66" charset="0"/>
              </a:rPr>
              <a:t>Konunun temel yapısının ve bunlar arasındaki ilişkilerin kavranması yeni öğrenme yaşantılarına da yol açabilir. Keşif yoluyla öğrenme tekniğinde öğretmen kolaylaştırıcı ve iyi bir rehber olarak görev yapmaktadır (Aral, 2011).</a:t>
            </a:r>
          </a:p>
        </p:txBody>
      </p:sp>
      <p:sp>
        <p:nvSpPr>
          <p:cNvPr id="10" name="Dikdörtgen 9"/>
          <p:cNvSpPr/>
          <p:nvPr/>
        </p:nvSpPr>
        <p:spPr>
          <a:xfrm>
            <a:off x="407368" y="3645023"/>
            <a:ext cx="4392488" cy="24626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400" dirty="0">
                <a:latin typeface="Comic Sans MS" panose="030F0702030302020204" pitchFamily="66" charset="0"/>
              </a:rPr>
              <a:t>Bu teknikte konuların anlamlı olması, temel kavram ve ilkelere dayandırılarak verilmesi, bütünlük içinde yapılandırılması başarıyı arttıracaktır.</a:t>
            </a:r>
          </a:p>
        </p:txBody>
      </p:sp>
      <p:sp>
        <p:nvSpPr>
          <p:cNvPr id="11" name="Başlık 1">
            <a:extLst>
              <a:ext uri="{FF2B5EF4-FFF2-40B4-BE49-F238E27FC236}">
                <a16:creationId xmlns:a16="http://schemas.microsoft.com/office/drawing/2014/main" id="{2798325C-D640-7343-8419-936161F06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5560" y="274638"/>
            <a:ext cx="8568952" cy="1143000"/>
          </a:xfr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</a:rPr>
              <a:t>Keşif Yoluyla Öğretim Yöntemi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404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15480" y="274638"/>
            <a:ext cx="9793088" cy="1143000"/>
          </a:xfrm>
          <a:solidFill>
            <a:schemeClr val="accent4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</a:rPr>
              <a:t>İşbirliğine Dayalı Öğretim Yöntemi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2060848"/>
            <a:ext cx="10972800" cy="3484983"/>
          </a:xfrm>
          <a:solidFill>
            <a:schemeClr val="accent4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Çocukların küçük gruplar halinde birlikte çalıştıkları, bir beceriyi öğrenmek ya da bir problemi çözmek amacıyla ortak hareket ettikleri öğrenme yaklaşımıdır.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Grupların küçük ve heterojen olmasına dikkat edilen bu yaklaşımın amacı çocukların başarısını arttırmak, olumlu akran ilişki ve etkileşimini geliştirmek, çocukların psikolojik olarak kendilerini iyi hissetmelerini sağlamaktır.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</p:spTree>
    <p:extLst>
      <p:ext uri="{BB962C8B-B14F-4D97-AF65-F5344CB8AC3E}">
        <p14:creationId xmlns:p14="http://schemas.microsoft.com/office/powerpoint/2010/main" val="6609641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6" name="Akış Çizelgesi: Veri 5"/>
          <p:cNvSpPr/>
          <p:nvPr/>
        </p:nvSpPr>
        <p:spPr>
          <a:xfrm>
            <a:off x="0" y="1628799"/>
            <a:ext cx="7896200" cy="4536505"/>
          </a:xfrm>
          <a:prstGeom prst="flowChartInputOutpu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 İşbirliğine dayalı öğretimde dikkat edilmesi gereken gruplarda yer alan tüm çocukların istekli olması, yardımlaşması ve birbirlerinin öğrenmelerinden sorumlu olduğu bilincinin çocuklarda oluşturulmasıdır. </a:t>
            </a:r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Çünkü öğrenmenin başarısı bireysel değil grup olarak değerlendirilmektedir.</a:t>
            </a:r>
          </a:p>
        </p:txBody>
      </p:sp>
      <p:sp>
        <p:nvSpPr>
          <p:cNvPr id="7" name="Sağ Ok 6"/>
          <p:cNvSpPr/>
          <p:nvPr/>
        </p:nvSpPr>
        <p:spPr>
          <a:xfrm>
            <a:off x="7392144" y="3717032"/>
            <a:ext cx="634256" cy="4680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8026400" y="1916832"/>
            <a:ext cx="3860800" cy="403244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Bu teknikle çocukların bilişsel, sosyal- duygusal ve dil gelişimleri olumlu yönde desteklenirken çocukların akademik başarıları artmaktadır.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381162E2-51B1-E34D-9C9C-1E889097B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5480" y="274638"/>
            <a:ext cx="9793088" cy="947091"/>
          </a:xfrm>
          <a:solidFill>
            <a:schemeClr val="accent4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</a:rPr>
              <a:t>İşbirliğine Dayalı Öğretim Yöntemi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1882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3800" dirty="0">
                <a:latin typeface="Comic Sans MS" panose="030F0702030302020204" pitchFamily="66" charset="0"/>
              </a:rPr>
              <a:t>Öğretmenin bu teknikte öğretim amaçlarını belirleyerek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3800" dirty="0">
                <a:latin typeface="Comic Sans MS" panose="030F0702030302020204" pitchFamily="66" charset="0"/>
              </a:rPr>
              <a:t>Çocuklara açıklama yapma,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3800" dirty="0">
                <a:latin typeface="Comic Sans MS" panose="030F0702030302020204" pitchFamily="66" charset="0"/>
              </a:rPr>
              <a:t>Grubun büyüklüğüne ya da üye sayısına karar verme,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3800" dirty="0">
                <a:latin typeface="Comic Sans MS" panose="030F0702030302020204" pitchFamily="66" charset="0"/>
              </a:rPr>
              <a:t>Çocukları gruplara yerleştirme,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3800" dirty="0">
                <a:latin typeface="Comic Sans MS" panose="030F0702030302020204" pitchFamily="66" charset="0"/>
              </a:rPr>
              <a:t>Sınıfın organizasyonunu sağlama,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3800" dirty="0">
                <a:latin typeface="Comic Sans MS" panose="030F0702030302020204" pitchFamily="66" charset="0"/>
              </a:rPr>
              <a:t>Öğretim materyallerini seçme,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3800" dirty="0">
                <a:latin typeface="Comic Sans MS" panose="030F0702030302020204" pitchFamily="66" charset="0"/>
              </a:rPr>
              <a:t>Rollerin dağılımını yapma,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3800" dirty="0">
                <a:latin typeface="Comic Sans MS" panose="030F0702030302020204" pitchFamily="66" charset="0"/>
              </a:rPr>
              <a:t>Değerlendirme süreci için kriter belirleme,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3800" dirty="0">
                <a:latin typeface="Comic Sans MS" panose="030F0702030302020204" pitchFamily="66" charset="0"/>
              </a:rPr>
              <a:t>Grup çalışmalarının etkili devamını sağlama gibi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3800" dirty="0">
                <a:latin typeface="Comic Sans MS" panose="030F0702030302020204" pitchFamily="66" charset="0"/>
              </a:rPr>
              <a:t>rol ve sorumlulukları bulunmaktadır (</a:t>
            </a:r>
            <a:r>
              <a:rPr lang="tr-TR" sz="3800" dirty="0" err="1">
                <a:latin typeface="Comic Sans MS" panose="030F0702030302020204" pitchFamily="66" charset="0"/>
              </a:rPr>
              <a:t>Çifci</a:t>
            </a:r>
            <a:r>
              <a:rPr lang="tr-TR" sz="3800" dirty="0">
                <a:latin typeface="Comic Sans MS" panose="030F0702030302020204" pitchFamily="66" charset="0"/>
              </a:rPr>
              <a:t> ve Sucuoğlu, 2003; Duman, 2009; </a:t>
            </a:r>
            <a:r>
              <a:rPr lang="tr-TR" sz="3800" dirty="0" err="1">
                <a:latin typeface="Comic Sans MS" panose="030F0702030302020204" pitchFamily="66" charset="0"/>
              </a:rPr>
              <a:t>Gürgür</a:t>
            </a:r>
            <a:r>
              <a:rPr lang="tr-TR" sz="3800" dirty="0">
                <a:latin typeface="Comic Sans MS" panose="030F0702030302020204" pitchFamily="66" charset="0"/>
              </a:rPr>
              <a:t>, 2005; Kargın, 2006).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5E5AE6FD-F43B-D849-9F19-1935868AF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5480" y="274638"/>
            <a:ext cx="9793088" cy="1143000"/>
          </a:xfrm>
          <a:solidFill>
            <a:schemeClr val="accent4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</a:rPr>
              <a:t>İşbirliğine Dayalı Öğretim Yöntemi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322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143672" y="274638"/>
            <a:ext cx="5976664" cy="1143000"/>
          </a:xfr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b="1" dirty="0">
                <a:latin typeface="Comic Sans MS" panose="030F0702030302020204" pitchFamily="66" charset="0"/>
              </a:rPr>
              <a:t>Öğretim Teknikleri</a:t>
            </a:r>
            <a:endParaRPr lang="tr-TR" dirty="0">
              <a:latin typeface="Comic Sans MS" panose="030F0702030302020204" pitchFamily="66" charset="0"/>
            </a:endParaRP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4137060"/>
              </p:ext>
            </p:extLst>
          </p:nvPr>
        </p:nvGraphicFramePr>
        <p:xfrm>
          <a:off x="335360" y="1600201"/>
          <a:ext cx="1252939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</p:spTree>
    <p:extLst>
      <p:ext uri="{BB962C8B-B14F-4D97-AF65-F5344CB8AC3E}">
        <p14:creationId xmlns:p14="http://schemas.microsoft.com/office/powerpoint/2010/main" val="2056933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750229" y="147436"/>
            <a:ext cx="3250704" cy="1143000"/>
          </a:xfr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b="1" i="1" dirty="0">
                <a:solidFill>
                  <a:schemeClr val="tx1"/>
                </a:solidFill>
                <a:latin typeface="Comic Sans MS" panose="030F0702030302020204" pitchFamily="66" charset="0"/>
              </a:rPr>
              <a:t>Yardım</a:t>
            </a:r>
            <a:endParaRPr lang="tr-TR" i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0342670"/>
              </p:ext>
            </p:extLst>
          </p:nvPr>
        </p:nvGraphicFramePr>
        <p:xfrm>
          <a:off x="551384" y="1556793"/>
          <a:ext cx="11161240" cy="5166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</p:spTree>
    <p:extLst>
      <p:ext uri="{BB962C8B-B14F-4D97-AF65-F5344CB8AC3E}">
        <p14:creationId xmlns:p14="http://schemas.microsoft.com/office/powerpoint/2010/main" val="29676696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5" name="Dikdörtgen 4"/>
          <p:cNvSpPr/>
          <p:nvPr/>
        </p:nvSpPr>
        <p:spPr>
          <a:xfrm>
            <a:off x="2063552" y="260648"/>
            <a:ext cx="9505056" cy="17281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Çocuğa “bana topu ver” yönergesi verildiğinde, çocuk istenilen davranışı göstermiyorsa, öğretmen elini çocuğun elinin üzerine koyarak topu almasına ve kendisine vermesine yardımcı olmaktadır</a:t>
            </a:r>
          </a:p>
        </p:txBody>
      </p:sp>
      <p:sp>
        <p:nvSpPr>
          <p:cNvPr id="7" name="Oval 6"/>
          <p:cNvSpPr/>
          <p:nvPr/>
        </p:nvSpPr>
        <p:spPr>
          <a:xfrm>
            <a:off x="111744" y="1048441"/>
            <a:ext cx="1944216" cy="1224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Fiziksel</a:t>
            </a:r>
          </a:p>
        </p:txBody>
      </p:sp>
      <p:sp>
        <p:nvSpPr>
          <p:cNvPr id="8" name="Dikdörtgen 7"/>
          <p:cNvSpPr/>
          <p:nvPr/>
        </p:nvSpPr>
        <p:spPr>
          <a:xfrm>
            <a:off x="2191264" y="2348880"/>
            <a:ext cx="9377344" cy="151216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Çocuğa “gel” yönergesi verilmesine rağmen, çocuğun tepki vermemesi durumunda öğretmenin eliyle “gel” işareti yapması</a:t>
            </a:r>
          </a:p>
        </p:txBody>
      </p:sp>
      <p:sp>
        <p:nvSpPr>
          <p:cNvPr id="9" name="Dikdörtgen 8"/>
          <p:cNvSpPr/>
          <p:nvPr/>
        </p:nvSpPr>
        <p:spPr>
          <a:xfrm>
            <a:off x="2168006" y="4293096"/>
            <a:ext cx="9505056" cy="16561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 Çocuğa verilen “topu kutuya at” yönergesinden sonra çocuğun tepkisiz kalması durumunda “Topu kutunun içine at” yönergesinin verilmesidir </a:t>
            </a:r>
          </a:p>
        </p:txBody>
      </p:sp>
      <p:sp>
        <p:nvSpPr>
          <p:cNvPr id="12" name="Oval 11"/>
          <p:cNvSpPr/>
          <p:nvPr/>
        </p:nvSpPr>
        <p:spPr>
          <a:xfrm>
            <a:off x="197124" y="2798930"/>
            <a:ext cx="1970882" cy="1224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İşaret</a:t>
            </a:r>
          </a:p>
        </p:txBody>
      </p:sp>
      <p:sp>
        <p:nvSpPr>
          <p:cNvPr id="13" name="Oval 12"/>
          <p:cNvSpPr/>
          <p:nvPr/>
        </p:nvSpPr>
        <p:spPr>
          <a:xfrm>
            <a:off x="263352" y="4725144"/>
            <a:ext cx="1927912" cy="1224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Sözel</a:t>
            </a:r>
          </a:p>
        </p:txBody>
      </p:sp>
      <p:sp>
        <p:nvSpPr>
          <p:cNvPr id="14" name="Başlık 1">
            <a:extLst>
              <a:ext uri="{FF2B5EF4-FFF2-40B4-BE49-F238E27FC236}">
                <a16:creationId xmlns:a16="http://schemas.microsoft.com/office/drawing/2014/main" id="{B6C1EB6D-3B7B-6546-AB38-7414B4FD367D}"/>
              </a:ext>
            </a:extLst>
          </p:cNvPr>
          <p:cNvSpPr txBox="1">
            <a:spLocks/>
          </p:cNvSpPr>
          <p:nvPr/>
        </p:nvSpPr>
        <p:spPr>
          <a:xfrm>
            <a:off x="86222" y="84924"/>
            <a:ext cx="2192686" cy="8735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i="1" dirty="0">
                <a:solidFill>
                  <a:schemeClr val="tx1"/>
                </a:solidFill>
                <a:latin typeface="Comic Sans MS" panose="030F0702030302020204" pitchFamily="66" charset="0"/>
              </a:rPr>
              <a:t>Yardım</a:t>
            </a:r>
            <a:endParaRPr lang="tr-TR" i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8767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3647728" y="214707"/>
            <a:ext cx="3974232" cy="1054053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</a:rPr>
              <a:t>Model Olma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Özel gereksinime sahip olan çocuklar, bazı davranışları akranlarını, öğretmenini gözlemleyerek daha iyi öğrenebilirler.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Burada modelin davranışı yavaş ve çocuğun anlayabileceği şekilde yapması, davranışı yaparken aynı zamanda yaptığı davranışı açıklaması öğrenmeyi kolaylaştırabilir.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Örneğin, öğretmenin masayı yavaşça silmesi ve bu sırada yaptıklarını çocuğa açıklaması çocuğun da aynı davranışı yapmasına yardımcı olabilecektir (Ceylan ve Aral, 2009; Dere- </a:t>
            </a:r>
            <a:r>
              <a:rPr lang="tr-TR" sz="2800" dirty="0" err="1">
                <a:latin typeface="Comic Sans MS" panose="030F0702030302020204" pitchFamily="66" charset="0"/>
              </a:rPr>
              <a:t>Çifci</a:t>
            </a:r>
            <a:r>
              <a:rPr lang="tr-TR" sz="2800" dirty="0">
                <a:latin typeface="Comic Sans MS" panose="030F0702030302020204" pitchFamily="66" charset="0"/>
              </a:rPr>
              <a:t>, 2007).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tr-TR" sz="2800" dirty="0">
              <a:latin typeface="Comic Sans MS" panose="030F0702030302020204" pitchFamily="66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</p:spTree>
    <p:extLst>
      <p:ext uri="{BB962C8B-B14F-4D97-AF65-F5344CB8AC3E}">
        <p14:creationId xmlns:p14="http://schemas.microsoft.com/office/powerpoint/2010/main" val="27667682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800" dirty="0">
                <a:latin typeface="Comic Sans MS" panose="030F0702030302020204" pitchFamily="66" charset="0"/>
              </a:rPr>
              <a:t>Çocuğa kazandırılmak istenen davranışı yapması için kullanılmaktadır. Çocuk istenilen davranışı yaptığında, bu davranışın yerleşmesini sağlayan </a:t>
            </a:r>
            <a:r>
              <a:rPr lang="tr-TR" sz="2800" dirty="0" err="1">
                <a:latin typeface="Comic Sans MS" panose="030F0702030302020204" pitchFamily="66" charset="0"/>
              </a:rPr>
              <a:t>pekiştireçlerin</a:t>
            </a:r>
            <a:r>
              <a:rPr lang="tr-TR" sz="2800" dirty="0">
                <a:latin typeface="Comic Sans MS" panose="030F0702030302020204" pitchFamily="66" charset="0"/>
              </a:rPr>
              <a:t> verilmesi ödül tekniği başlığı altında toplanmaktadır. Ödüller çocuk istenilen davranışı yaptıktan hemen sonra verilmelidir. Ödüller birincil, ikincil ve etkinlik ödülleri olmak üzere üç farklı şekilde kullanılır (Darıca vd., 2002)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5" name="Başlık 1">
            <a:extLst>
              <a:ext uri="{FF2B5EF4-FFF2-40B4-BE49-F238E27FC236}">
                <a16:creationId xmlns:a16="http://schemas.microsoft.com/office/drawing/2014/main" id="{8969CB8D-519C-B647-9A03-E96E78DE98A0}"/>
              </a:ext>
            </a:extLst>
          </p:cNvPr>
          <p:cNvSpPr txBox="1">
            <a:spLocks/>
          </p:cNvSpPr>
          <p:nvPr/>
        </p:nvSpPr>
        <p:spPr>
          <a:xfrm>
            <a:off x="4166155" y="404664"/>
            <a:ext cx="2318048" cy="94955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>
                <a:solidFill>
                  <a:schemeClr val="tx1"/>
                </a:solidFill>
                <a:latin typeface="Comic Sans MS" panose="030F0702030302020204" pitchFamily="66" charset="0"/>
              </a:rPr>
              <a:t>Ödül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3183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766743743"/>
              </p:ext>
            </p:extLst>
          </p:nvPr>
        </p:nvGraphicFramePr>
        <p:xfrm>
          <a:off x="623392" y="1268760"/>
          <a:ext cx="11161240" cy="5589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Başlık 1">
            <a:extLst>
              <a:ext uri="{FF2B5EF4-FFF2-40B4-BE49-F238E27FC236}">
                <a16:creationId xmlns:a16="http://schemas.microsoft.com/office/drawing/2014/main" id="{07EAA472-DC9D-B741-A9C1-47586DF25FC5}"/>
              </a:ext>
            </a:extLst>
          </p:cNvPr>
          <p:cNvSpPr txBox="1">
            <a:spLocks/>
          </p:cNvSpPr>
          <p:nvPr/>
        </p:nvSpPr>
        <p:spPr>
          <a:xfrm>
            <a:off x="4226787" y="186300"/>
            <a:ext cx="3738425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</a:rPr>
              <a:t>Ödül Çeşitleri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532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631E57-CAB8-4606-9CDE-B3811962F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2656" y="966068"/>
            <a:ext cx="7886700" cy="994172"/>
          </a:xfrm>
        </p:spPr>
        <p:txBody>
          <a:bodyPr/>
          <a:lstStyle/>
          <a:p>
            <a:pPr algn="ctr"/>
            <a:r>
              <a:rPr lang="tr-TR" b="1" dirty="0">
                <a:latin typeface="Comic Sans MS" panose="030F0702030302020204" pitchFamily="66" charset="0"/>
              </a:rPr>
              <a:t>SUNU AKIŞI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6A577A3-18BF-47C2-941F-680A3DC71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DEFB6805-871C-4A29-8FFF-BB3B9B70F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9402" y="2060849"/>
            <a:ext cx="10873208" cy="309634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8001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b="1" dirty="0">
                <a:latin typeface="Comic Sans MS" panose="030F0702030302020204" pitchFamily="66" charset="0"/>
              </a:rPr>
              <a:t>KAYNAŞTIRMA UYGULAMALARINDA KULLANILAN ÖĞRETİM YÖNTEMLERİ</a:t>
            </a:r>
          </a:p>
          <a:p>
            <a:pPr marL="8001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b="1" dirty="0">
                <a:latin typeface="Comic Sans MS" panose="030F0702030302020204" pitchFamily="66" charset="0"/>
              </a:rPr>
              <a:t>KAYNAŞTIRMA UYGULAMALARINDA KULLANILAN ÖĞRETİM TEKNİKLERİ</a:t>
            </a:r>
          </a:p>
          <a:p>
            <a:pPr>
              <a:lnSpc>
                <a:spcPct val="150000"/>
              </a:lnSpc>
            </a:pPr>
            <a:endParaRPr lang="tr-TR" sz="2800" b="1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endParaRPr lang="tr-TR" sz="28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8609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3" name="Akış Çizelgesi: Öteki İşlem 2"/>
          <p:cNvSpPr/>
          <p:nvPr/>
        </p:nvSpPr>
        <p:spPr>
          <a:xfrm>
            <a:off x="407368" y="1556792"/>
            <a:ext cx="11305256" cy="2736304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3200" dirty="0">
                <a:latin typeface="Comic Sans MS" panose="030F0702030302020204" pitchFamily="66" charset="0"/>
              </a:rPr>
              <a:t>Birincil ödüller çocukların karşılaştığı yeni bir davranışta onu motive etmek için kullanılır. 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3200" dirty="0">
                <a:latin typeface="Comic Sans MS" panose="030F0702030302020204" pitchFamily="66" charset="0"/>
              </a:rPr>
              <a:t>Ancak çocuk davranışı öğrenirken ödüllerin sıklığı ve çeşidinde değişikliklere gidilmelidir.</a:t>
            </a:r>
          </a:p>
        </p:txBody>
      </p:sp>
      <p:sp>
        <p:nvSpPr>
          <p:cNvPr id="5" name="Başlık 1">
            <a:extLst>
              <a:ext uri="{FF2B5EF4-FFF2-40B4-BE49-F238E27FC236}">
                <a16:creationId xmlns:a16="http://schemas.microsoft.com/office/drawing/2014/main" id="{1CE2EA8E-89CF-EB43-8AA4-25686C20A09C}"/>
              </a:ext>
            </a:extLst>
          </p:cNvPr>
          <p:cNvSpPr txBox="1">
            <a:spLocks/>
          </p:cNvSpPr>
          <p:nvPr/>
        </p:nvSpPr>
        <p:spPr>
          <a:xfrm>
            <a:off x="4226787" y="186300"/>
            <a:ext cx="3738425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</a:rPr>
              <a:t>Ödül Çeşitleri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0602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3" name="Akış Çizelgesi: Öteki İşlem 2"/>
          <p:cNvSpPr/>
          <p:nvPr/>
        </p:nvSpPr>
        <p:spPr>
          <a:xfrm>
            <a:off x="443371" y="1282329"/>
            <a:ext cx="11305256" cy="5256584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3200" dirty="0">
                <a:latin typeface="Comic Sans MS" panose="030F0702030302020204" pitchFamily="66" charset="0"/>
              </a:rPr>
              <a:t>İstenilen davranışlar kazanılmaya başlandığında birincil ödüller; </a:t>
            </a:r>
          </a:p>
          <a:p>
            <a:pPr marL="914400" lvl="1" indent="-4572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3200" dirty="0">
                <a:latin typeface="Comic Sans MS" panose="030F0702030302020204" pitchFamily="66" charset="0"/>
              </a:rPr>
              <a:t>Örnek olarak her doğru yanıt sonunda verilen birincil ödüller zamanla iki ya da üç doğru yanıt sonunda verilmeli, ayrıca diğer ödül çeşitleri de kullanılmalıdır. 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3200" dirty="0">
                <a:latin typeface="Comic Sans MS" panose="030F0702030302020204" pitchFamily="66" charset="0"/>
              </a:rPr>
              <a:t>Ödülün azaltılması sürecinde çocuğun hazır olduğu zaman belirlenmelidir (Dere- </a:t>
            </a:r>
            <a:r>
              <a:rPr lang="tr-TR" sz="3200" dirty="0" err="1">
                <a:latin typeface="Comic Sans MS" panose="030F0702030302020204" pitchFamily="66" charset="0"/>
              </a:rPr>
              <a:t>Çifci</a:t>
            </a:r>
            <a:r>
              <a:rPr lang="tr-TR" sz="3200" dirty="0">
                <a:latin typeface="Comic Sans MS" panose="030F0702030302020204" pitchFamily="66" charset="0"/>
              </a:rPr>
              <a:t>, 2007). </a:t>
            </a:r>
          </a:p>
        </p:txBody>
      </p:sp>
      <p:sp>
        <p:nvSpPr>
          <p:cNvPr id="5" name="Başlık 1">
            <a:extLst>
              <a:ext uri="{FF2B5EF4-FFF2-40B4-BE49-F238E27FC236}">
                <a16:creationId xmlns:a16="http://schemas.microsoft.com/office/drawing/2014/main" id="{1CE2EA8E-89CF-EB43-8AA4-25686C20A09C}"/>
              </a:ext>
            </a:extLst>
          </p:cNvPr>
          <p:cNvSpPr txBox="1">
            <a:spLocks/>
          </p:cNvSpPr>
          <p:nvPr/>
        </p:nvSpPr>
        <p:spPr>
          <a:xfrm>
            <a:off x="4226787" y="186300"/>
            <a:ext cx="3738425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</a:rPr>
              <a:t>Ödül Çeşitleri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70238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1631504" y="274638"/>
            <a:ext cx="9145016" cy="1143000"/>
          </a:xfrm>
          <a:solidFill>
            <a:schemeClr val="accent4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</a:rPr>
              <a:t>Zincirleme Davranışların Adım Adım Öğretilmesi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58321" y="1896717"/>
            <a:ext cx="11593288" cy="13681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Çocuğa kazandırılmak istenilen davranışlar genellikle tek bir davranış olmayıp birden fazla davranışın iç içe geçmesiyle oluşmaktadır. </a:t>
            </a:r>
          </a:p>
        </p:txBody>
      </p:sp>
      <p:sp>
        <p:nvSpPr>
          <p:cNvPr id="6" name="Dikdörtgen 5"/>
          <p:cNvSpPr/>
          <p:nvPr/>
        </p:nvSpPr>
        <p:spPr>
          <a:xfrm>
            <a:off x="479376" y="3593132"/>
            <a:ext cx="11449272" cy="25721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Zincirleme ise öğretilmek istenilen davranışların adım adım öğretilmesi şeklinde tanımlanmaktadır. 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Bu basamaklar beceri analizi kavramı ile açıklanmaktadır.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Beceri analizi, bir beceriyi oluşturan her bir basamağın sıralanması olarak ele alınabilir. </a:t>
            </a:r>
          </a:p>
        </p:txBody>
      </p:sp>
    </p:spTree>
    <p:extLst>
      <p:ext uri="{BB962C8B-B14F-4D97-AF65-F5344CB8AC3E}">
        <p14:creationId xmlns:p14="http://schemas.microsoft.com/office/powerpoint/2010/main" val="19802674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3050133914"/>
              </p:ext>
            </p:extLst>
          </p:nvPr>
        </p:nvGraphicFramePr>
        <p:xfrm>
          <a:off x="1127448" y="980728"/>
          <a:ext cx="1106455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87841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6" name="Yuvarlatılmış Dikdörtgen 5"/>
          <p:cNvSpPr/>
          <p:nvPr/>
        </p:nvSpPr>
        <p:spPr>
          <a:xfrm>
            <a:off x="1199456" y="1844824"/>
            <a:ext cx="10225136" cy="3168352"/>
          </a:xfrm>
          <a:prstGeom prst="roundRect">
            <a:avLst/>
          </a:prstGeom>
          <a:noFill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tr-TR" sz="2800" b="1" i="1" dirty="0">
                <a:solidFill>
                  <a:schemeClr val="tx1"/>
                </a:solidFill>
                <a:latin typeface="Comic Sans MS" panose="030F0702030302020204" pitchFamily="66" charset="0"/>
              </a:rPr>
              <a:t>İleriye zincirleme</a:t>
            </a:r>
          </a:p>
          <a:p>
            <a:pPr marL="914400" lvl="1" indent="-4572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Beceri analizinde davranışın yer aldığı ilk basamaktan başlanarak son basamağa kadar devam ettirilir. </a:t>
            </a:r>
          </a:p>
          <a:p>
            <a:pPr marL="914400" lvl="1" indent="-4572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Davranışın öğrenimi ilk basamakta başlamakta ve her denemede bir davranış öğretilmektedir. </a:t>
            </a:r>
          </a:p>
        </p:txBody>
      </p:sp>
      <p:sp>
        <p:nvSpPr>
          <p:cNvPr id="4" name="Başlık 2">
            <a:extLst>
              <a:ext uri="{FF2B5EF4-FFF2-40B4-BE49-F238E27FC236}">
                <a16:creationId xmlns:a16="http://schemas.microsoft.com/office/drawing/2014/main" id="{D5EB339E-5CEB-414D-94E3-5D248D072906}"/>
              </a:ext>
            </a:extLst>
          </p:cNvPr>
          <p:cNvSpPr txBox="1">
            <a:spLocks/>
          </p:cNvSpPr>
          <p:nvPr/>
        </p:nvSpPr>
        <p:spPr>
          <a:xfrm>
            <a:off x="3719736" y="274638"/>
            <a:ext cx="5400600" cy="1143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</a:rPr>
              <a:t>Beceri Analizi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7682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7" name="Akış Çizelgesi: Öteki İşlem 6"/>
          <p:cNvSpPr/>
          <p:nvPr/>
        </p:nvSpPr>
        <p:spPr>
          <a:xfrm>
            <a:off x="431469" y="1772816"/>
            <a:ext cx="11329062" cy="2981174"/>
          </a:xfrm>
          <a:prstGeom prst="flowChartAlternateProcess">
            <a:avLst/>
          </a:prstGeom>
          <a:noFill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tr-TR" sz="2800" b="1" i="1" dirty="0">
                <a:solidFill>
                  <a:schemeClr val="tx1"/>
                </a:solidFill>
                <a:latin typeface="Comic Sans MS" panose="030F0702030302020204" pitchFamily="66" charset="0"/>
              </a:rPr>
              <a:t>Geriye zincirleme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Beceri analizinde yer alan son davranışın öğrenilmesiyle başlamakta, bir önceki basamağa doğru ilerlenmektedir. 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Süreç, beceri analizinde yer alan ilk basamağın öğretilmesine kadar devam eder. Öğretim gerçekleşmeden bir önceki basamağa geçilmez.</a:t>
            </a:r>
          </a:p>
        </p:txBody>
      </p:sp>
      <p:sp>
        <p:nvSpPr>
          <p:cNvPr id="5" name="Başlık 2">
            <a:extLst>
              <a:ext uri="{FF2B5EF4-FFF2-40B4-BE49-F238E27FC236}">
                <a16:creationId xmlns:a16="http://schemas.microsoft.com/office/drawing/2014/main" id="{DACD4D2C-57CC-8448-820D-56B9B03451EB}"/>
              </a:ext>
            </a:extLst>
          </p:cNvPr>
          <p:cNvSpPr txBox="1">
            <a:spLocks/>
          </p:cNvSpPr>
          <p:nvPr/>
        </p:nvSpPr>
        <p:spPr>
          <a:xfrm>
            <a:off x="3719736" y="274638"/>
            <a:ext cx="5400600" cy="1143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</a:rPr>
              <a:t>Beceri Analizi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80815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8" name="Dikdörtgen 7"/>
          <p:cNvSpPr/>
          <p:nvPr/>
        </p:nvSpPr>
        <p:spPr>
          <a:xfrm>
            <a:off x="431469" y="2429073"/>
            <a:ext cx="11329061" cy="1999854"/>
          </a:xfrm>
          <a:prstGeom prst="rect">
            <a:avLst/>
          </a:prstGeom>
          <a:noFill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b="1" i="1" dirty="0">
                <a:solidFill>
                  <a:schemeClr val="tx1"/>
                </a:solidFill>
                <a:latin typeface="Comic Sans MS" panose="030F0702030302020204" pitchFamily="66" charset="0"/>
              </a:rPr>
              <a:t>Tüm basamakların bir arada öğretilmesi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Beceri analizinde yer alan basamakların tümü birden öğretilmektedir.</a:t>
            </a:r>
          </a:p>
        </p:txBody>
      </p:sp>
      <p:sp>
        <p:nvSpPr>
          <p:cNvPr id="5" name="Başlık 2">
            <a:extLst>
              <a:ext uri="{FF2B5EF4-FFF2-40B4-BE49-F238E27FC236}">
                <a16:creationId xmlns:a16="http://schemas.microsoft.com/office/drawing/2014/main" id="{DACD4D2C-57CC-8448-820D-56B9B03451EB}"/>
              </a:ext>
            </a:extLst>
          </p:cNvPr>
          <p:cNvSpPr txBox="1">
            <a:spLocks/>
          </p:cNvSpPr>
          <p:nvPr/>
        </p:nvSpPr>
        <p:spPr>
          <a:xfrm>
            <a:off x="3719736" y="274638"/>
            <a:ext cx="5400600" cy="1143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</a:rPr>
              <a:t>Beceri Analizi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8187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3" name="Oval 2"/>
          <p:cNvSpPr/>
          <p:nvPr/>
        </p:nvSpPr>
        <p:spPr>
          <a:xfrm>
            <a:off x="4871865" y="2106508"/>
            <a:ext cx="2160239" cy="189855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Amaç: Yüzünü Yıkamak</a:t>
            </a:r>
          </a:p>
        </p:txBody>
      </p:sp>
      <p:sp>
        <p:nvSpPr>
          <p:cNvPr id="6" name="Dikdörtgen 5"/>
          <p:cNvSpPr/>
          <p:nvPr/>
        </p:nvSpPr>
        <p:spPr>
          <a:xfrm>
            <a:off x="695400" y="1962492"/>
            <a:ext cx="3860800" cy="266429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tr-TR" sz="2400" dirty="0">
                <a:latin typeface="Comic Sans MS" panose="030F0702030302020204" pitchFamily="66" charset="0"/>
              </a:rPr>
              <a:t>1. Musluğu açar.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400" dirty="0">
                <a:latin typeface="Comic Sans MS" panose="030F0702030302020204" pitchFamily="66" charset="0"/>
              </a:rPr>
              <a:t>1a. Sürekli kullandığı eliyle musluğu dikkatli bir şekilde açar.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400" dirty="0">
                <a:latin typeface="Comic Sans MS" panose="030F0702030302020204" pitchFamily="66" charset="0"/>
              </a:rPr>
              <a:t>1b. Suyla ellerini ıslatır.</a:t>
            </a:r>
          </a:p>
        </p:txBody>
      </p:sp>
      <p:sp>
        <p:nvSpPr>
          <p:cNvPr id="7" name="Dikdörtgen 6"/>
          <p:cNvSpPr/>
          <p:nvPr/>
        </p:nvSpPr>
        <p:spPr>
          <a:xfrm>
            <a:off x="7464152" y="1484784"/>
            <a:ext cx="4487187" cy="3600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tr-TR" sz="2400" dirty="0">
                <a:latin typeface="Comic Sans MS" panose="030F0702030302020204" pitchFamily="66" charset="0"/>
              </a:rPr>
              <a:t>2. Sabunu köpürtür.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400" dirty="0">
                <a:latin typeface="Comic Sans MS" panose="030F0702030302020204" pitchFamily="66" charset="0"/>
              </a:rPr>
              <a:t>2a. Sabunu alır.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400" dirty="0">
                <a:latin typeface="Comic Sans MS" panose="030F0702030302020204" pitchFamily="66" charset="0"/>
              </a:rPr>
              <a:t>2b. Suyun yardımıyla ellerinde sabunu ovalayarak sabunu köpürtür.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400" dirty="0">
                <a:latin typeface="Comic Sans MS" panose="030F0702030302020204" pitchFamily="66" charset="0"/>
              </a:rPr>
              <a:t>2c. Sabunu yerine koyar.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400" dirty="0">
                <a:latin typeface="Comic Sans MS" panose="030F0702030302020204" pitchFamily="66" charset="0"/>
              </a:rPr>
              <a:t>2d. Musluğu kapatır.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9FFE2FC-7BF2-FE48-A5AE-9CF7701DCADE}"/>
              </a:ext>
            </a:extLst>
          </p:cNvPr>
          <p:cNvSpPr/>
          <p:nvPr/>
        </p:nvSpPr>
        <p:spPr>
          <a:xfrm>
            <a:off x="911424" y="188640"/>
            <a:ext cx="2088232" cy="129614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ÖRNEK</a:t>
            </a:r>
          </a:p>
        </p:txBody>
      </p:sp>
    </p:spTree>
    <p:extLst>
      <p:ext uri="{BB962C8B-B14F-4D97-AF65-F5344CB8AC3E}">
        <p14:creationId xmlns:p14="http://schemas.microsoft.com/office/powerpoint/2010/main" val="15195212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3" name="Oval 2"/>
          <p:cNvSpPr/>
          <p:nvPr/>
        </p:nvSpPr>
        <p:spPr>
          <a:xfrm>
            <a:off x="4943872" y="2106508"/>
            <a:ext cx="2088232" cy="18985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>
                <a:latin typeface="Comic Sans MS" panose="030F0702030302020204" pitchFamily="66" charset="0"/>
              </a:rPr>
              <a:t>Amaç: Yüzünü Yıkamak</a:t>
            </a:r>
          </a:p>
        </p:txBody>
      </p:sp>
      <p:sp>
        <p:nvSpPr>
          <p:cNvPr id="6" name="Dikdörtgen 5"/>
          <p:cNvSpPr/>
          <p:nvPr/>
        </p:nvSpPr>
        <p:spPr>
          <a:xfrm>
            <a:off x="407368" y="2276872"/>
            <a:ext cx="4320480" cy="33843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tr-TR" sz="2400" dirty="0">
                <a:latin typeface="Comic Sans MS" panose="030F0702030302020204" pitchFamily="66" charset="0"/>
              </a:rPr>
              <a:t>3. Yüzünü sabunlar.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400" dirty="0">
                <a:latin typeface="Comic Sans MS" panose="030F0702030302020204" pitchFamily="66" charset="0"/>
              </a:rPr>
              <a:t>3a. Köpüren sabunu alın bölgesinden başlayarak çenesine kadar sürer.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400" dirty="0">
                <a:latin typeface="Comic Sans MS" panose="030F0702030302020204" pitchFamily="66" charset="0"/>
              </a:rPr>
              <a:t>3b. Sabun sürdüğü yerleri sık kullandığı eliyle ovalayarak yüzünün yıkanmasını sağlar.</a:t>
            </a:r>
          </a:p>
        </p:txBody>
      </p:sp>
      <p:sp>
        <p:nvSpPr>
          <p:cNvPr id="7" name="Dikdörtgen 6"/>
          <p:cNvSpPr/>
          <p:nvPr/>
        </p:nvSpPr>
        <p:spPr>
          <a:xfrm>
            <a:off x="7252672" y="2276872"/>
            <a:ext cx="4675976" cy="343355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tr-TR" sz="2400" dirty="0">
                <a:latin typeface="Comic Sans MS" panose="030F0702030302020204" pitchFamily="66" charset="0"/>
              </a:rPr>
              <a:t>4. Yüzünü durular.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400" dirty="0">
                <a:latin typeface="Comic Sans MS" panose="030F0702030302020204" pitchFamily="66" charset="0"/>
              </a:rPr>
              <a:t>4a. Musluğu açar.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400" dirty="0">
                <a:latin typeface="Comic Sans MS" panose="030F0702030302020204" pitchFamily="66" charset="0"/>
              </a:rPr>
              <a:t>4b. Suyla alın bölgesinden çenesine kadar olan sabun köpüklerini durular.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400" dirty="0">
                <a:latin typeface="Comic Sans MS" panose="030F0702030302020204" pitchFamily="66" charset="0"/>
              </a:rPr>
              <a:t>4c. Musluğu kapatır.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400" dirty="0">
                <a:latin typeface="Comic Sans MS" panose="030F0702030302020204" pitchFamily="66" charset="0"/>
              </a:rPr>
              <a:t>4d. Havluyla yüzünü kurular.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91E3C40-96CD-2F4A-90EA-8DCE2A0DB274}"/>
              </a:ext>
            </a:extLst>
          </p:cNvPr>
          <p:cNvSpPr/>
          <p:nvPr/>
        </p:nvSpPr>
        <p:spPr>
          <a:xfrm>
            <a:off x="911424" y="188640"/>
            <a:ext cx="2088232" cy="129614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ÖRNEK</a:t>
            </a:r>
          </a:p>
        </p:txBody>
      </p:sp>
    </p:spTree>
    <p:extLst>
      <p:ext uri="{BB962C8B-B14F-4D97-AF65-F5344CB8AC3E}">
        <p14:creationId xmlns:p14="http://schemas.microsoft.com/office/powerpoint/2010/main" val="40101690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2135560" y="274638"/>
            <a:ext cx="7848872" cy="96043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tr-TR" b="1" dirty="0">
                <a:latin typeface="Comic Sans MS" panose="030F0702030302020204" pitchFamily="66" charset="0"/>
              </a:rPr>
              <a:t>Davranışın Tekrarlanması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407368" y="1373190"/>
            <a:ext cx="11377264" cy="4983161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3000" dirty="0">
                <a:latin typeface="Comic Sans MS" panose="030F0702030302020204" pitchFamily="66" charset="0"/>
              </a:rPr>
              <a:t>Kazanılmış olan davranışların pekişmesinde kullanılan önemli bir teknik olarak ele alınmaktadır.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3000" dirty="0">
                <a:latin typeface="Comic Sans MS" panose="030F0702030302020204" pitchFamily="66" charset="0"/>
              </a:rPr>
              <a:t>Örneğin, 10’a kadar ritmik sayma becerisini kazandırmak için öğretmenin değişik nesnelerle hareketi tekrarlaması örnek olarak verilebilir.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3000" dirty="0">
                <a:latin typeface="Comic Sans MS" panose="030F0702030302020204" pitchFamily="66" charset="0"/>
              </a:rPr>
              <a:t>Ancak, otobüse binme, bilet kullanma, sinema ya da alışveriş merkezleri gibi ortamlarda sergilenmesi beklenen davranışlara sınıf içinde yer verilemeyeceğinden öğretmenin dramatik oyun oluşturması önem taşımaktadır (Aral, 2011).</a:t>
            </a: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</p:spTree>
    <p:extLst>
      <p:ext uri="{BB962C8B-B14F-4D97-AF65-F5344CB8AC3E}">
        <p14:creationId xmlns:p14="http://schemas.microsoft.com/office/powerpoint/2010/main" val="3724744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324DA9-28B2-4289-BDE2-0C4F6B81D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1731600"/>
            <a:ext cx="11305256" cy="351681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fontAlgn="base">
              <a:lnSpc>
                <a:spcPct val="160000"/>
              </a:lnSpc>
              <a:spcAft>
                <a:spcPct val="0"/>
              </a:spcAft>
            </a:pPr>
            <a:r>
              <a:rPr lang="tr-TR" sz="2700" dirty="0">
                <a:latin typeface="Comic Sans MS" panose="030F0702030302020204" pitchFamily="66" charset="0"/>
                <a:cs typeface="Arial" charset="0"/>
              </a:rPr>
              <a:t>Kaynaştırma uygulamasında kullanılan öğretim yöntemlerini sıralar.</a:t>
            </a:r>
          </a:p>
          <a:p>
            <a:pPr fontAlgn="base">
              <a:lnSpc>
                <a:spcPct val="160000"/>
              </a:lnSpc>
              <a:spcAft>
                <a:spcPct val="0"/>
              </a:spcAft>
            </a:pPr>
            <a:r>
              <a:rPr lang="tr-TR" sz="2700" dirty="0">
                <a:latin typeface="Comic Sans MS" panose="030F0702030302020204" pitchFamily="66" charset="0"/>
                <a:cs typeface="Arial" charset="0"/>
              </a:rPr>
              <a:t>Kaynaştırma uygulamasında kullanılan öğretim tekniklerini karşılaştırır.</a:t>
            </a:r>
          </a:p>
          <a:p>
            <a:pPr fontAlgn="base">
              <a:lnSpc>
                <a:spcPct val="160000"/>
              </a:lnSpc>
              <a:spcAft>
                <a:spcPct val="0"/>
              </a:spcAft>
            </a:pPr>
            <a:r>
              <a:rPr lang="tr-TR" sz="2700" dirty="0">
                <a:latin typeface="Comic Sans MS" panose="030F0702030302020204" pitchFamily="66" charset="0"/>
                <a:cs typeface="Arial" charset="0"/>
              </a:rPr>
              <a:t>Öğretim tekniklerinden biri olan zincirleme tekniğine yönelik beceri analizi hazırlar</a:t>
            </a:r>
          </a:p>
          <a:p>
            <a:pPr fontAlgn="base">
              <a:spcAft>
                <a:spcPct val="0"/>
              </a:spcAft>
            </a:pPr>
            <a:endParaRPr lang="tr-TR" sz="2700" dirty="0">
              <a:latin typeface="Comic Sans MS" panose="030F0702030302020204" pitchFamily="66" charset="0"/>
              <a:cs typeface="Arial" charset="0"/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A9E6142-EB68-4F9B-90A8-1DF547A53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66910A8B-8CE3-46AD-B7C1-1AF1A0E992AA}"/>
              </a:ext>
            </a:extLst>
          </p:cNvPr>
          <p:cNvSpPr txBox="1"/>
          <p:nvPr/>
        </p:nvSpPr>
        <p:spPr>
          <a:xfrm>
            <a:off x="2127647" y="577470"/>
            <a:ext cx="793670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600" b="1" dirty="0">
                <a:latin typeface="Comic Sans MS" panose="030F0702030302020204" pitchFamily="66" charset="0"/>
              </a:rPr>
              <a:t>Kazanımlar</a:t>
            </a:r>
            <a:endParaRPr lang="tr-TR" sz="3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9669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007768" y="274638"/>
            <a:ext cx="4680520" cy="1143000"/>
          </a:xfr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</a:rPr>
              <a:t>Genelleme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600201"/>
            <a:ext cx="11175032" cy="4525963"/>
          </a:xfrm>
          <a:solidFill>
            <a:schemeClr val="accent2">
              <a:lumMod val="20000"/>
              <a:lumOff val="8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Öğrenilen davranışın kalıcılığının sağlanmasında oldukça önemlidir.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Genelleme ile kazanılan beceri başka ortamlarda da sürdürülmektedir.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Genellemenin gerçekleşebilmesi için çocuğa kazandırılan davranışa benzer olan günlük yaşam deneyimleri oluşturulmalı ve sunulmalıdır.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Genelleme uyaran genellemesi ve tepki genellemesi olmak üzere  iki şekilde yapılmaktadır.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</p:spTree>
    <p:extLst>
      <p:ext uri="{BB962C8B-B14F-4D97-AF65-F5344CB8AC3E}">
        <p14:creationId xmlns:p14="http://schemas.microsoft.com/office/powerpoint/2010/main" val="22550469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6" name="Yuvarlatılmış Dikdörtgen 5"/>
          <p:cNvSpPr/>
          <p:nvPr/>
        </p:nvSpPr>
        <p:spPr>
          <a:xfrm>
            <a:off x="479376" y="1417638"/>
            <a:ext cx="11377264" cy="215537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400" b="1" dirty="0">
                <a:latin typeface="Comic Sans MS" panose="030F0702030302020204" pitchFamily="66" charset="0"/>
              </a:rPr>
              <a:t>Uyaran genellemesinde,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400" dirty="0">
                <a:latin typeface="Comic Sans MS" panose="030F0702030302020204" pitchFamily="66" charset="0"/>
              </a:rPr>
              <a:t>Öğrenilen davranış öğretimin gerçekleştiği ortam ya da uyarıcıların dışındaki ortamlara aktarılmaktadır.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400" dirty="0">
                <a:latin typeface="Comic Sans MS" panose="030F0702030302020204" pitchFamily="66" charset="0"/>
              </a:rPr>
              <a:t>Örneğin, çocuğun ana sınıfında öğrendiği davranışları evde de gerçekleştirmesidir.</a:t>
            </a:r>
          </a:p>
        </p:txBody>
      </p:sp>
      <p:sp>
        <p:nvSpPr>
          <p:cNvPr id="7" name="Yuvarlatılmış Dikdörtgen 6"/>
          <p:cNvSpPr/>
          <p:nvPr/>
        </p:nvSpPr>
        <p:spPr>
          <a:xfrm>
            <a:off x="479376" y="3803204"/>
            <a:ext cx="11377264" cy="255314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Tepki genellemesi </a:t>
            </a:r>
            <a:r>
              <a:rPr lang="tr-T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ise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Değiştirilmek istenen davranışla ilişkili olan ancak henüz öğretilmemiş olan davranışın sergilenmesi durumudur.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Örneğin, selamlaşma davranışını öğrenen bir çocuğun gerekli durumlarda ve farklı şekillerde selamlaşma yöntemini kullanabilmesidir (Tekin- İftar, 2007). </a:t>
            </a:r>
          </a:p>
        </p:txBody>
      </p:sp>
      <p:sp>
        <p:nvSpPr>
          <p:cNvPr id="9" name="Başlık 1">
            <a:extLst>
              <a:ext uri="{FF2B5EF4-FFF2-40B4-BE49-F238E27FC236}">
                <a16:creationId xmlns:a16="http://schemas.microsoft.com/office/drawing/2014/main" id="{F130BADC-6AEB-7E4A-A863-CA7E2C4FE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7768" y="274638"/>
            <a:ext cx="4680520" cy="912812"/>
          </a:xfr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</a:rPr>
              <a:t>Genelleme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6052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83832" y="274638"/>
            <a:ext cx="4608512" cy="1143000"/>
          </a:xfrm>
          <a:solidFill>
            <a:schemeClr val="accent3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</a:rPr>
              <a:t>Soru Sorma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9376" y="1600201"/>
            <a:ext cx="11305256" cy="4525963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Belirli davranışların kazandırılmasında kullanılabilecek soru sorma tekniği ile çocuklarda empati becerisi kazandırılmakta, problem çözme becerileri gelişmektedir. 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Çocukların sorulara doğru cevap veremedikleri durumlarda öğretmenin doğru cevap bulunana kadar genel ipuçlarından daha ayrıntılı ipuçlarına geçiş yapmasını gerektiren bir tekniktir. 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Eğer verilen tüm ipuçlarına rağmen çocuklar doğru cevabı vermiyorlarsa öğretmenin doğru cevabı kendisinin vermesi gerekmektedir (Aral, 2011)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</p:spTree>
    <p:extLst>
      <p:ext uri="{BB962C8B-B14F-4D97-AF65-F5344CB8AC3E}">
        <p14:creationId xmlns:p14="http://schemas.microsoft.com/office/powerpoint/2010/main" val="19272544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5" name="Akış Çizelgesi: Öteki İşlem 4"/>
          <p:cNvSpPr/>
          <p:nvPr/>
        </p:nvSpPr>
        <p:spPr>
          <a:xfrm>
            <a:off x="623392" y="1556792"/>
            <a:ext cx="10945216" cy="4176464"/>
          </a:xfrm>
          <a:prstGeom prst="flowChartAlternateProcess">
            <a:avLst/>
          </a:prstGeom>
          <a:noFill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Öğretmen oyuncak ayıyı sınıfta kartondan yapılmış bir aslanın ağzına sokar. Çocuklardan oyuncak ayının yerini hatırlamalarını ister.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Genelden özele sorular sorarak onlara yardımcı olur.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Çocuklar hatırlayamadığında öğretmen genel ve daha özel ipucu niteliğinde olan aşağıdaki örnekte verilen soruları sorar.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0CA1D521-94D9-F04E-88A9-D1D3F2587716}"/>
              </a:ext>
            </a:extLst>
          </p:cNvPr>
          <p:cNvSpPr txBox="1">
            <a:spLocks/>
          </p:cNvSpPr>
          <p:nvPr/>
        </p:nvSpPr>
        <p:spPr>
          <a:xfrm>
            <a:off x="191344" y="260648"/>
            <a:ext cx="4608512" cy="8595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>
                <a:solidFill>
                  <a:schemeClr val="tx1"/>
                </a:solidFill>
                <a:latin typeface="Comic Sans MS" panose="030F0702030302020204" pitchFamily="66" charset="0"/>
              </a:rPr>
              <a:t>Soru Sorma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6813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6" name="Aşağı Ok 5"/>
          <p:cNvSpPr/>
          <p:nvPr/>
        </p:nvSpPr>
        <p:spPr>
          <a:xfrm>
            <a:off x="5328623" y="2045572"/>
            <a:ext cx="1188132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Yuvarlatılmış Dikdörtgen 6"/>
          <p:cNvSpPr/>
          <p:nvPr/>
        </p:nvSpPr>
        <p:spPr>
          <a:xfrm>
            <a:off x="551382" y="1202263"/>
            <a:ext cx="11269253" cy="72008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Tekrar başa dönelim, ayıyı aldım sonra ne yaptım?</a:t>
            </a:r>
          </a:p>
        </p:txBody>
      </p:sp>
      <p:sp>
        <p:nvSpPr>
          <p:cNvPr id="8" name="Aşağı Ok 7"/>
          <p:cNvSpPr/>
          <p:nvPr/>
        </p:nvSpPr>
        <p:spPr>
          <a:xfrm>
            <a:off x="5501934" y="3828079"/>
            <a:ext cx="1188132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Yuvarlatılmış Dikdörtgen 8"/>
          <p:cNvSpPr/>
          <p:nvPr/>
        </p:nvSpPr>
        <p:spPr>
          <a:xfrm>
            <a:off x="551382" y="2657001"/>
            <a:ext cx="11269253" cy="99613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Ayının ne kadar büyük olduğunu düşünün (Elleri ile ayının boyutunu gösterir) Nereye koymuş olabilirim?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0CA1D521-94D9-F04E-88A9-D1D3F2587716}"/>
              </a:ext>
            </a:extLst>
          </p:cNvPr>
          <p:cNvSpPr txBox="1">
            <a:spLocks/>
          </p:cNvSpPr>
          <p:nvPr/>
        </p:nvSpPr>
        <p:spPr>
          <a:xfrm>
            <a:off x="119336" y="0"/>
            <a:ext cx="4608512" cy="78394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</a:rPr>
              <a:t>Soru Sorma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Akış Çizelgesi: Öteki İşlem 4">
            <a:extLst>
              <a:ext uri="{FF2B5EF4-FFF2-40B4-BE49-F238E27FC236}">
                <a16:creationId xmlns:a16="http://schemas.microsoft.com/office/drawing/2014/main" id="{E2C0D907-48C6-D64D-9C0A-4D862333DB26}"/>
              </a:ext>
            </a:extLst>
          </p:cNvPr>
          <p:cNvSpPr/>
          <p:nvPr/>
        </p:nvSpPr>
        <p:spPr>
          <a:xfrm>
            <a:off x="551383" y="4422688"/>
            <a:ext cx="11269251" cy="1367835"/>
          </a:xfrm>
          <a:prstGeom prst="flowChartAlternateProcess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Bir şeyin içine koymuş olabilir miyim? (Öğretmen doğru tarafı göstererek) şuralarda bir yere mi koydum?</a:t>
            </a:r>
          </a:p>
        </p:txBody>
      </p:sp>
    </p:spTree>
    <p:extLst>
      <p:ext uri="{BB962C8B-B14F-4D97-AF65-F5344CB8AC3E}">
        <p14:creationId xmlns:p14="http://schemas.microsoft.com/office/powerpoint/2010/main" val="11104308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7" name="Yuvarlatılmış Dikdörtgen 6"/>
          <p:cNvSpPr/>
          <p:nvPr/>
        </p:nvSpPr>
        <p:spPr>
          <a:xfrm>
            <a:off x="551384" y="1166886"/>
            <a:ext cx="11305256" cy="168604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(Öğretmen yeri el hareketleriyle biraz daha belirleyerek) Bu yakınlarda bir yere koydum şimdi hatırlıyor musunuz?</a:t>
            </a:r>
          </a:p>
        </p:txBody>
      </p:sp>
      <p:sp>
        <p:nvSpPr>
          <p:cNvPr id="8" name="Aşağı Ok 7"/>
          <p:cNvSpPr/>
          <p:nvPr/>
        </p:nvSpPr>
        <p:spPr>
          <a:xfrm>
            <a:off x="5501934" y="3064114"/>
            <a:ext cx="1188132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Yuvarlatılmış Dikdörtgen 8"/>
          <p:cNvSpPr/>
          <p:nvPr/>
        </p:nvSpPr>
        <p:spPr>
          <a:xfrm>
            <a:off x="551384" y="3760012"/>
            <a:ext cx="11305256" cy="204525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(Öğretmen ellerini biraz daha yakın çevrede dolaştırarak) </a:t>
            </a:r>
          </a:p>
          <a:p>
            <a:pPr lvl="0" algn="ctr"/>
            <a:r>
              <a:rPr lang="tr-TR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Buralarda bir şeyin içine koydum, hatırlıyor musunuz? gibi sorularla çocukların oyuncak ayıyı bulmalarına yardımcı olur.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777B4D05-6AC3-EC4E-B00A-8956C143643F}"/>
              </a:ext>
            </a:extLst>
          </p:cNvPr>
          <p:cNvSpPr txBox="1">
            <a:spLocks/>
          </p:cNvSpPr>
          <p:nvPr/>
        </p:nvSpPr>
        <p:spPr>
          <a:xfrm>
            <a:off x="119336" y="0"/>
            <a:ext cx="4608512" cy="78394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</a:rPr>
              <a:t>Soru Sorma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16415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>
          <a:xfrm>
            <a:off x="4648200" y="6304236"/>
            <a:ext cx="3536032" cy="365125"/>
          </a:xfrm>
        </p:spPr>
        <p:txBody>
          <a:bodyPr/>
          <a:lstStyle/>
          <a:p>
            <a:r>
              <a:rPr lang="tr-TR" dirty="0"/>
              <a:t>Prof. Dr. Neriman ARAL-Kaynaştırma Uygulamaları</a:t>
            </a:r>
          </a:p>
        </p:txBody>
      </p:sp>
      <p:sp>
        <p:nvSpPr>
          <p:cNvPr id="3" name="Dikdörtgen 2"/>
          <p:cNvSpPr/>
          <p:nvPr/>
        </p:nvSpPr>
        <p:spPr>
          <a:xfrm>
            <a:off x="479376" y="1023764"/>
            <a:ext cx="11161240" cy="5463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1400" dirty="0">
                <a:latin typeface="Comic Sans MS" panose="030F0902030302020204" pitchFamily="66" charset="0"/>
              </a:rPr>
              <a:t>Aral, N. (2011). </a:t>
            </a:r>
            <a:r>
              <a:rPr lang="tr-TR" sz="1400" i="1" dirty="0">
                <a:latin typeface="Comic Sans MS" panose="030F0902030302020204" pitchFamily="66" charset="0"/>
              </a:rPr>
              <a:t>Okul öncesi eğitimde kaynaştırma. </a:t>
            </a:r>
            <a:r>
              <a:rPr lang="tr-TR" sz="1400" dirty="0">
                <a:latin typeface="Comic Sans MS" panose="030F0902030302020204" pitchFamily="66" charset="0"/>
              </a:rPr>
              <a:t>İstanbul: </a:t>
            </a:r>
            <a:r>
              <a:rPr lang="tr-TR" sz="1400" dirty="0" err="1">
                <a:latin typeface="Comic Sans MS" panose="030F0902030302020204" pitchFamily="66" charset="0"/>
              </a:rPr>
              <a:t>Morpa</a:t>
            </a:r>
            <a:r>
              <a:rPr lang="tr-TR" sz="1400" dirty="0">
                <a:latin typeface="Comic Sans MS" panose="030F0902030302020204" pitchFamily="66" charset="0"/>
              </a:rPr>
              <a:t> Yayıncılık.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1400" dirty="0">
                <a:latin typeface="Comic Sans MS" panose="030F0902030302020204" pitchFamily="66" charset="0"/>
              </a:rPr>
              <a:t>Ceylan, R. ve Aral, N. (2009). Kaynaştırma eğitimi. Y. Fazlıoğlu (Ed.). </a:t>
            </a:r>
            <a:r>
              <a:rPr lang="tr-TR" sz="1400" i="1" dirty="0">
                <a:latin typeface="Comic Sans MS" panose="030F0902030302020204" pitchFamily="66" charset="0"/>
              </a:rPr>
              <a:t>Erken çocukluk gelişimi ve eğitimi. </a:t>
            </a:r>
            <a:r>
              <a:rPr lang="tr-TR" sz="1400" dirty="0">
                <a:latin typeface="Comic Sans MS" panose="030F0902030302020204" pitchFamily="66" charset="0"/>
              </a:rPr>
              <a:t>İçinde (s. 437-462). İstanbul: Kriter Yayınları.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1400" dirty="0" err="1">
                <a:latin typeface="Comic Sans MS" panose="030F0902030302020204" pitchFamily="66" charset="0"/>
              </a:rPr>
              <a:t>Çifci</a:t>
            </a:r>
            <a:r>
              <a:rPr lang="tr-TR" sz="1400" dirty="0">
                <a:latin typeface="Comic Sans MS" panose="030F0902030302020204" pitchFamily="66" charset="0"/>
              </a:rPr>
              <a:t>, İ. ve Sucuoğlu, B. (2003). </a:t>
            </a:r>
            <a:r>
              <a:rPr lang="tr-TR" sz="1400" i="1" dirty="0">
                <a:latin typeface="Comic Sans MS" panose="030F0902030302020204" pitchFamily="66" charset="0"/>
              </a:rPr>
              <a:t>Bilişsel süreç yaklaşımıyla sosyal beceri öğretimi. </a:t>
            </a:r>
            <a:r>
              <a:rPr lang="tr-TR" sz="1400" dirty="0">
                <a:latin typeface="Comic Sans MS" panose="030F0902030302020204" pitchFamily="66" charset="0"/>
              </a:rPr>
              <a:t>Ankara: Kök Yayıncılık.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1400" dirty="0" err="1">
                <a:latin typeface="Comic Sans MS" panose="030F0902030302020204" pitchFamily="66" charset="0"/>
              </a:rPr>
              <a:t>Çifci</a:t>
            </a:r>
            <a:r>
              <a:rPr lang="tr-TR" sz="1400" dirty="0">
                <a:latin typeface="Comic Sans MS" panose="030F0902030302020204" pitchFamily="66" charset="0"/>
              </a:rPr>
              <a:t>- </a:t>
            </a:r>
            <a:r>
              <a:rPr lang="tr-TR" sz="1400" dirty="0" err="1">
                <a:latin typeface="Comic Sans MS" panose="030F0902030302020204" pitchFamily="66" charset="0"/>
              </a:rPr>
              <a:t>Tekinarslan</a:t>
            </a:r>
            <a:r>
              <a:rPr lang="tr-TR" sz="1400" dirty="0">
                <a:latin typeface="Comic Sans MS" panose="030F0902030302020204" pitchFamily="66" charset="0"/>
              </a:rPr>
              <a:t>, İ. (2012). Zihinsel yetersizliği olan öğrenciler. İ. H. Diken (Ed.). </a:t>
            </a:r>
            <a:r>
              <a:rPr lang="tr-TR" sz="1400" i="1" dirty="0">
                <a:latin typeface="Comic Sans MS" panose="030F0902030302020204" pitchFamily="66" charset="0"/>
              </a:rPr>
              <a:t>Özel eğitime gereksinimi olan öğrenciler ve özel eğitim. </a:t>
            </a:r>
            <a:r>
              <a:rPr lang="tr-TR" sz="1400" dirty="0">
                <a:latin typeface="Comic Sans MS" panose="030F0902030302020204" pitchFamily="66" charset="0"/>
              </a:rPr>
              <a:t>İçinde (s. 137-163). Ankara: </a:t>
            </a:r>
            <a:r>
              <a:rPr lang="tr-TR" sz="1400" dirty="0" err="1">
                <a:latin typeface="Comic Sans MS" panose="030F0902030302020204" pitchFamily="66" charset="0"/>
              </a:rPr>
              <a:t>Pegem</a:t>
            </a:r>
            <a:r>
              <a:rPr lang="tr-TR" sz="1400" dirty="0">
                <a:latin typeface="Comic Sans MS" panose="030F0902030302020204" pitchFamily="66" charset="0"/>
              </a:rPr>
              <a:t> Akademi Yayınları.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1400" dirty="0">
                <a:latin typeface="Comic Sans MS" panose="030F0902030302020204" pitchFamily="66" charset="0"/>
              </a:rPr>
              <a:t>Darıca, N., </a:t>
            </a:r>
            <a:r>
              <a:rPr lang="tr-TR" sz="1400" dirty="0" err="1">
                <a:latin typeface="Comic Sans MS" panose="030F0902030302020204" pitchFamily="66" charset="0"/>
              </a:rPr>
              <a:t>Abidoğlu</a:t>
            </a:r>
            <a:r>
              <a:rPr lang="tr-TR" sz="1400" dirty="0">
                <a:latin typeface="Comic Sans MS" panose="030F0902030302020204" pitchFamily="66" charset="0"/>
              </a:rPr>
              <a:t>, Ü.ve Gümüşçü, S. (2002). </a:t>
            </a:r>
            <a:r>
              <a:rPr lang="tr-TR" sz="1400" i="1" dirty="0">
                <a:latin typeface="Comic Sans MS" panose="030F0902030302020204" pitchFamily="66" charset="0"/>
              </a:rPr>
              <a:t>Otizm ve otistik çocuklar. </a:t>
            </a:r>
            <a:r>
              <a:rPr lang="tr-TR" sz="1400" dirty="0">
                <a:latin typeface="Comic Sans MS" panose="030F0902030302020204" pitchFamily="66" charset="0"/>
              </a:rPr>
              <a:t>İstanbul: Özgür Yayınları.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1400" dirty="0">
                <a:latin typeface="Comic Sans MS" panose="030F0902030302020204" pitchFamily="66" charset="0"/>
              </a:rPr>
              <a:t>Dere- Çiftçi, H. (2007). </a:t>
            </a:r>
            <a:r>
              <a:rPr lang="tr-TR" sz="1400" i="1" dirty="0">
                <a:latin typeface="Comic Sans MS" panose="030F0902030302020204" pitchFamily="66" charset="0"/>
              </a:rPr>
              <a:t>Zihin engelli çocuklara renk kavramını kazandırmada eş zamanlı ipucuyla öğretimin bireysel ve grup eğitimindeki etkisinin karşılaştırılması.</a:t>
            </a:r>
            <a:r>
              <a:rPr lang="tr-TR" sz="1400" dirty="0">
                <a:latin typeface="Comic Sans MS" panose="030F0902030302020204" pitchFamily="66" charset="0"/>
              </a:rPr>
              <a:t> (Yayınlanmamış Doktora Tezi), Gazi Üniversitesi, Eğitim Bilimleri Enstitüsü, Ankara.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1400" dirty="0">
                <a:latin typeface="Comic Sans MS" panose="030F0902030302020204" pitchFamily="66" charset="0"/>
              </a:rPr>
              <a:t>Duman, T. (2009). Etkili öğretim ve öğrenme. N. Aral ve T. Duman (</a:t>
            </a:r>
            <a:r>
              <a:rPr lang="tr-TR" sz="1400" dirty="0" err="1">
                <a:latin typeface="Comic Sans MS" panose="030F0902030302020204" pitchFamily="66" charset="0"/>
              </a:rPr>
              <a:t>Eds</a:t>
            </a:r>
            <a:r>
              <a:rPr lang="tr-TR" sz="1400" dirty="0">
                <a:latin typeface="Comic Sans MS" panose="030F0902030302020204" pitchFamily="66" charset="0"/>
              </a:rPr>
              <a:t>.). </a:t>
            </a:r>
            <a:r>
              <a:rPr lang="tr-TR" sz="1400" i="1" dirty="0">
                <a:latin typeface="Comic Sans MS" panose="030F0902030302020204" pitchFamily="66" charset="0"/>
              </a:rPr>
              <a:t>Eğitim psikolojisi. </a:t>
            </a:r>
            <a:r>
              <a:rPr lang="tr-TR" sz="1400" dirty="0">
                <a:latin typeface="Comic Sans MS" panose="030F0902030302020204" pitchFamily="66" charset="0"/>
              </a:rPr>
              <a:t>İçinde (s. 425-448). İstanbul: Kriter Yayınları.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1400" dirty="0" err="1">
                <a:latin typeface="Comic Sans MS" panose="030F0902030302020204" pitchFamily="66" charset="0"/>
              </a:rPr>
              <a:t>Gürgür</a:t>
            </a:r>
            <a:r>
              <a:rPr lang="tr-TR" sz="1400" dirty="0">
                <a:latin typeface="Comic Sans MS" panose="030F0902030302020204" pitchFamily="66" charset="0"/>
              </a:rPr>
              <a:t>, H. (2005). </a:t>
            </a:r>
            <a:r>
              <a:rPr lang="tr-TR" sz="1400" i="1" dirty="0">
                <a:latin typeface="Comic Sans MS" panose="030F0902030302020204" pitchFamily="66" charset="0"/>
              </a:rPr>
              <a:t>Kaynaştırma uygulamasının yapıldığı ilköğretim sınıfında işbirliği ile öğretim yaklaşımının incelenmesi.</a:t>
            </a:r>
            <a:r>
              <a:rPr lang="tr-TR" sz="1400" dirty="0">
                <a:latin typeface="Comic Sans MS" panose="030F0902030302020204" pitchFamily="66" charset="0"/>
              </a:rPr>
              <a:t> (Yayınlanmamış Doktora Tezi), Ankara Üniversitesi, Eğitim Bilimleri Enstitüsü, Ankara.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1400" dirty="0">
                <a:latin typeface="Comic Sans MS" panose="030F0902030302020204" pitchFamily="66" charset="0"/>
              </a:rPr>
              <a:t>Kargın, T. (2006). Öğretimin uyarlanması. B. Sucuoğlu ve T. Kargın (</a:t>
            </a:r>
            <a:r>
              <a:rPr lang="tr-TR" sz="1400" dirty="0" err="1">
                <a:latin typeface="Comic Sans MS" panose="030F0902030302020204" pitchFamily="66" charset="0"/>
              </a:rPr>
              <a:t>Eds</a:t>
            </a:r>
            <a:r>
              <a:rPr lang="tr-TR" sz="1400" dirty="0">
                <a:latin typeface="Comic Sans MS" panose="030F0902030302020204" pitchFamily="66" charset="0"/>
              </a:rPr>
              <a:t>.). </a:t>
            </a:r>
            <a:r>
              <a:rPr lang="tr-TR" sz="1400" i="1" dirty="0">
                <a:latin typeface="Comic Sans MS" panose="030F0902030302020204" pitchFamily="66" charset="0"/>
              </a:rPr>
              <a:t>İlköğretimde kaynaştırma uygulamaları. </a:t>
            </a:r>
            <a:r>
              <a:rPr lang="tr-TR" sz="1400" dirty="0">
                <a:latin typeface="Comic Sans MS" panose="030F0902030302020204" pitchFamily="66" charset="0"/>
              </a:rPr>
              <a:t>İçinde (s. 165-212). Eskişehir: Anadolu Üniversitesi Yayınları.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1400" dirty="0">
                <a:latin typeface="Comic Sans MS" panose="030F0902030302020204" pitchFamily="66" charset="0"/>
              </a:rPr>
              <a:t>Tekin- İftar, E. (2007). Kaynaştırma uygulamalarında öğretimin planlanması. S. </a:t>
            </a:r>
            <a:r>
              <a:rPr lang="tr-TR" sz="1400" dirty="0" err="1">
                <a:latin typeface="Comic Sans MS" panose="030F0902030302020204" pitchFamily="66" charset="0"/>
              </a:rPr>
              <a:t>Eripek</a:t>
            </a:r>
            <a:r>
              <a:rPr lang="tr-TR" sz="1400" dirty="0">
                <a:latin typeface="Comic Sans MS" panose="030F0902030302020204" pitchFamily="66" charset="0"/>
              </a:rPr>
              <a:t> (Ed.). </a:t>
            </a:r>
            <a:r>
              <a:rPr lang="tr-TR" sz="1400" i="1" dirty="0">
                <a:latin typeface="Comic Sans MS" panose="030F0902030302020204" pitchFamily="66" charset="0"/>
              </a:rPr>
              <a:t>İlköğretimde kaynaştırma. </a:t>
            </a:r>
            <a:r>
              <a:rPr lang="tr-TR" sz="1400" dirty="0">
                <a:latin typeface="Comic Sans MS" panose="030F0902030302020204" pitchFamily="66" charset="0"/>
              </a:rPr>
              <a:t>İçinde (s. 65-86). Eskişehir: Anadolu Üniversitesi Yayınları.</a:t>
            </a:r>
          </a:p>
          <a:p>
            <a:r>
              <a:rPr lang="tr-TR" sz="1600" dirty="0">
                <a:latin typeface="Comic Sans MS" panose="030F0902030302020204" pitchFamily="66" charset="0"/>
              </a:rPr>
              <a:t> 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8FC22654-6BF3-0F4C-B3D6-6B977FA6F554}"/>
              </a:ext>
            </a:extLst>
          </p:cNvPr>
          <p:cNvSpPr/>
          <p:nvPr/>
        </p:nvSpPr>
        <p:spPr>
          <a:xfrm>
            <a:off x="4943872" y="195788"/>
            <a:ext cx="18599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200" b="1" dirty="0"/>
              <a:t>Kaynaklar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99363076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>
            <a:extLst>
              <a:ext uri="{FF2B5EF4-FFF2-40B4-BE49-F238E27FC236}">
                <a16:creationId xmlns:a16="http://schemas.microsoft.com/office/drawing/2014/main" id="{E7F0BC95-A941-4514-BD83-F34F54520B9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152650" y="1207295"/>
          <a:ext cx="7886700" cy="42826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9D5554C-2433-4A70-A587-F53DE781E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</p:spTree>
    <p:extLst>
      <p:ext uri="{BB962C8B-B14F-4D97-AF65-F5344CB8AC3E}">
        <p14:creationId xmlns:p14="http://schemas.microsoft.com/office/powerpoint/2010/main" val="2113825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495600" y="274638"/>
            <a:ext cx="7200800" cy="1143000"/>
          </a:xfrm>
          <a:solidFill>
            <a:schemeClr val="accent3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  <a:cs typeface="Arial" pitchFamily="34" charset="0"/>
              </a:rPr>
              <a:t>ÖĞRETİM YÖNTEMİ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7408666"/>
              </p:ext>
            </p:extLst>
          </p:nvPr>
        </p:nvGraphicFramePr>
        <p:xfrm>
          <a:off x="263352" y="1988840"/>
          <a:ext cx="11593288" cy="3744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</p:spTree>
    <p:extLst>
      <p:ext uri="{BB962C8B-B14F-4D97-AF65-F5344CB8AC3E}">
        <p14:creationId xmlns:p14="http://schemas.microsoft.com/office/powerpoint/2010/main" val="3409795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19536" y="274638"/>
            <a:ext cx="8208912" cy="994122"/>
          </a:xfr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</a:rPr>
              <a:t>Doğrudan Öğretim Yöntemi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9376" y="1600201"/>
            <a:ext cx="11305256" cy="4525963"/>
          </a:xfrm>
          <a:ln>
            <a:solidFill>
              <a:schemeClr val="accent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Öğretmenin aktif olduğu bu yöntemde konu küçük alt parçalara ayrılarak çocuklara verilmekte, çocuklara öğrendikleri her konuya yönelik sorular sorulmaktadır.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Bu şekilde çocuğun konuyu anlayıp anlamadığı kontrol edilmektedir.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Çocuklar sorulan sorulara doğru cevap verirlerse pekiştirilmekte, yanlış cevap verirse ya da cevap veremezlerse düzeltici ya da yönlendirici ipuçları çocuklara sunulmaktadır.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</p:spTree>
    <p:extLst>
      <p:ext uri="{BB962C8B-B14F-4D97-AF65-F5344CB8AC3E}">
        <p14:creationId xmlns:p14="http://schemas.microsoft.com/office/powerpoint/2010/main" val="1713293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6" name="Dikdörtgen 5"/>
          <p:cNvSpPr/>
          <p:nvPr/>
        </p:nvSpPr>
        <p:spPr>
          <a:xfrm>
            <a:off x="623392" y="1700808"/>
            <a:ext cx="10945216" cy="3816424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Doğrudan öğretim yöntemi ile ders işlenirken öğretmen öncelikle çocuğun mevcut olan beceri durumlarını belirler.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Çocuklara belirlenen amaçları kazandırmak için kullanılacak materyaller seçilerek bu materyaller çocuklara tanıtılır.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Öğretmen çocukların anlatılanları anlayıp anlamadığını sürekli kontrol eder.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B17F1155-D7A2-F74F-9D30-34ECFD188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9536" y="274638"/>
            <a:ext cx="8208912" cy="1143000"/>
          </a:xfr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</a:rPr>
              <a:t>Doğrudan Öğretim Yöntemi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742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8" name="Dikdörtgen 7"/>
          <p:cNvSpPr/>
          <p:nvPr/>
        </p:nvSpPr>
        <p:spPr>
          <a:xfrm>
            <a:off x="623392" y="1844824"/>
            <a:ext cx="10945216" cy="413613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Bu teknikte çocuğa sunulan ipucu ve yardımlar zamanla azaltılmalı ve çocuğun beceriyi bağımsız olarak yapması amaçlanmalıdır.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Çocuk yeni bir konu ya da beceriyi öğrenirken geri bildirimde bulunulmalı, gerektiği durumlarda hatalar düzeltilerek, çocuğun bağımsız olarak beceriyi gerçekleştirmesi hedeflenmelidir.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B17F1155-D7A2-F74F-9D30-34ECFD188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9536" y="274638"/>
            <a:ext cx="8208912" cy="1143000"/>
          </a:xfr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</a:rPr>
              <a:t>Doğrudan Öğretim Yöntemi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627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ln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Çocuğun bağımsız olarak yapacağı öğrenme faaliyetleri sürekli olarak desteklenmelidir.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Öğretmen çocukları sürekli olarak değerlendirmeli, değerlendirme sonucunda bulunan hatalar hemen düzeltilmelidir.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Bu teknik özel </a:t>
            </a:r>
            <a:r>
              <a:rPr lang="tr-TR" sz="2800" dirty="0" err="1">
                <a:latin typeface="Comic Sans MS" panose="030F0702030302020204" pitchFamily="66" charset="0"/>
              </a:rPr>
              <a:t>gereksinimli</a:t>
            </a:r>
            <a:r>
              <a:rPr lang="tr-TR" sz="2800" dirty="0">
                <a:latin typeface="Comic Sans MS" panose="030F0702030302020204" pitchFamily="66" charset="0"/>
              </a:rPr>
              <a:t> çocukların bulunduğu sınıfta rahatlıkla kullanılabilen bir tekniktir (</a:t>
            </a:r>
            <a:r>
              <a:rPr lang="tr-TR" sz="2800" dirty="0" err="1">
                <a:latin typeface="Comic Sans MS" panose="030F0702030302020204" pitchFamily="66" charset="0"/>
              </a:rPr>
              <a:t>Çifci</a:t>
            </a:r>
            <a:r>
              <a:rPr lang="tr-TR" sz="2800" dirty="0">
                <a:latin typeface="Comic Sans MS" panose="030F0702030302020204" pitchFamily="66" charset="0"/>
              </a:rPr>
              <a:t> ve Sucuoğlu, 2003; Kargın, 2006; Tekin- İftar, 2007).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tr-TR" sz="2800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  <p:sp>
        <p:nvSpPr>
          <p:cNvPr id="7" name="Başlık 1">
            <a:extLst>
              <a:ext uri="{FF2B5EF4-FFF2-40B4-BE49-F238E27FC236}">
                <a16:creationId xmlns:a16="http://schemas.microsoft.com/office/drawing/2014/main" id="{961D6742-79AE-8B45-9537-7E8F25F7A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9536" y="274638"/>
            <a:ext cx="8208912" cy="922114"/>
          </a:xfr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</a:rPr>
              <a:t>Doğrudan Öğretim Yöntemi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698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135560" y="274638"/>
            <a:ext cx="8568952" cy="1143000"/>
          </a:xfr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</a:rPr>
              <a:t>Keşif Yoluyla Öğretim Yöntemi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2564904"/>
            <a:ext cx="10972800" cy="2836911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Çocukların aktif oldukları bu öğretim yönteminin temel felsefesi;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dirty="0">
                <a:solidFill>
                  <a:schemeClr val="tx1"/>
                </a:solidFill>
                <a:latin typeface="Comic Sans MS" panose="030F0702030302020204" pitchFamily="66" charset="0"/>
              </a:rPr>
              <a:t>Çocukların kendi öğrenme yaşantılarını oluşturabilecek güçte oldukları, gereken öğrenme ortamı sağlandığında çocukların öğrenebileceklerini, problem durumlarını gelişimsel düzeye göre çözebilecekleri düşüncesine dayanmaktadır.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ARAL-Kaynaştırma Uygulamaları</a:t>
            </a:r>
          </a:p>
        </p:txBody>
      </p:sp>
    </p:spTree>
    <p:extLst>
      <p:ext uri="{BB962C8B-B14F-4D97-AF65-F5344CB8AC3E}">
        <p14:creationId xmlns:p14="http://schemas.microsoft.com/office/powerpoint/2010/main" val="274411995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2175</Words>
  <Application>Microsoft Macintosh PowerPoint</Application>
  <PresentationFormat>Geniş ekran</PresentationFormat>
  <Paragraphs>219</Paragraphs>
  <Slides>37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37</vt:i4>
      </vt:variant>
    </vt:vector>
  </HeadingPairs>
  <TitlesOfParts>
    <vt:vector size="41" baseType="lpstr">
      <vt:lpstr>Arial</vt:lpstr>
      <vt:lpstr>Calibri</vt:lpstr>
      <vt:lpstr>Comic Sans MS</vt:lpstr>
      <vt:lpstr>Ofis Teması</vt:lpstr>
      <vt:lpstr>KAYNAŞTIRMA UYGULAMASINDA ÖĞRETİM YÖNTEMİNE İLİŞKİN UYARLAMALAR</vt:lpstr>
      <vt:lpstr>SUNU AKIŞI</vt:lpstr>
      <vt:lpstr>PowerPoint Sunusu</vt:lpstr>
      <vt:lpstr>ÖĞRETİM YÖNTEMİ</vt:lpstr>
      <vt:lpstr>Doğrudan Öğretim Yöntemi</vt:lpstr>
      <vt:lpstr>Doğrudan Öğretim Yöntemi</vt:lpstr>
      <vt:lpstr>Doğrudan Öğretim Yöntemi</vt:lpstr>
      <vt:lpstr>Doğrudan Öğretim Yöntemi</vt:lpstr>
      <vt:lpstr>Keşif Yoluyla Öğretim Yöntemi</vt:lpstr>
      <vt:lpstr>Keşif Yoluyla Öğretim Yöntemi</vt:lpstr>
      <vt:lpstr>İşbirliğine Dayalı Öğretim Yöntemi</vt:lpstr>
      <vt:lpstr>İşbirliğine Dayalı Öğretim Yöntemi</vt:lpstr>
      <vt:lpstr>İşbirliğine Dayalı Öğretim Yöntemi</vt:lpstr>
      <vt:lpstr>Öğretim Teknikleri</vt:lpstr>
      <vt:lpstr>Yardım</vt:lpstr>
      <vt:lpstr>PowerPoint Sunusu</vt:lpstr>
      <vt:lpstr>Model Olma</vt:lpstr>
      <vt:lpstr>PowerPoint Sunusu</vt:lpstr>
      <vt:lpstr>PowerPoint Sunusu</vt:lpstr>
      <vt:lpstr>PowerPoint Sunusu</vt:lpstr>
      <vt:lpstr>PowerPoint Sunusu</vt:lpstr>
      <vt:lpstr>Zincirleme Davranışların Adım Adım Öğretilmesi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Davranışın Tekrarlanması</vt:lpstr>
      <vt:lpstr>Genelleme</vt:lpstr>
      <vt:lpstr>Genelleme</vt:lpstr>
      <vt:lpstr>Soru Sorma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KAYNAŞTIRMA</dc:title>
  <dc:creator>ezgi</dc:creator>
  <cp:lastModifiedBy>Microsoft Office User</cp:lastModifiedBy>
  <cp:revision>28</cp:revision>
  <dcterms:created xsi:type="dcterms:W3CDTF">2017-01-09T09:12:44Z</dcterms:created>
  <dcterms:modified xsi:type="dcterms:W3CDTF">2020-12-06T16:21:44Z</dcterms:modified>
</cp:coreProperties>
</file>