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751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613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7136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436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663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192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1867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05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25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689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30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12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660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579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416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87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9714A-1D23-4324-B174-D07B1467D5E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9BB0FCA-B844-40B0-A4BB-E2CFE3A73A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49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A79271-FE10-4355-A61C-E78C37AE1B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2800" dirty="0"/>
              <a:t>HİN 416 ÇEŞİTLİ METİNLERDEN HİNTÇE ÇEVİRİLER</a:t>
            </a:r>
            <a:br>
              <a:rPr lang="tr-TR" sz="2800" dirty="0"/>
            </a:br>
            <a:r>
              <a:rPr lang="tr-TR" sz="2800" dirty="0"/>
              <a:t>4.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464E7FF-E70B-499B-8A7D-D5335F21B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8012318" cy="1271938"/>
          </a:xfrm>
        </p:spPr>
        <p:txBody>
          <a:bodyPr>
            <a:normAutofit fontScale="92500" lnSpcReduction="20000"/>
          </a:bodyPr>
          <a:lstStyle/>
          <a:p>
            <a:r>
              <a:rPr lang="tr-TR" sz="1100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sz="1100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sz="1100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sz="1100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sz="1100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67660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CED2AFC-A7F0-4CAA-A919-F98F93886A8A}"/>
              </a:ext>
            </a:extLst>
          </p:cNvPr>
          <p:cNvSpPr/>
          <p:nvPr/>
        </p:nvSpPr>
        <p:spPr>
          <a:xfrm>
            <a:off x="2079057" y="1049154"/>
            <a:ext cx="7064943" cy="3484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b="1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पूर्व मध्य</a:t>
            </a:r>
            <a:r>
              <a:rPr lang="tr-TR" b="1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b="1" dirty="0">
                <a:latin typeface="Sanskrit 2003"/>
                <a:ea typeface="Calibri" panose="020F0502020204030204" pitchFamily="34" charset="0"/>
              </a:rPr>
              <a:t>युग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	अजन्ता की पहली गुफा के कुछ चित्र सातवीं सदी के हैं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पर दूसरी में तो उनकी भरमार है । समय बादल जाने पर भी चित्रों की सुकुमारता या सौन्दर्य में कोई विशेष अन्तर नहीं आया है । फिर भी पूर्व-मध्य काल की भारतीय चित्रकला के सुन्दर और कुछ दूसरे नमूने अजन्ताके बाहर अन्य स्थानों में  हैं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बाघ 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वादामी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सित्तनवासल   और एलोरा की गुफाओं में । पूर्व   मध्य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युग के चित्र साधारणत: 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600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ईस्वी से 900 ईस्वी के वीच के हैं ।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340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DB85EC5-EC3D-44ED-B403-B5AC63A685EB}"/>
              </a:ext>
            </a:extLst>
          </p:cNvPr>
          <p:cNvSpPr/>
          <p:nvPr/>
        </p:nvSpPr>
        <p:spPr>
          <a:xfrm>
            <a:off x="1963554" y="1020278"/>
            <a:ext cx="7180446" cy="3381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i="1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बाघ  –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बाघ की गुफाएँ मध्य प्रदेश राज्य (ग्वालियर मालवा ) में बाघ नाम की नदी के किनारे हैं । इनका पता अजन्ता की गुफाओं के बाद चला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बीसवीं सदी में । हैं ये गुप्तकाल से कुछ ही बाद की। गुफाओं की संख्या नौ है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पर वे प्रायः टूटी-फूटी हालत में हैं । चित्र चौथी और पाँचवीं गुफाओं में हैं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सजीव और गतिमान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अजन्ता के चित्रों से मिलते-जुलते । एक चित्र में रोतीनारी का बड़ा करुण चित्रण हुआ  है । हाथियों और घोड़ों का चित्रण बाघ में असाधारण सुन्दर ढंग से हुआ है । बाढ़ के चित्रों की शैली अजन्ता से बहुत मीलती है ।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677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3585280-051A-47B5-9201-E242859CB8CC}"/>
              </a:ext>
            </a:extLst>
          </p:cNvPr>
          <p:cNvSpPr/>
          <p:nvPr/>
        </p:nvSpPr>
        <p:spPr>
          <a:xfrm>
            <a:off x="1925053" y="837398"/>
            <a:ext cx="7218947" cy="3347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i="1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बादामी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–वातापी या बादामी चालुक्य राजाओं की राजधानी थी । यहीं के राजा पुलकेशिन द्वितीय ने हर्षवर्धन को हराया था । अपनी उस जीत का हाल उसने ऐहोल के अभिलेख में लिखवाया । बादामी ऐहोल के पास ही है । बादामी मेन चार गुफाएँ हैं । इन गुफा मन्दिरों मेन भित्तिचिर हैं जो काफी सुन्दरहैं और बाघ के चित्रों से बेहतर स्थिति में हैं । खम्भे के सहारे प्रतीक्षा में खड़ी  नारी का चित्र अभिराम है । वैसे वहाँ के अनेक चित्रों की जानकारों ने प्रशंसा की है ।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767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DA14411F-BF1E-4951-9F27-972FFE2169BA}"/>
              </a:ext>
            </a:extLst>
          </p:cNvPr>
          <p:cNvSpPr/>
          <p:nvPr/>
        </p:nvSpPr>
        <p:spPr>
          <a:xfrm>
            <a:off x="1578543" y="808523"/>
            <a:ext cx="7565457" cy="3725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i="1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सित्तनवासल –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दक्षिण में तंजोर के पास पुडुकोट्टा में  पल्लवों की बनवाई गुफाओं में दीवारों पर चित्र बने हैं । इन दरी-गृहों (गुफा- मन्दिरों) और चित्रों का निर्माण सातवीं सदी ईस्वी के पूर्वार्द्ध में महेन्द्रवर्मन् प्रथम और उसके बेटे नरसिंहवर्मन् ने कराया था । इनकी कुछ नारी-मूर्तियाँ बड़ी कमनीय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और आकर्षक हैं । सित्तनवासल के चित्रों की शैली भी अजंता जैसी ही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है । इनमें भी बड़ी गति और जीवन है । सरोवर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कमल-वन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पुष्प-चयन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नृत्य</a:t>
            </a:r>
            <a:r>
              <a:rPr lang="tr-TR" dirty="0"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अलंकार आदि के कुछ नमूने वहाँ बड़े   सुघड़ हैं ।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17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5F795F6-DF12-43C4-A6D3-1D6C8B342154}"/>
              </a:ext>
            </a:extLst>
          </p:cNvPr>
          <p:cNvSpPr/>
          <p:nvPr/>
        </p:nvSpPr>
        <p:spPr>
          <a:xfrm>
            <a:off x="1491916" y="837398"/>
            <a:ext cx="7459579" cy="4211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i="1" dirty="0">
                <a:ea typeface="Calibri" panose="020F0502020204030204" pitchFamily="34" charset="0"/>
                <a:cs typeface="Sanskrit 2003"/>
              </a:rPr>
              <a:t>एलोरा –</a:t>
            </a:r>
            <a:r>
              <a:rPr lang="hi-IN" dirty="0">
                <a:ea typeface="Calibri" panose="020F0502020204030204" pitchFamily="34" charset="0"/>
                <a:cs typeface="Sanskrit 2003"/>
              </a:rPr>
              <a:t>एलोरा के गुफा-मन्दिर संख्या में उनतीस हैं । अजन्ता से ये करीब पचहत्तर मील और औरंगाबाद से दौलताबाद (यादवों की देवगिरि) के पास सोलह मिल की दूरी पर हैं । यहाँ हिन्दुओं और  जैनियों के मन्दिर हैं और अधिकतर उनमें मूर्तियाँ कटी हुई हैं</a:t>
            </a:r>
            <a:r>
              <a:rPr lang="tr-TR" dirty="0">
                <a:latin typeface="Sanskrit 2003"/>
                <a:ea typeface="Calibri" panose="020F0502020204030204" pitchFamily="34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पर कैलाश</a:t>
            </a:r>
            <a:r>
              <a:rPr lang="tr-TR" dirty="0">
                <a:latin typeface="Sanskrit 2003"/>
                <a:ea typeface="Calibri" panose="020F0502020204030204" pitchFamily="34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इन्द्रसभा आदि कुछ गुफाओं में सुन्दर चित्र भी बने हैं। शायद अन्य गुफाओं में भी चित्र थे जो अब मिट गए हैं । बचे हुए चित्र अनुमानतः आठवीं सदी के हैं । अच्छे होते हुए भी इनमें और अजन्ता के चित्रों में बड़ा अन्तर है।  ये उनके सामने घटिया स्तर के हैं । वास्तव में एलोरा का महत्त्व उसके चित्रों में नहीं मूर्तियों में है</a:t>
            </a:r>
            <a:r>
              <a:rPr lang="tr-TR" dirty="0">
                <a:latin typeface="Sanskrit 2003"/>
                <a:ea typeface="Calibri" panose="020F0502020204030204" pitchFamily="34" charset="0"/>
              </a:rPr>
              <a:t>,</a:t>
            </a:r>
            <a:r>
              <a:rPr lang="hi-IN" dirty="0">
                <a:latin typeface="Sanskrit 2003"/>
                <a:ea typeface="Calibri" panose="020F0502020204030204" pitchFamily="34" charset="0"/>
              </a:rPr>
              <a:t> जैसे अच्छी मूर्तियों के बावजूद अजन्ता का महत्त्व उसके चित्रों में है । एलोरा के कैलाश-मन्दिर के कुछ चित्र यौन और शृंगारिक हैं ।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9831613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562</Words>
  <Application>Microsoft Office PowerPoint</Application>
  <PresentationFormat>Geniş ekran</PresentationFormat>
  <Paragraphs>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Sanskrit 2003</vt:lpstr>
      <vt:lpstr>Trebuchet MS</vt:lpstr>
      <vt:lpstr>Wingdings 3</vt:lpstr>
      <vt:lpstr>Yüzeyler</vt:lpstr>
      <vt:lpstr>HİN 416 ÇEŞİTLİ METİNLERDEN HİNTÇE ÇEVİRİLER 4.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4. Hafta</dc:title>
  <dc:creator>Casper</dc:creator>
  <cp:lastModifiedBy>Casper</cp:lastModifiedBy>
  <cp:revision>2</cp:revision>
  <dcterms:created xsi:type="dcterms:W3CDTF">2020-05-03T21:28:32Z</dcterms:created>
  <dcterms:modified xsi:type="dcterms:W3CDTF">2020-05-03T21:44:10Z</dcterms:modified>
</cp:coreProperties>
</file>