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8" r:id="rId2"/>
    <p:sldId id="257" r:id="rId3"/>
    <p:sldId id="272" r:id="rId4"/>
    <p:sldId id="308" r:id="rId5"/>
    <p:sldId id="311" r:id="rId6"/>
    <p:sldId id="312" r:id="rId7"/>
    <p:sldId id="313" r:id="rId8"/>
    <p:sldId id="256" r:id="rId9"/>
    <p:sldId id="276" r:id="rId10"/>
    <p:sldId id="269" r:id="rId11"/>
    <p:sldId id="273" r:id="rId12"/>
    <p:sldId id="274" r:id="rId13"/>
    <p:sldId id="275" r:id="rId14"/>
  </p:sldIdLst>
  <p:sldSz cx="959961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46" autoAdjust="0"/>
    <p:restoredTop sz="94660"/>
  </p:normalViewPr>
  <p:slideViewPr>
    <p:cSldViewPr snapToGrid="0">
      <p:cViewPr>
        <p:scale>
          <a:sx n="66" d="100"/>
          <a:sy n="66" d="100"/>
        </p:scale>
        <p:origin x="1906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971" y="1178222"/>
            <a:ext cx="8159671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9952" y="3781306"/>
            <a:ext cx="7199710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661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169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9723" y="383297"/>
            <a:ext cx="2069917" cy="610108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9974" y="383297"/>
            <a:ext cx="6089754" cy="6101085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5931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838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974" y="1794831"/>
            <a:ext cx="8279666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974" y="4817876"/>
            <a:ext cx="8279666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093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973" y="1916484"/>
            <a:ext cx="4079836" cy="456789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9804" y="1916484"/>
            <a:ext cx="4079836" cy="456789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484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383299"/>
            <a:ext cx="8279666" cy="1391534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225" y="1764832"/>
            <a:ext cx="406108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225" y="2629749"/>
            <a:ext cx="4061086" cy="386796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805" y="1764832"/>
            <a:ext cx="408108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9805" y="2629749"/>
            <a:ext cx="4081086" cy="386796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8682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095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5279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479954"/>
            <a:ext cx="30961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086" y="1036570"/>
            <a:ext cx="4859804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224" y="2159794"/>
            <a:ext cx="30961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103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479954"/>
            <a:ext cx="30961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086" y="1036570"/>
            <a:ext cx="4859804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224" y="2159794"/>
            <a:ext cx="30961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314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9974" y="383299"/>
            <a:ext cx="827966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9974" y="1916484"/>
            <a:ext cx="8279666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9973" y="6672698"/>
            <a:ext cx="215991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9872" y="6672698"/>
            <a:ext cx="3239869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727" y="6672698"/>
            <a:ext cx="215991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466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9.emf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1">
            <a:extLst>
              <a:ext uri="{FF2B5EF4-FFF2-40B4-BE49-F238E27FC236}">
                <a16:creationId xmlns:a16="http://schemas.microsoft.com/office/drawing/2014/main" id="{A95121A1-DC5D-4AEF-BD17-AAB05BBDCA3C}"/>
              </a:ext>
            </a:extLst>
          </p:cNvPr>
          <p:cNvSpPr txBox="1">
            <a:spLocks/>
          </p:cNvSpPr>
          <p:nvPr/>
        </p:nvSpPr>
        <p:spPr>
          <a:xfrm>
            <a:off x="3130359" y="1087924"/>
            <a:ext cx="5985777" cy="1043708"/>
          </a:xfrm>
          <a:prstGeom prst="rect">
            <a:avLst/>
          </a:prstGeom>
        </p:spPr>
        <p:txBody>
          <a:bodyPr/>
          <a:lstStyle>
            <a:lvl1pPr algn="l" defTabSz="9450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3657" b="1" dirty="0"/>
              <a:t>JEOMORFOLOİK ANALİZ I</a:t>
            </a:r>
          </a:p>
          <a:p>
            <a:pPr algn="r"/>
            <a:endParaRPr lang="tr-TR" sz="2205" b="1" dirty="0"/>
          </a:p>
          <a:p>
            <a:pPr algn="r"/>
            <a:endParaRPr lang="tr-TR" sz="2205" b="1" dirty="0"/>
          </a:p>
          <a:p>
            <a:pPr algn="r"/>
            <a:r>
              <a:rPr lang="tr-TR" sz="2205" b="1" dirty="0"/>
              <a:t>Dr. Erkan Yılmaz</a:t>
            </a:r>
          </a:p>
        </p:txBody>
      </p:sp>
      <p:sp>
        <p:nvSpPr>
          <p:cNvPr id="7" name="Metin kutusu 3">
            <a:extLst>
              <a:ext uri="{FF2B5EF4-FFF2-40B4-BE49-F238E27FC236}">
                <a16:creationId xmlns:a16="http://schemas.microsoft.com/office/drawing/2014/main" id="{C5CAC4AC-B6E9-45BF-897F-41B5F6D713BC}"/>
              </a:ext>
            </a:extLst>
          </p:cNvPr>
          <p:cNvSpPr txBox="1"/>
          <p:nvPr/>
        </p:nvSpPr>
        <p:spPr>
          <a:xfrm>
            <a:off x="366049" y="3448322"/>
            <a:ext cx="6699530" cy="3654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905" b="1" dirty="0"/>
              <a:t>Hafta 3 – Profil Analizleri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000" b="1" dirty="0"/>
              <a:t>2 boyutlu grafikler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000" b="1" dirty="0"/>
              <a:t>3 Boyutlu grafikler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000" b="1" dirty="0"/>
              <a:t>Topografik Profiller </a:t>
            </a:r>
          </a:p>
          <a:p>
            <a:pPr lvl="2"/>
            <a:r>
              <a:rPr lang="tr-TR" sz="1905" b="1" dirty="0"/>
              <a:t>Profil</a:t>
            </a:r>
          </a:p>
          <a:p>
            <a:pPr lvl="2"/>
            <a:r>
              <a:rPr lang="tr-TR" sz="1905" b="1" dirty="0"/>
              <a:t>Boyuna Profil</a:t>
            </a:r>
          </a:p>
          <a:p>
            <a:pPr lvl="2"/>
            <a:r>
              <a:rPr lang="tr-TR" sz="1905" b="1" dirty="0"/>
              <a:t>Enine Profil</a:t>
            </a:r>
          </a:p>
          <a:p>
            <a:pPr lvl="2"/>
            <a:r>
              <a:rPr lang="tr-TR" sz="1905" b="1" dirty="0"/>
              <a:t>Kırıklı Profil</a:t>
            </a:r>
          </a:p>
          <a:p>
            <a:pPr lvl="2"/>
            <a:r>
              <a:rPr lang="tr-TR" sz="1905" b="1" dirty="0"/>
              <a:t>Seri Profil</a:t>
            </a:r>
          </a:p>
          <a:p>
            <a:pPr lvl="2"/>
            <a:r>
              <a:rPr lang="tr-TR" sz="1905" b="1" dirty="0" err="1"/>
              <a:t>İzdüşüm</a:t>
            </a:r>
            <a:r>
              <a:rPr lang="tr-TR" sz="1905" b="1" dirty="0"/>
              <a:t> Profil</a:t>
            </a:r>
          </a:p>
          <a:p>
            <a:pPr lvl="2"/>
            <a:r>
              <a:rPr lang="tr-TR" sz="1905" b="1" dirty="0" err="1"/>
              <a:t>Sürempoze</a:t>
            </a:r>
            <a:r>
              <a:rPr lang="tr-TR" sz="1905" b="1" dirty="0"/>
              <a:t> Profil</a:t>
            </a:r>
          </a:p>
          <a:p>
            <a:pPr lvl="2"/>
            <a:r>
              <a:rPr lang="tr-TR" sz="1905" b="1" dirty="0"/>
              <a:t>Bileşik Profil</a:t>
            </a:r>
          </a:p>
        </p:txBody>
      </p:sp>
    </p:spTree>
    <p:extLst>
      <p:ext uri="{BB962C8B-B14F-4D97-AF65-F5344CB8AC3E}">
        <p14:creationId xmlns:p14="http://schemas.microsoft.com/office/powerpoint/2010/main" val="1500054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>
            <a:extLst>
              <a:ext uri="{FF2B5EF4-FFF2-40B4-BE49-F238E27FC236}">
                <a16:creationId xmlns:a16="http://schemas.microsoft.com/office/drawing/2014/main" id="{5935F066-92AB-4244-B6CB-5CE54526C3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098421"/>
              </p:ext>
            </p:extLst>
          </p:nvPr>
        </p:nvGraphicFramePr>
        <p:xfrm>
          <a:off x="0" y="0"/>
          <a:ext cx="5520449" cy="7145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Acrobat Document" r:id="rId3" imgW="5829300" imgH="7543800" progId="Acrobat.Document.DC">
                  <p:embed/>
                </p:oleObj>
              </mc:Choice>
              <mc:Fallback>
                <p:oleObj name="Acrobat Document" r:id="rId3" imgW="5829300" imgH="7543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520449" cy="7145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E08894A2-E3FF-4444-A6FC-E6576079487A}"/>
              </a:ext>
            </a:extLst>
          </p:cNvPr>
          <p:cNvSpPr txBox="1"/>
          <p:nvPr/>
        </p:nvSpPr>
        <p:spPr>
          <a:xfrm>
            <a:off x="6001408" y="2091557"/>
            <a:ext cx="30312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Ölçek?</a:t>
            </a:r>
          </a:p>
          <a:p>
            <a:r>
              <a:rPr lang="tr-TR" dirty="0" err="1"/>
              <a:t>Eşaralık</a:t>
            </a:r>
            <a:r>
              <a:rPr lang="tr-TR" dirty="0"/>
              <a:t>?</a:t>
            </a:r>
          </a:p>
          <a:p>
            <a:r>
              <a:rPr lang="tr-TR" dirty="0" err="1"/>
              <a:t>a,b</a:t>
            </a:r>
            <a:r>
              <a:rPr lang="tr-TR" dirty="0"/>
              <a:t> ve c noktalarının yüksekliği</a:t>
            </a:r>
          </a:p>
          <a:p>
            <a:r>
              <a:rPr lang="tr-TR" dirty="0"/>
              <a:t>Derelerin Çizimi</a:t>
            </a:r>
          </a:p>
          <a:p>
            <a:r>
              <a:rPr lang="tr-TR" dirty="0"/>
              <a:t>A-B Profil Hattı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C0B4ED6-AE82-45A0-9237-9F6F6125B235}"/>
              </a:ext>
            </a:extLst>
          </p:cNvPr>
          <p:cNvSpPr txBox="1"/>
          <p:nvPr/>
        </p:nvSpPr>
        <p:spPr>
          <a:xfrm>
            <a:off x="8658330" y="0"/>
            <a:ext cx="94128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b="1" dirty="0"/>
              <a:t>Örnek 1</a:t>
            </a:r>
          </a:p>
        </p:txBody>
      </p:sp>
      <p:graphicFrame>
        <p:nvGraphicFramePr>
          <p:cNvPr id="2" name="Nesne 1">
            <a:extLst>
              <a:ext uri="{FF2B5EF4-FFF2-40B4-BE49-F238E27FC236}">
                <a16:creationId xmlns:a16="http://schemas.microsoft.com/office/drawing/2014/main" id="{34648EA2-4058-4E9F-9D38-57CC7757E0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044463"/>
              </p:ext>
            </p:extLst>
          </p:nvPr>
        </p:nvGraphicFramePr>
        <p:xfrm>
          <a:off x="-1" y="0"/>
          <a:ext cx="5520449" cy="7145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Acrobat Document" r:id="rId5" imgW="5829300" imgH="7543800" progId="Acrobat.Document.DC">
                  <p:embed/>
                </p:oleObj>
              </mc:Choice>
              <mc:Fallback>
                <p:oleObj name="Acrobat Document" r:id="rId5" imgW="5829300" imgH="7543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5520449" cy="7145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1E2F36CA-1C72-4830-AA98-4FD45FF60073}"/>
              </a:ext>
            </a:extLst>
          </p:cNvPr>
          <p:cNvCxnSpPr>
            <a:cxnSpLocks/>
          </p:cNvCxnSpPr>
          <p:nvPr/>
        </p:nvCxnSpPr>
        <p:spPr>
          <a:xfrm>
            <a:off x="430924" y="177018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C979E079-6FAF-4872-B4A9-8593E51A65E9}"/>
              </a:ext>
            </a:extLst>
          </p:cNvPr>
          <p:cNvCxnSpPr>
            <a:cxnSpLocks/>
          </p:cNvCxnSpPr>
          <p:nvPr/>
        </p:nvCxnSpPr>
        <p:spPr>
          <a:xfrm>
            <a:off x="430924" y="1050597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2D4EA06C-BB18-42A2-BB54-7409B2CB245F}"/>
              </a:ext>
            </a:extLst>
          </p:cNvPr>
          <p:cNvCxnSpPr>
            <a:cxnSpLocks/>
          </p:cNvCxnSpPr>
          <p:nvPr/>
        </p:nvCxnSpPr>
        <p:spPr>
          <a:xfrm>
            <a:off x="430924" y="1869747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060CCC06-F0A7-489C-841D-D9AF2229F193}"/>
              </a:ext>
            </a:extLst>
          </p:cNvPr>
          <p:cNvCxnSpPr>
            <a:cxnSpLocks/>
          </p:cNvCxnSpPr>
          <p:nvPr/>
        </p:nvCxnSpPr>
        <p:spPr>
          <a:xfrm>
            <a:off x="430924" y="2676197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Bağlayıcı 11">
            <a:extLst>
              <a:ext uri="{FF2B5EF4-FFF2-40B4-BE49-F238E27FC236}">
                <a16:creationId xmlns:a16="http://schemas.microsoft.com/office/drawing/2014/main" id="{76CDB586-6261-4C3D-B751-A826030623D5}"/>
              </a:ext>
            </a:extLst>
          </p:cNvPr>
          <p:cNvCxnSpPr>
            <a:cxnSpLocks/>
          </p:cNvCxnSpPr>
          <p:nvPr/>
        </p:nvCxnSpPr>
        <p:spPr>
          <a:xfrm>
            <a:off x="430924" y="3488997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C6D1184C-5CEE-4F80-A0A2-01721B7D29E3}"/>
              </a:ext>
            </a:extLst>
          </p:cNvPr>
          <p:cNvCxnSpPr>
            <a:cxnSpLocks/>
          </p:cNvCxnSpPr>
          <p:nvPr/>
        </p:nvCxnSpPr>
        <p:spPr>
          <a:xfrm>
            <a:off x="430924" y="4314497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EBFDAAC2-93F7-47E0-89AE-9C3B73629031}"/>
              </a:ext>
            </a:extLst>
          </p:cNvPr>
          <p:cNvCxnSpPr>
            <a:cxnSpLocks/>
          </p:cNvCxnSpPr>
          <p:nvPr/>
        </p:nvCxnSpPr>
        <p:spPr>
          <a:xfrm>
            <a:off x="430924" y="5133647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82D6E2A0-C0EE-41D4-995C-6A3322C78524}"/>
              </a:ext>
            </a:extLst>
          </p:cNvPr>
          <p:cNvCxnSpPr>
            <a:cxnSpLocks/>
          </p:cNvCxnSpPr>
          <p:nvPr/>
        </p:nvCxnSpPr>
        <p:spPr>
          <a:xfrm>
            <a:off x="430924" y="5927397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4894A286-77F8-44B0-9A82-EAB8446348A6}"/>
              </a:ext>
            </a:extLst>
          </p:cNvPr>
          <p:cNvCxnSpPr>
            <a:cxnSpLocks/>
          </p:cNvCxnSpPr>
          <p:nvPr/>
        </p:nvCxnSpPr>
        <p:spPr>
          <a:xfrm>
            <a:off x="430924" y="6759247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85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80DF0642-B81B-4642-B5B7-3E149429D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8" t="19973" r="16727"/>
          <a:stretch/>
        </p:blipFill>
        <p:spPr>
          <a:xfrm>
            <a:off x="1377157" y="2784283"/>
            <a:ext cx="6388100" cy="4415030"/>
          </a:xfrm>
          <a:prstGeom prst="rect">
            <a:avLst/>
          </a:prstGeom>
        </p:spPr>
      </p:pic>
      <p:pic>
        <p:nvPicPr>
          <p:cNvPr id="10" name="İçerik Yer Tutucusu 4">
            <a:extLst>
              <a:ext uri="{FF2B5EF4-FFF2-40B4-BE49-F238E27FC236}">
                <a16:creationId xmlns:a16="http://schemas.microsoft.com/office/drawing/2014/main" id="{FB223FC6-FAD7-459A-8D52-F72E78B7D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4" t="17858" r="19151"/>
          <a:stretch/>
        </p:blipFill>
        <p:spPr>
          <a:xfrm>
            <a:off x="-96044" y="-16067"/>
            <a:ext cx="7861301" cy="560070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72537B40-5A5D-495A-BD54-5FCCB8914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1" t="19973" r="19894"/>
          <a:stretch/>
        </p:blipFill>
        <p:spPr>
          <a:xfrm>
            <a:off x="1020580" y="1328581"/>
            <a:ext cx="8001001" cy="5529759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0F749828-1A10-44AE-9502-5460A47FB4AB}"/>
              </a:ext>
            </a:extLst>
          </p:cNvPr>
          <p:cNvSpPr txBox="1"/>
          <p:nvPr/>
        </p:nvSpPr>
        <p:spPr>
          <a:xfrm>
            <a:off x="8658330" y="0"/>
            <a:ext cx="94128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b="1" dirty="0"/>
              <a:t>Örnek 1</a:t>
            </a:r>
          </a:p>
        </p:txBody>
      </p:sp>
    </p:spTree>
    <p:extLst>
      <p:ext uri="{BB962C8B-B14F-4D97-AF65-F5344CB8AC3E}">
        <p14:creationId xmlns:p14="http://schemas.microsoft.com/office/powerpoint/2010/main" val="162846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C7E75BD-13C3-4031-8B71-3F07C5BB4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17255" r="21523" b="12765"/>
          <a:stretch/>
        </p:blipFill>
        <p:spPr>
          <a:xfrm>
            <a:off x="660399" y="292100"/>
            <a:ext cx="7867777" cy="55753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6F2AEB4-4AAB-4F02-8DEC-89C1C8A246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2" t="16750" r="17843"/>
          <a:stretch/>
        </p:blipFill>
        <p:spPr>
          <a:xfrm>
            <a:off x="70428" y="782830"/>
            <a:ext cx="8457747" cy="603286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9795AA81-5DEA-431D-8D85-C2F8A8F01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21902" r="19116"/>
          <a:stretch/>
        </p:blipFill>
        <p:spPr>
          <a:xfrm>
            <a:off x="1267777" y="1778685"/>
            <a:ext cx="8331836" cy="5575299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8C404079-50D7-4C6D-B5DB-2C81DCD441B5}"/>
              </a:ext>
            </a:extLst>
          </p:cNvPr>
          <p:cNvSpPr txBox="1"/>
          <p:nvPr/>
        </p:nvSpPr>
        <p:spPr>
          <a:xfrm>
            <a:off x="8658330" y="0"/>
            <a:ext cx="94128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b="1" dirty="0"/>
              <a:t>Örnek 1</a:t>
            </a:r>
          </a:p>
        </p:txBody>
      </p:sp>
    </p:spTree>
    <p:extLst>
      <p:ext uri="{BB962C8B-B14F-4D97-AF65-F5344CB8AC3E}">
        <p14:creationId xmlns:p14="http://schemas.microsoft.com/office/powerpoint/2010/main" val="146705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>
            <a:extLst>
              <a:ext uri="{FF2B5EF4-FFF2-40B4-BE49-F238E27FC236}">
                <a16:creationId xmlns:a16="http://schemas.microsoft.com/office/drawing/2014/main" id="{EBF6AA52-0607-4BA0-AE86-BFEF44615B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338781"/>
              </p:ext>
            </p:extLst>
          </p:nvPr>
        </p:nvGraphicFramePr>
        <p:xfrm>
          <a:off x="0" y="0"/>
          <a:ext cx="5520449" cy="7145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Acrobat Document" r:id="rId3" imgW="5829300" imgH="7543800" progId="Acrobat.Document.DC">
                  <p:embed/>
                </p:oleObj>
              </mc:Choice>
              <mc:Fallback>
                <p:oleObj name="Acrobat Document" r:id="rId3" imgW="5829300" imgH="7543800" progId="Acrobat.Document.DC">
                  <p:embed/>
                  <p:pic>
                    <p:nvPicPr>
                      <p:cNvPr id="4" name="Nesne 3">
                        <a:extLst>
                          <a:ext uri="{FF2B5EF4-FFF2-40B4-BE49-F238E27FC236}">
                            <a16:creationId xmlns:a16="http://schemas.microsoft.com/office/drawing/2014/main" id="{5935F066-92AB-4244-B6CB-5CE54526C3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520449" cy="7145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Düz Bağlayıcı 3">
            <a:extLst>
              <a:ext uri="{FF2B5EF4-FFF2-40B4-BE49-F238E27FC236}">
                <a16:creationId xmlns:a16="http://schemas.microsoft.com/office/drawing/2014/main" id="{7B841B66-4711-4D51-A3D5-EB86DECBFA58}"/>
              </a:ext>
            </a:extLst>
          </p:cNvPr>
          <p:cNvCxnSpPr>
            <a:cxnSpLocks/>
          </p:cNvCxnSpPr>
          <p:nvPr/>
        </p:nvCxnSpPr>
        <p:spPr>
          <a:xfrm>
            <a:off x="430924" y="177018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Düz Bağlayıcı 4">
            <a:extLst>
              <a:ext uri="{FF2B5EF4-FFF2-40B4-BE49-F238E27FC236}">
                <a16:creationId xmlns:a16="http://schemas.microsoft.com/office/drawing/2014/main" id="{DF4F3454-97E8-4F52-ADFF-EC18260DF521}"/>
              </a:ext>
            </a:extLst>
          </p:cNvPr>
          <p:cNvCxnSpPr>
            <a:cxnSpLocks/>
          </p:cNvCxnSpPr>
          <p:nvPr/>
        </p:nvCxnSpPr>
        <p:spPr>
          <a:xfrm>
            <a:off x="430924" y="1050597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B4F4CFAA-44C7-4A22-8AC4-17DBF845BB5E}"/>
              </a:ext>
            </a:extLst>
          </p:cNvPr>
          <p:cNvCxnSpPr>
            <a:cxnSpLocks/>
          </p:cNvCxnSpPr>
          <p:nvPr/>
        </p:nvCxnSpPr>
        <p:spPr>
          <a:xfrm>
            <a:off x="430924" y="1869747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0475590A-F09D-47D0-8FCE-499AD1A8E5C5}"/>
              </a:ext>
            </a:extLst>
          </p:cNvPr>
          <p:cNvCxnSpPr>
            <a:cxnSpLocks/>
          </p:cNvCxnSpPr>
          <p:nvPr/>
        </p:nvCxnSpPr>
        <p:spPr>
          <a:xfrm>
            <a:off x="430924" y="2676197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569FAE5A-CDC1-411F-B696-333416A3EF39}"/>
              </a:ext>
            </a:extLst>
          </p:cNvPr>
          <p:cNvCxnSpPr>
            <a:cxnSpLocks/>
          </p:cNvCxnSpPr>
          <p:nvPr/>
        </p:nvCxnSpPr>
        <p:spPr>
          <a:xfrm>
            <a:off x="430924" y="3488997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09697195-9183-4D70-9DE5-2453464CFEC9}"/>
              </a:ext>
            </a:extLst>
          </p:cNvPr>
          <p:cNvCxnSpPr>
            <a:cxnSpLocks/>
          </p:cNvCxnSpPr>
          <p:nvPr/>
        </p:nvCxnSpPr>
        <p:spPr>
          <a:xfrm>
            <a:off x="430924" y="4314497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9827A56B-6F92-4EAC-9A1F-C0B17C35F321}"/>
              </a:ext>
            </a:extLst>
          </p:cNvPr>
          <p:cNvCxnSpPr>
            <a:cxnSpLocks/>
          </p:cNvCxnSpPr>
          <p:nvPr/>
        </p:nvCxnSpPr>
        <p:spPr>
          <a:xfrm>
            <a:off x="430924" y="5133647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A5F167E3-1186-4C13-A365-2C6CBB6F70DE}"/>
              </a:ext>
            </a:extLst>
          </p:cNvPr>
          <p:cNvCxnSpPr>
            <a:cxnSpLocks/>
          </p:cNvCxnSpPr>
          <p:nvPr/>
        </p:nvCxnSpPr>
        <p:spPr>
          <a:xfrm>
            <a:off x="430924" y="5927397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Bağlayıcı 11">
            <a:extLst>
              <a:ext uri="{FF2B5EF4-FFF2-40B4-BE49-F238E27FC236}">
                <a16:creationId xmlns:a16="http://schemas.microsoft.com/office/drawing/2014/main" id="{0D0B0B40-24CF-4BA4-BC2A-943C95304827}"/>
              </a:ext>
            </a:extLst>
          </p:cNvPr>
          <p:cNvCxnSpPr>
            <a:cxnSpLocks/>
          </p:cNvCxnSpPr>
          <p:nvPr/>
        </p:nvCxnSpPr>
        <p:spPr>
          <a:xfrm>
            <a:off x="430924" y="6759247"/>
            <a:ext cx="44668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Resim 14">
            <a:extLst>
              <a:ext uri="{FF2B5EF4-FFF2-40B4-BE49-F238E27FC236}">
                <a16:creationId xmlns:a16="http://schemas.microsoft.com/office/drawing/2014/main" id="{DC0B44B4-6071-4E25-A8D0-BA71A159D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66" y="177018"/>
            <a:ext cx="4545347" cy="1976674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8B33D2E6-8A5F-4354-8686-1B14A5D69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64" y="699522"/>
            <a:ext cx="4545349" cy="1976675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39A4B736-3A7A-4C3D-AE26-65BDAACC0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63" y="1512322"/>
            <a:ext cx="4545349" cy="1976675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7669AB8C-2C76-4053-812D-A66099BB78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64" y="2337822"/>
            <a:ext cx="4545349" cy="1976675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4C21D03E-C65D-4912-ADEB-4F14EE4DA0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62" y="2970345"/>
            <a:ext cx="4545352" cy="1976676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78712910-A470-4B6F-B7C0-4C32BCFD70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60" y="3731166"/>
            <a:ext cx="4545353" cy="1976677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2AAF7435-8D2C-4E6A-BE60-052BAF6D17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59" y="4347555"/>
            <a:ext cx="4545354" cy="1976677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DC7D9A50-13B6-4DB9-A933-A0A40FF1D8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58" y="4947020"/>
            <a:ext cx="4545356" cy="1976678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03F5C719-492A-446D-973D-E4F11A77F4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58" y="5189190"/>
            <a:ext cx="4545356" cy="197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7DC35EC-B374-4CEE-8C07-DF13F7B6CC72}"/>
              </a:ext>
            </a:extLst>
          </p:cNvPr>
          <p:cNvSpPr txBox="1"/>
          <p:nvPr/>
        </p:nvSpPr>
        <p:spPr>
          <a:xfrm>
            <a:off x="8558716" y="0"/>
            <a:ext cx="1032655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90" dirty="0"/>
              <a:t>Grafikler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EA03EA1-C3E0-4CD2-B126-28491418928D}"/>
              </a:ext>
            </a:extLst>
          </p:cNvPr>
          <p:cNvSpPr txBox="1"/>
          <p:nvPr/>
        </p:nvSpPr>
        <p:spPr>
          <a:xfrm>
            <a:off x="7490451" y="387713"/>
            <a:ext cx="2127827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90" dirty="0"/>
              <a:t>İki Boyutlu Grafikler</a:t>
            </a:r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CDF4A54D-F095-49D3-BA7D-D83DE927C14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43445" y="3286894"/>
          <a:ext cx="1962012" cy="3760524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654004">
                  <a:extLst>
                    <a:ext uri="{9D8B030D-6E8A-4147-A177-3AD203B41FA5}">
                      <a16:colId xmlns:a16="http://schemas.microsoft.com/office/drawing/2014/main" val="308223042"/>
                    </a:ext>
                  </a:extLst>
                </a:gridCol>
                <a:gridCol w="654004">
                  <a:extLst>
                    <a:ext uri="{9D8B030D-6E8A-4147-A177-3AD203B41FA5}">
                      <a16:colId xmlns:a16="http://schemas.microsoft.com/office/drawing/2014/main" val="1683131765"/>
                    </a:ext>
                  </a:extLst>
                </a:gridCol>
                <a:gridCol w="654004">
                  <a:extLst>
                    <a:ext uri="{9D8B030D-6E8A-4147-A177-3AD203B41FA5}">
                      <a16:colId xmlns:a16="http://schemas.microsoft.com/office/drawing/2014/main" val="2055987080"/>
                    </a:ext>
                  </a:extLst>
                </a:gridCol>
              </a:tblGrid>
              <a:tr h="313377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 dirty="0">
                          <a:effectLst/>
                        </a:rPr>
                        <a:t>Zaman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>
                          <a:effectLst/>
                        </a:rPr>
                        <a:t>A Ölçümü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>
                          <a:effectLst/>
                        </a:rPr>
                        <a:t>B Ölçümü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extLst>
                  <a:ext uri="{0D108BD9-81ED-4DB2-BD59-A6C34878D82A}">
                    <a16:rowId xmlns:a16="http://schemas.microsoft.com/office/drawing/2014/main" val="1284822139"/>
                  </a:ext>
                </a:extLst>
              </a:tr>
              <a:tr h="313377"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1971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34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101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extLst>
                  <a:ext uri="{0D108BD9-81ED-4DB2-BD59-A6C34878D82A}">
                    <a16:rowId xmlns:a16="http://schemas.microsoft.com/office/drawing/2014/main" val="691466291"/>
                  </a:ext>
                </a:extLst>
              </a:tr>
              <a:tr h="313377"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1972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61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76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extLst>
                  <a:ext uri="{0D108BD9-81ED-4DB2-BD59-A6C34878D82A}">
                    <a16:rowId xmlns:a16="http://schemas.microsoft.com/office/drawing/2014/main" val="679505054"/>
                  </a:ext>
                </a:extLst>
              </a:tr>
              <a:tr h="313377"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1973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55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83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extLst>
                  <a:ext uri="{0D108BD9-81ED-4DB2-BD59-A6C34878D82A}">
                    <a16:rowId xmlns:a16="http://schemas.microsoft.com/office/drawing/2014/main" val="284374339"/>
                  </a:ext>
                </a:extLst>
              </a:tr>
              <a:tr h="313377"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1974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40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65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extLst>
                  <a:ext uri="{0D108BD9-81ED-4DB2-BD59-A6C34878D82A}">
                    <a16:rowId xmlns:a16="http://schemas.microsoft.com/office/drawing/2014/main" val="2992490485"/>
                  </a:ext>
                </a:extLst>
              </a:tr>
              <a:tr h="313377"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1975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51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97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extLst>
                  <a:ext uri="{0D108BD9-81ED-4DB2-BD59-A6C34878D82A}">
                    <a16:rowId xmlns:a16="http://schemas.microsoft.com/office/drawing/2014/main" val="888569074"/>
                  </a:ext>
                </a:extLst>
              </a:tr>
              <a:tr h="313377"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1976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25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70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extLst>
                  <a:ext uri="{0D108BD9-81ED-4DB2-BD59-A6C34878D82A}">
                    <a16:rowId xmlns:a16="http://schemas.microsoft.com/office/drawing/2014/main" val="781076184"/>
                  </a:ext>
                </a:extLst>
              </a:tr>
              <a:tr h="313377"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1977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39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93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extLst>
                  <a:ext uri="{0D108BD9-81ED-4DB2-BD59-A6C34878D82A}">
                    <a16:rowId xmlns:a16="http://schemas.microsoft.com/office/drawing/2014/main" val="720548522"/>
                  </a:ext>
                </a:extLst>
              </a:tr>
              <a:tr h="313377"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1978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19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110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extLst>
                  <a:ext uri="{0D108BD9-81ED-4DB2-BD59-A6C34878D82A}">
                    <a16:rowId xmlns:a16="http://schemas.microsoft.com/office/drawing/2014/main" val="1805566250"/>
                  </a:ext>
                </a:extLst>
              </a:tr>
              <a:tr h="313377"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1979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26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123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extLst>
                  <a:ext uri="{0D108BD9-81ED-4DB2-BD59-A6C34878D82A}">
                    <a16:rowId xmlns:a16="http://schemas.microsoft.com/office/drawing/2014/main" val="1519568087"/>
                  </a:ext>
                </a:extLst>
              </a:tr>
              <a:tr h="313377"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1980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75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87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extLst>
                  <a:ext uri="{0D108BD9-81ED-4DB2-BD59-A6C34878D82A}">
                    <a16:rowId xmlns:a16="http://schemas.microsoft.com/office/drawing/2014/main" val="245402022"/>
                  </a:ext>
                </a:extLst>
              </a:tr>
              <a:tr h="313377"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1981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>
                          <a:effectLst/>
                        </a:rPr>
                        <a:t>11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200" u="none" strike="noStrike" dirty="0">
                          <a:effectLst/>
                        </a:rPr>
                        <a:t>119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9" marR="9999" marT="9999" marB="0" anchor="b"/>
                </a:tc>
                <a:extLst>
                  <a:ext uri="{0D108BD9-81ED-4DB2-BD59-A6C34878D82A}">
                    <a16:rowId xmlns:a16="http://schemas.microsoft.com/office/drawing/2014/main" val="3327943277"/>
                  </a:ext>
                </a:extLst>
              </a:tr>
            </a:tbl>
          </a:graphicData>
        </a:graphic>
      </p:graphicFrame>
      <p:sp>
        <p:nvSpPr>
          <p:cNvPr id="8" name="Metin kutusu 7">
            <a:extLst>
              <a:ext uri="{FF2B5EF4-FFF2-40B4-BE49-F238E27FC236}">
                <a16:creationId xmlns:a16="http://schemas.microsoft.com/office/drawing/2014/main" id="{27BC08E8-0210-4E52-90FA-86BC5290BBB6}"/>
              </a:ext>
            </a:extLst>
          </p:cNvPr>
          <p:cNvSpPr txBox="1"/>
          <p:nvPr/>
        </p:nvSpPr>
        <p:spPr>
          <a:xfrm>
            <a:off x="8924829" y="2841396"/>
            <a:ext cx="571760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90" dirty="0"/>
              <a:t>Veri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7A65EEE9-1C86-4053-8FE3-BA061F32AA83}"/>
              </a:ext>
            </a:extLst>
          </p:cNvPr>
          <p:cNvSpPr>
            <a:spLocks noEditPoints="1"/>
          </p:cNvSpPr>
          <p:nvPr/>
        </p:nvSpPr>
        <p:spPr bwMode="auto">
          <a:xfrm>
            <a:off x="976838" y="473288"/>
            <a:ext cx="5959431" cy="2648081"/>
          </a:xfrm>
          <a:custGeom>
            <a:avLst/>
            <a:gdLst>
              <a:gd name="T0" fmla="*/ 0 w 15735"/>
              <a:gd name="T1" fmla="*/ 6951 h 6985"/>
              <a:gd name="T2" fmla="*/ 15735 w 15735"/>
              <a:gd name="T3" fmla="*/ 6951 h 6985"/>
              <a:gd name="T4" fmla="*/ 15735 w 15735"/>
              <a:gd name="T5" fmla="*/ 6985 h 6985"/>
              <a:gd name="T6" fmla="*/ 0 w 15735"/>
              <a:gd name="T7" fmla="*/ 6985 h 6985"/>
              <a:gd name="T8" fmla="*/ 0 w 15735"/>
              <a:gd name="T9" fmla="*/ 6951 h 6985"/>
              <a:gd name="T10" fmla="*/ 0 w 15735"/>
              <a:gd name="T11" fmla="*/ 5957 h 6985"/>
              <a:gd name="T12" fmla="*/ 15735 w 15735"/>
              <a:gd name="T13" fmla="*/ 5957 h 6985"/>
              <a:gd name="T14" fmla="*/ 15735 w 15735"/>
              <a:gd name="T15" fmla="*/ 5995 h 6985"/>
              <a:gd name="T16" fmla="*/ 0 w 15735"/>
              <a:gd name="T17" fmla="*/ 5995 h 6985"/>
              <a:gd name="T18" fmla="*/ 0 w 15735"/>
              <a:gd name="T19" fmla="*/ 5957 h 6985"/>
              <a:gd name="T20" fmla="*/ 0 w 15735"/>
              <a:gd name="T21" fmla="*/ 4966 h 6985"/>
              <a:gd name="T22" fmla="*/ 15735 w 15735"/>
              <a:gd name="T23" fmla="*/ 4966 h 6985"/>
              <a:gd name="T24" fmla="*/ 15735 w 15735"/>
              <a:gd name="T25" fmla="*/ 5000 h 6985"/>
              <a:gd name="T26" fmla="*/ 0 w 15735"/>
              <a:gd name="T27" fmla="*/ 5000 h 6985"/>
              <a:gd name="T28" fmla="*/ 0 w 15735"/>
              <a:gd name="T29" fmla="*/ 4966 h 6985"/>
              <a:gd name="T30" fmla="*/ 0 w 15735"/>
              <a:gd name="T31" fmla="*/ 3971 h 6985"/>
              <a:gd name="T32" fmla="*/ 15735 w 15735"/>
              <a:gd name="T33" fmla="*/ 3971 h 6985"/>
              <a:gd name="T34" fmla="*/ 15735 w 15735"/>
              <a:gd name="T35" fmla="*/ 4005 h 6985"/>
              <a:gd name="T36" fmla="*/ 0 w 15735"/>
              <a:gd name="T37" fmla="*/ 4005 h 6985"/>
              <a:gd name="T38" fmla="*/ 0 w 15735"/>
              <a:gd name="T39" fmla="*/ 3971 h 6985"/>
              <a:gd name="T40" fmla="*/ 0 w 15735"/>
              <a:gd name="T41" fmla="*/ 2981 h 6985"/>
              <a:gd name="T42" fmla="*/ 15735 w 15735"/>
              <a:gd name="T43" fmla="*/ 2981 h 6985"/>
              <a:gd name="T44" fmla="*/ 15735 w 15735"/>
              <a:gd name="T45" fmla="*/ 3014 h 6985"/>
              <a:gd name="T46" fmla="*/ 0 w 15735"/>
              <a:gd name="T47" fmla="*/ 3014 h 6985"/>
              <a:gd name="T48" fmla="*/ 0 w 15735"/>
              <a:gd name="T49" fmla="*/ 2981 h 6985"/>
              <a:gd name="T50" fmla="*/ 0 w 15735"/>
              <a:gd name="T51" fmla="*/ 1986 h 6985"/>
              <a:gd name="T52" fmla="*/ 15735 w 15735"/>
              <a:gd name="T53" fmla="*/ 1986 h 6985"/>
              <a:gd name="T54" fmla="*/ 15735 w 15735"/>
              <a:gd name="T55" fmla="*/ 2020 h 6985"/>
              <a:gd name="T56" fmla="*/ 0 w 15735"/>
              <a:gd name="T57" fmla="*/ 2020 h 6985"/>
              <a:gd name="T58" fmla="*/ 0 w 15735"/>
              <a:gd name="T59" fmla="*/ 1986 h 6985"/>
              <a:gd name="T60" fmla="*/ 0 w 15735"/>
              <a:gd name="T61" fmla="*/ 995 h 6985"/>
              <a:gd name="T62" fmla="*/ 15735 w 15735"/>
              <a:gd name="T63" fmla="*/ 995 h 6985"/>
              <a:gd name="T64" fmla="*/ 15735 w 15735"/>
              <a:gd name="T65" fmla="*/ 1029 h 6985"/>
              <a:gd name="T66" fmla="*/ 0 w 15735"/>
              <a:gd name="T67" fmla="*/ 1029 h 6985"/>
              <a:gd name="T68" fmla="*/ 0 w 15735"/>
              <a:gd name="T69" fmla="*/ 995 h 6985"/>
              <a:gd name="T70" fmla="*/ 0 w 15735"/>
              <a:gd name="T71" fmla="*/ 0 h 6985"/>
              <a:gd name="T72" fmla="*/ 15735 w 15735"/>
              <a:gd name="T73" fmla="*/ 0 h 6985"/>
              <a:gd name="T74" fmla="*/ 15735 w 15735"/>
              <a:gd name="T75" fmla="*/ 34 h 6985"/>
              <a:gd name="T76" fmla="*/ 0 w 15735"/>
              <a:gd name="T77" fmla="*/ 34 h 6985"/>
              <a:gd name="T78" fmla="*/ 0 w 15735"/>
              <a:gd name="T79" fmla="*/ 0 h 6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735" h="6985">
                <a:moveTo>
                  <a:pt x="0" y="6951"/>
                </a:moveTo>
                <a:lnTo>
                  <a:pt x="15735" y="6951"/>
                </a:lnTo>
                <a:lnTo>
                  <a:pt x="15735" y="6985"/>
                </a:lnTo>
                <a:lnTo>
                  <a:pt x="0" y="6985"/>
                </a:lnTo>
                <a:lnTo>
                  <a:pt x="0" y="6951"/>
                </a:lnTo>
                <a:close/>
                <a:moveTo>
                  <a:pt x="0" y="5957"/>
                </a:moveTo>
                <a:lnTo>
                  <a:pt x="15735" y="5957"/>
                </a:lnTo>
                <a:lnTo>
                  <a:pt x="15735" y="5995"/>
                </a:lnTo>
                <a:lnTo>
                  <a:pt x="0" y="5995"/>
                </a:lnTo>
                <a:lnTo>
                  <a:pt x="0" y="5957"/>
                </a:lnTo>
                <a:close/>
                <a:moveTo>
                  <a:pt x="0" y="4966"/>
                </a:moveTo>
                <a:lnTo>
                  <a:pt x="15735" y="4966"/>
                </a:lnTo>
                <a:lnTo>
                  <a:pt x="15735" y="5000"/>
                </a:lnTo>
                <a:lnTo>
                  <a:pt x="0" y="5000"/>
                </a:lnTo>
                <a:lnTo>
                  <a:pt x="0" y="4966"/>
                </a:lnTo>
                <a:close/>
                <a:moveTo>
                  <a:pt x="0" y="3971"/>
                </a:moveTo>
                <a:lnTo>
                  <a:pt x="15735" y="3971"/>
                </a:lnTo>
                <a:lnTo>
                  <a:pt x="15735" y="4005"/>
                </a:lnTo>
                <a:lnTo>
                  <a:pt x="0" y="4005"/>
                </a:lnTo>
                <a:lnTo>
                  <a:pt x="0" y="3971"/>
                </a:lnTo>
                <a:close/>
                <a:moveTo>
                  <a:pt x="0" y="2981"/>
                </a:moveTo>
                <a:lnTo>
                  <a:pt x="15735" y="2981"/>
                </a:lnTo>
                <a:lnTo>
                  <a:pt x="15735" y="3014"/>
                </a:lnTo>
                <a:lnTo>
                  <a:pt x="0" y="3014"/>
                </a:lnTo>
                <a:lnTo>
                  <a:pt x="0" y="2981"/>
                </a:lnTo>
                <a:close/>
                <a:moveTo>
                  <a:pt x="0" y="1986"/>
                </a:moveTo>
                <a:lnTo>
                  <a:pt x="15735" y="1986"/>
                </a:lnTo>
                <a:lnTo>
                  <a:pt x="15735" y="2020"/>
                </a:lnTo>
                <a:lnTo>
                  <a:pt x="0" y="2020"/>
                </a:lnTo>
                <a:lnTo>
                  <a:pt x="0" y="1986"/>
                </a:lnTo>
                <a:close/>
                <a:moveTo>
                  <a:pt x="0" y="995"/>
                </a:moveTo>
                <a:lnTo>
                  <a:pt x="15735" y="995"/>
                </a:lnTo>
                <a:lnTo>
                  <a:pt x="15735" y="1029"/>
                </a:lnTo>
                <a:lnTo>
                  <a:pt x="0" y="1029"/>
                </a:lnTo>
                <a:lnTo>
                  <a:pt x="0" y="995"/>
                </a:lnTo>
                <a:close/>
                <a:moveTo>
                  <a:pt x="0" y="0"/>
                </a:moveTo>
                <a:lnTo>
                  <a:pt x="15735" y="0"/>
                </a:lnTo>
                <a:lnTo>
                  <a:pt x="15735" y="34"/>
                </a:lnTo>
                <a:lnTo>
                  <a:pt x="0" y="34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EFE2367C-E8D5-4093-AA17-C362199EA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839" y="479954"/>
            <a:ext cx="11665" cy="301138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>
              <a:ln w="1270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FA656A75-EEF9-4210-83BB-810DF9A84463}"/>
              </a:ext>
            </a:extLst>
          </p:cNvPr>
          <p:cNvSpPr>
            <a:spLocks noEditPoints="1"/>
          </p:cNvSpPr>
          <p:nvPr/>
        </p:nvSpPr>
        <p:spPr bwMode="auto">
          <a:xfrm>
            <a:off x="976838" y="473288"/>
            <a:ext cx="51661" cy="3024712"/>
          </a:xfrm>
          <a:custGeom>
            <a:avLst/>
            <a:gdLst>
              <a:gd name="T0" fmla="*/ 0 w 135"/>
              <a:gd name="T1" fmla="*/ 7942 h 7980"/>
              <a:gd name="T2" fmla="*/ 135 w 135"/>
              <a:gd name="T3" fmla="*/ 7942 h 7980"/>
              <a:gd name="T4" fmla="*/ 135 w 135"/>
              <a:gd name="T5" fmla="*/ 7980 h 7980"/>
              <a:gd name="T6" fmla="*/ 0 w 135"/>
              <a:gd name="T7" fmla="*/ 7980 h 7980"/>
              <a:gd name="T8" fmla="*/ 0 w 135"/>
              <a:gd name="T9" fmla="*/ 7942 h 7980"/>
              <a:gd name="T10" fmla="*/ 0 w 135"/>
              <a:gd name="T11" fmla="*/ 6951 h 7980"/>
              <a:gd name="T12" fmla="*/ 135 w 135"/>
              <a:gd name="T13" fmla="*/ 6951 h 7980"/>
              <a:gd name="T14" fmla="*/ 135 w 135"/>
              <a:gd name="T15" fmla="*/ 6985 h 7980"/>
              <a:gd name="T16" fmla="*/ 0 w 135"/>
              <a:gd name="T17" fmla="*/ 6985 h 7980"/>
              <a:gd name="T18" fmla="*/ 0 w 135"/>
              <a:gd name="T19" fmla="*/ 6951 h 7980"/>
              <a:gd name="T20" fmla="*/ 0 w 135"/>
              <a:gd name="T21" fmla="*/ 5957 h 7980"/>
              <a:gd name="T22" fmla="*/ 135 w 135"/>
              <a:gd name="T23" fmla="*/ 5957 h 7980"/>
              <a:gd name="T24" fmla="*/ 135 w 135"/>
              <a:gd name="T25" fmla="*/ 5995 h 7980"/>
              <a:gd name="T26" fmla="*/ 0 w 135"/>
              <a:gd name="T27" fmla="*/ 5995 h 7980"/>
              <a:gd name="T28" fmla="*/ 0 w 135"/>
              <a:gd name="T29" fmla="*/ 5957 h 7980"/>
              <a:gd name="T30" fmla="*/ 0 w 135"/>
              <a:gd name="T31" fmla="*/ 4966 h 7980"/>
              <a:gd name="T32" fmla="*/ 135 w 135"/>
              <a:gd name="T33" fmla="*/ 4966 h 7980"/>
              <a:gd name="T34" fmla="*/ 135 w 135"/>
              <a:gd name="T35" fmla="*/ 5000 h 7980"/>
              <a:gd name="T36" fmla="*/ 0 w 135"/>
              <a:gd name="T37" fmla="*/ 5000 h 7980"/>
              <a:gd name="T38" fmla="*/ 0 w 135"/>
              <a:gd name="T39" fmla="*/ 4966 h 7980"/>
              <a:gd name="T40" fmla="*/ 0 w 135"/>
              <a:gd name="T41" fmla="*/ 3971 h 7980"/>
              <a:gd name="T42" fmla="*/ 135 w 135"/>
              <a:gd name="T43" fmla="*/ 3971 h 7980"/>
              <a:gd name="T44" fmla="*/ 135 w 135"/>
              <a:gd name="T45" fmla="*/ 4005 h 7980"/>
              <a:gd name="T46" fmla="*/ 0 w 135"/>
              <a:gd name="T47" fmla="*/ 4005 h 7980"/>
              <a:gd name="T48" fmla="*/ 0 w 135"/>
              <a:gd name="T49" fmla="*/ 3971 h 7980"/>
              <a:gd name="T50" fmla="*/ 0 w 135"/>
              <a:gd name="T51" fmla="*/ 2981 h 7980"/>
              <a:gd name="T52" fmla="*/ 135 w 135"/>
              <a:gd name="T53" fmla="*/ 2981 h 7980"/>
              <a:gd name="T54" fmla="*/ 135 w 135"/>
              <a:gd name="T55" fmla="*/ 3014 h 7980"/>
              <a:gd name="T56" fmla="*/ 0 w 135"/>
              <a:gd name="T57" fmla="*/ 3014 h 7980"/>
              <a:gd name="T58" fmla="*/ 0 w 135"/>
              <a:gd name="T59" fmla="*/ 2981 h 7980"/>
              <a:gd name="T60" fmla="*/ 0 w 135"/>
              <a:gd name="T61" fmla="*/ 1986 h 7980"/>
              <a:gd name="T62" fmla="*/ 135 w 135"/>
              <a:gd name="T63" fmla="*/ 1986 h 7980"/>
              <a:gd name="T64" fmla="*/ 135 w 135"/>
              <a:gd name="T65" fmla="*/ 2020 h 7980"/>
              <a:gd name="T66" fmla="*/ 0 w 135"/>
              <a:gd name="T67" fmla="*/ 2020 h 7980"/>
              <a:gd name="T68" fmla="*/ 0 w 135"/>
              <a:gd name="T69" fmla="*/ 1986 h 7980"/>
              <a:gd name="T70" fmla="*/ 0 w 135"/>
              <a:gd name="T71" fmla="*/ 995 h 7980"/>
              <a:gd name="T72" fmla="*/ 135 w 135"/>
              <a:gd name="T73" fmla="*/ 995 h 7980"/>
              <a:gd name="T74" fmla="*/ 135 w 135"/>
              <a:gd name="T75" fmla="*/ 1029 h 7980"/>
              <a:gd name="T76" fmla="*/ 0 w 135"/>
              <a:gd name="T77" fmla="*/ 1029 h 7980"/>
              <a:gd name="T78" fmla="*/ 0 w 135"/>
              <a:gd name="T79" fmla="*/ 995 h 7980"/>
              <a:gd name="T80" fmla="*/ 0 w 135"/>
              <a:gd name="T81" fmla="*/ 0 h 7980"/>
              <a:gd name="T82" fmla="*/ 135 w 135"/>
              <a:gd name="T83" fmla="*/ 0 h 7980"/>
              <a:gd name="T84" fmla="*/ 135 w 135"/>
              <a:gd name="T85" fmla="*/ 34 h 7980"/>
              <a:gd name="T86" fmla="*/ 0 w 135"/>
              <a:gd name="T87" fmla="*/ 34 h 7980"/>
              <a:gd name="T88" fmla="*/ 0 w 135"/>
              <a:gd name="T89" fmla="*/ 0 h 7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5" h="7980">
                <a:moveTo>
                  <a:pt x="0" y="7942"/>
                </a:moveTo>
                <a:lnTo>
                  <a:pt x="135" y="7942"/>
                </a:lnTo>
                <a:lnTo>
                  <a:pt x="135" y="7980"/>
                </a:lnTo>
                <a:lnTo>
                  <a:pt x="0" y="7980"/>
                </a:lnTo>
                <a:lnTo>
                  <a:pt x="0" y="7942"/>
                </a:lnTo>
                <a:close/>
                <a:moveTo>
                  <a:pt x="0" y="6951"/>
                </a:moveTo>
                <a:lnTo>
                  <a:pt x="135" y="6951"/>
                </a:lnTo>
                <a:lnTo>
                  <a:pt x="135" y="6985"/>
                </a:lnTo>
                <a:lnTo>
                  <a:pt x="0" y="6985"/>
                </a:lnTo>
                <a:lnTo>
                  <a:pt x="0" y="6951"/>
                </a:lnTo>
                <a:close/>
                <a:moveTo>
                  <a:pt x="0" y="5957"/>
                </a:moveTo>
                <a:lnTo>
                  <a:pt x="135" y="5957"/>
                </a:lnTo>
                <a:lnTo>
                  <a:pt x="135" y="5995"/>
                </a:lnTo>
                <a:lnTo>
                  <a:pt x="0" y="5995"/>
                </a:lnTo>
                <a:lnTo>
                  <a:pt x="0" y="5957"/>
                </a:lnTo>
                <a:close/>
                <a:moveTo>
                  <a:pt x="0" y="4966"/>
                </a:moveTo>
                <a:lnTo>
                  <a:pt x="135" y="4966"/>
                </a:lnTo>
                <a:lnTo>
                  <a:pt x="135" y="5000"/>
                </a:lnTo>
                <a:lnTo>
                  <a:pt x="0" y="5000"/>
                </a:lnTo>
                <a:lnTo>
                  <a:pt x="0" y="4966"/>
                </a:lnTo>
                <a:close/>
                <a:moveTo>
                  <a:pt x="0" y="3971"/>
                </a:moveTo>
                <a:lnTo>
                  <a:pt x="135" y="3971"/>
                </a:lnTo>
                <a:lnTo>
                  <a:pt x="135" y="4005"/>
                </a:lnTo>
                <a:lnTo>
                  <a:pt x="0" y="4005"/>
                </a:lnTo>
                <a:lnTo>
                  <a:pt x="0" y="3971"/>
                </a:lnTo>
                <a:close/>
                <a:moveTo>
                  <a:pt x="0" y="2981"/>
                </a:moveTo>
                <a:lnTo>
                  <a:pt x="135" y="2981"/>
                </a:lnTo>
                <a:lnTo>
                  <a:pt x="135" y="3014"/>
                </a:lnTo>
                <a:lnTo>
                  <a:pt x="0" y="3014"/>
                </a:lnTo>
                <a:lnTo>
                  <a:pt x="0" y="2981"/>
                </a:lnTo>
                <a:close/>
                <a:moveTo>
                  <a:pt x="0" y="1986"/>
                </a:moveTo>
                <a:lnTo>
                  <a:pt x="135" y="1986"/>
                </a:lnTo>
                <a:lnTo>
                  <a:pt x="135" y="2020"/>
                </a:lnTo>
                <a:lnTo>
                  <a:pt x="0" y="2020"/>
                </a:lnTo>
                <a:lnTo>
                  <a:pt x="0" y="1986"/>
                </a:lnTo>
                <a:close/>
                <a:moveTo>
                  <a:pt x="0" y="995"/>
                </a:moveTo>
                <a:lnTo>
                  <a:pt x="135" y="995"/>
                </a:lnTo>
                <a:lnTo>
                  <a:pt x="135" y="1029"/>
                </a:lnTo>
                <a:lnTo>
                  <a:pt x="0" y="1029"/>
                </a:lnTo>
                <a:lnTo>
                  <a:pt x="0" y="995"/>
                </a:lnTo>
                <a:close/>
                <a:moveTo>
                  <a:pt x="0" y="0"/>
                </a:moveTo>
                <a:lnTo>
                  <a:pt x="135" y="0"/>
                </a:lnTo>
                <a:lnTo>
                  <a:pt x="135" y="34"/>
                </a:lnTo>
                <a:lnTo>
                  <a:pt x="0" y="34"/>
                </a:lnTo>
                <a:lnTo>
                  <a:pt x="0" y="0"/>
                </a:lnTo>
                <a:close/>
              </a:path>
            </a:pathLst>
          </a:custGeom>
          <a:solidFill>
            <a:srgbClr val="4573C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C50BC339-8B57-416F-96F7-5F8E41F6F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38" y="3484668"/>
            <a:ext cx="5959431" cy="13332"/>
          </a:xfrm>
          <a:prstGeom prst="rect">
            <a:avLst/>
          </a:prstGeom>
          <a:solidFill>
            <a:srgbClr val="D9D9D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CC07126F-AC69-4017-B486-E6A53C1EA394}"/>
              </a:ext>
            </a:extLst>
          </p:cNvPr>
          <p:cNvSpPr>
            <a:spLocks noEditPoints="1"/>
          </p:cNvSpPr>
          <p:nvPr/>
        </p:nvSpPr>
        <p:spPr bwMode="auto">
          <a:xfrm>
            <a:off x="1241813" y="3424673"/>
            <a:ext cx="5699456" cy="66660"/>
          </a:xfrm>
          <a:custGeom>
            <a:avLst/>
            <a:gdLst>
              <a:gd name="T0" fmla="*/ 34 w 15054"/>
              <a:gd name="T1" fmla="*/ 0 h 101"/>
              <a:gd name="T2" fmla="*/ 0 w 15054"/>
              <a:gd name="T3" fmla="*/ 101 h 101"/>
              <a:gd name="T4" fmla="*/ 34 w 15054"/>
              <a:gd name="T5" fmla="*/ 0 h 101"/>
              <a:gd name="T6" fmla="*/ 1469 w 15054"/>
              <a:gd name="T7" fmla="*/ 0 h 101"/>
              <a:gd name="T8" fmla="*/ 1431 w 15054"/>
              <a:gd name="T9" fmla="*/ 101 h 101"/>
              <a:gd name="T10" fmla="*/ 1469 w 15054"/>
              <a:gd name="T11" fmla="*/ 0 h 101"/>
              <a:gd name="T12" fmla="*/ 2896 w 15054"/>
              <a:gd name="T13" fmla="*/ 0 h 101"/>
              <a:gd name="T14" fmla="*/ 2862 w 15054"/>
              <a:gd name="T15" fmla="*/ 101 h 101"/>
              <a:gd name="T16" fmla="*/ 2896 w 15054"/>
              <a:gd name="T17" fmla="*/ 0 h 101"/>
              <a:gd name="T18" fmla="*/ 4331 w 15054"/>
              <a:gd name="T19" fmla="*/ 0 h 101"/>
              <a:gd name="T20" fmla="*/ 4293 w 15054"/>
              <a:gd name="T21" fmla="*/ 101 h 101"/>
              <a:gd name="T22" fmla="*/ 4331 w 15054"/>
              <a:gd name="T23" fmla="*/ 0 h 101"/>
              <a:gd name="T24" fmla="*/ 5758 w 15054"/>
              <a:gd name="T25" fmla="*/ 0 h 101"/>
              <a:gd name="T26" fmla="*/ 5724 w 15054"/>
              <a:gd name="T27" fmla="*/ 101 h 101"/>
              <a:gd name="T28" fmla="*/ 5758 w 15054"/>
              <a:gd name="T29" fmla="*/ 0 h 101"/>
              <a:gd name="T30" fmla="*/ 7184 w 15054"/>
              <a:gd name="T31" fmla="*/ 0 h 101"/>
              <a:gd name="T32" fmla="*/ 7150 w 15054"/>
              <a:gd name="T33" fmla="*/ 101 h 101"/>
              <a:gd name="T34" fmla="*/ 7184 w 15054"/>
              <a:gd name="T35" fmla="*/ 0 h 101"/>
              <a:gd name="T36" fmla="*/ 8619 w 15054"/>
              <a:gd name="T37" fmla="*/ 0 h 101"/>
              <a:gd name="T38" fmla="*/ 8585 w 15054"/>
              <a:gd name="T39" fmla="*/ 101 h 101"/>
              <a:gd name="T40" fmla="*/ 8619 w 15054"/>
              <a:gd name="T41" fmla="*/ 0 h 101"/>
              <a:gd name="T42" fmla="*/ 10046 w 15054"/>
              <a:gd name="T43" fmla="*/ 0 h 101"/>
              <a:gd name="T44" fmla="*/ 10012 w 15054"/>
              <a:gd name="T45" fmla="*/ 101 h 101"/>
              <a:gd name="T46" fmla="*/ 10046 w 15054"/>
              <a:gd name="T47" fmla="*/ 0 h 101"/>
              <a:gd name="T48" fmla="*/ 11473 w 15054"/>
              <a:gd name="T49" fmla="*/ 0 h 101"/>
              <a:gd name="T50" fmla="*/ 11439 w 15054"/>
              <a:gd name="T51" fmla="*/ 101 h 101"/>
              <a:gd name="T52" fmla="*/ 11473 w 15054"/>
              <a:gd name="T53" fmla="*/ 0 h 101"/>
              <a:gd name="T54" fmla="*/ 12908 w 15054"/>
              <a:gd name="T55" fmla="*/ 0 h 101"/>
              <a:gd name="T56" fmla="*/ 12874 w 15054"/>
              <a:gd name="T57" fmla="*/ 101 h 101"/>
              <a:gd name="T58" fmla="*/ 12908 w 15054"/>
              <a:gd name="T59" fmla="*/ 0 h 101"/>
              <a:gd name="T60" fmla="*/ 14334 w 15054"/>
              <a:gd name="T61" fmla="*/ 0 h 101"/>
              <a:gd name="T62" fmla="*/ 14300 w 15054"/>
              <a:gd name="T63" fmla="*/ 101 h 101"/>
              <a:gd name="T64" fmla="*/ 14334 w 15054"/>
              <a:gd name="T65" fmla="*/ 0 h 101"/>
              <a:gd name="T66" fmla="*/ 15054 w 15054"/>
              <a:gd name="T67" fmla="*/ 0 h 101"/>
              <a:gd name="T68" fmla="*/ 15016 w 15054"/>
              <a:gd name="T69" fmla="*/ 101 h 101"/>
              <a:gd name="T70" fmla="*/ 15054 w 15054"/>
              <a:gd name="T71" fmla="*/ 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054" h="101">
                <a:moveTo>
                  <a:pt x="0" y="0"/>
                </a:moveTo>
                <a:lnTo>
                  <a:pt x="34" y="0"/>
                </a:lnTo>
                <a:lnTo>
                  <a:pt x="34" y="101"/>
                </a:lnTo>
                <a:lnTo>
                  <a:pt x="0" y="101"/>
                </a:lnTo>
                <a:lnTo>
                  <a:pt x="0" y="0"/>
                </a:lnTo>
                <a:close/>
                <a:moveTo>
                  <a:pt x="34" y="0"/>
                </a:moveTo>
                <a:close/>
                <a:moveTo>
                  <a:pt x="1431" y="0"/>
                </a:moveTo>
                <a:lnTo>
                  <a:pt x="1469" y="0"/>
                </a:lnTo>
                <a:lnTo>
                  <a:pt x="1469" y="101"/>
                </a:lnTo>
                <a:lnTo>
                  <a:pt x="1431" y="101"/>
                </a:lnTo>
                <a:lnTo>
                  <a:pt x="1431" y="0"/>
                </a:lnTo>
                <a:close/>
                <a:moveTo>
                  <a:pt x="1469" y="0"/>
                </a:moveTo>
                <a:close/>
                <a:moveTo>
                  <a:pt x="2862" y="0"/>
                </a:moveTo>
                <a:lnTo>
                  <a:pt x="2896" y="0"/>
                </a:lnTo>
                <a:lnTo>
                  <a:pt x="2896" y="101"/>
                </a:lnTo>
                <a:lnTo>
                  <a:pt x="2862" y="101"/>
                </a:lnTo>
                <a:lnTo>
                  <a:pt x="2862" y="0"/>
                </a:lnTo>
                <a:close/>
                <a:moveTo>
                  <a:pt x="2896" y="0"/>
                </a:moveTo>
                <a:close/>
                <a:moveTo>
                  <a:pt x="4293" y="0"/>
                </a:moveTo>
                <a:lnTo>
                  <a:pt x="4331" y="0"/>
                </a:lnTo>
                <a:lnTo>
                  <a:pt x="4331" y="101"/>
                </a:lnTo>
                <a:lnTo>
                  <a:pt x="4293" y="101"/>
                </a:lnTo>
                <a:lnTo>
                  <a:pt x="4293" y="0"/>
                </a:lnTo>
                <a:close/>
                <a:moveTo>
                  <a:pt x="4331" y="0"/>
                </a:moveTo>
                <a:close/>
                <a:moveTo>
                  <a:pt x="5724" y="0"/>
                </a:moveTo>
                <a:lnTo>
                  <a:pt x="5758" y="0"/>
                </a:lnTo>
                <a:lnTo>
                  <a:pt x="5758" y="101"/>
                </a:lnTo>
                <a:lnTo>
                  <a:pt x="5724" y="101"/>
                </a:lnTo>
                <a:lnTo>
                  <a:pt x="5724" y="0"/>
                </a:lnTo>
                <a:close/>
                <a:moveTo>
                  <a:pt x="5758" y="0"/>
                </a:moveTo>
                <a:close/>
                <a:moveTo>
                  <a:pt x="7150" y="0"/>
                </a:moveTo>
                <a:lnTo>
                  <a:pt x="7184" y="0"/>
                </a:lnTo>
                <a:lnTo>
                  <a:pt x="7184" y="101"/>
                </a:lnTo>
                <a:lnTo>
                  <a:pt x="7150" y="101"/>
                </a:lnTo>
                <a:lnTo>
                  <a:pt x="7150" y="0"/>
                </a:lnTo>
                <a:close/>
                <a:moveTo>
                  <a:pt x="7184" y="0"/>
                </a:moveTo>
                <a:close/>
                <a:moveTo>
                  <a:pt x="8585" y="0"/>
                </a:moveTo>
                <a:lnTo>
                  <a:pt x="8619" y="0"/>
                </a:lnTo>
                <a:lnTo>
                  <a:pt x="8619" y="101"/>
                </a:lnTo>
                <a:lnTo>
                  <a:pt x="8585" y="101"/>
                </a:lnTo>
                <a:lnTo>
                  <a:pt x="8585" y="0"/>
                </a:lnTo>
                <a:close/>
                <a:moveTo>
                  <a:pt x="8619" y="0"/>
                </a:moveTo>
                <a:close/>
                <a:moveTo>
                  <a:pt x="10012" y="0"/>
                </a:moveTo>
                <a:lnTo>
                  <a:pt x="10046" y="0"/>
                </a:lnTo>
                <a:lnTo>
                  <a:pt x="10046" y="101"/>
                </a:lnTo>
                <a:lnTo>
                  <a:pt x="10012" y="101"/>
                </a:lnTo>
                <a:lnTo>
                  <a:pt x="10012" y="0"/>
                </a:lnTo>
                <a:close/>
                <a:moveTo>
                  <a:pt x="10046" y="0"/>
                </a:moveTo>
                <a:close/>
                <a:moveTo>
                  <a:pt x="11439" y="0"/>
                </a:moveTo>
                <a:lnTo>
                  <a:pt x="11473" y="0"/>
                </a:lnTo>
                <a:lnTo>
                  <a:pt x="11473" y="101"/>
                </a:lnTo>
                <a:lnTo>
                  <a:pt x="11439" y="101"/>
                </a:lnTo>
                <a:lnTo>
                  <a:pt x="11439" y="0"/>
                </a:lnTo>
                <a:close/>
                <a:moveTo>
                  <a:pt x="11473" y="0"/>
                </a:moveTo>
                <a:close/>
                <a:moveTo>
                  <a:pt x="12874" y="0"/>
                </a:moveTo>
                <a:lnTo>
                  <a:pt x="12908" y="0"/>
                </a:lnTo>
                <a:lnTo>
                  <a:pt x="12908" y="101"/>
                </a:lnTo>
                <a:lnTo>
                  <a:pt x="12874" y="101"/>
                </a:lnTo>
                <a:lnTo>
                  <a:pt x="12874" y="0"/>
                </a:lnTo>
                <a:close/>
                <a:moveTo>
                  <a:pt x="12908" y="0"/>
                </a:moveTo>
                <a:close/>
                <a:moveTo>
                  <a:pt x="14300" y="0"/>
                </a:moveTo>
                <a:lnTo>
                  <a:pt x="14334" y="0"/>
                </a:lnTo>
                <a:lnTo>
                  <a:pt x="14334" y="101"/>
                </a:lnTo>
                <a:lnTo>
                  <a:pt x="14300" y="101"/>
                </a:lnTo>
                <a:lnTo>
                  <a:pt x="14300" y="0"/>
                </a:lnTo>
                <a:close/>
                <a:moveTo>
                  <a:pt x="14334" y="0"/>
                </a:moveTo>
                <a:close/>
                <a:moveTo>
                  <a:pt x="15016" y="0"/>
                </a:moveTo>
                <a:lnTo>
                  <a:pt x="15054" y="0"/>
                </a:lnTo>
                <a:lnTo>
                  <a:pt x="15054" y="101"/>
                </a:lnTo>
                <a:lnTo>
                  <a:pt x="15016" y="101"/>
                </a:lnTo>
                <a:lnTo>
                  <a:pt x="15016" y="0"/>
                </a:lnTo>
                <a:close/>
                <a:moveTo>
                  <a:pt x="15054" y="0"/>
                </a:moveTo>
                <a:close/>
              </a:path>
            </a:pathLst>
          </a:custGeom>
          <a:solidFill>
            <a:srgbClr val="D9D9D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080649A2-B899-4685-BFA7-B4B1128BCC7A}"/>
              </a:ext>
            </a:extLst>
          </p:cNvPr>
          <p:cNvSpPr>
            <a:spLocks/>
          </p:cNvSpPr>
          <p:nvPr/>
        </p:nvSpPr>
        <p:spPr bwMode="auto">
          <a:xfrm>
            <a:off x="1225148" y="648272"/>
            <a:ext cx="5461145" cy="2449766"/>
          </a:xfrm>
          <a:custGeom>
            <a:avLst/>
            <a:gdLst>
              <a:gd name="T0" fmla="*/ 13 w 14419"/>
              <a:gd name="T1" fmla="*/ 4098 h 6464"/>
              <a:gd name="T2" fmla="*/ 1448 w 14419"/>
              <a:gd name="T3" fmla="*/ 1418 h 6464"/>
              <a:gd name="T4" fmla="*/ 1511 w 14419"/>
              <a:gd name="T5" fmla="*/ 1392 h 6464"/>
              <a:gd name="T6" fmla="*/ 2942 w 14419"/>
              <a:gd name="T7" fmla="*/ 1989 h 6464"/>
              <a:gd name="T8" fmla="*/ 2959 w 14419"/>
              <a:gd name="T9" fmla="*/ 2002 h 6464"/>
              <a:gd name="T10" fmla="*/ 4390 w 14419"/>
              <a:gd name="T11" fmla="*/ 3492 h 6464"/>
              <a:gd name="T12" fmla="*/ 4322 w 14419"/>
              <a:gd name="T13" fmla="*/ 3484 h 6464"/>
              <a:gd name="T14" fmla="*/ 5749 w 14419"/>
              <a:gd name="T15" fmla="*/ 2392 h 6464"/>
              <a:gd name="T16" fmla="*/ 5791 w 14419"/>
              <a:gd name="T17" fmla="*/ 2383 h 6464"/>
              <a:gd name="T18" fmla="*/ 5829 w 14419"/>
              <a:gd name="T19" fmla="*/ 2408 h 6464"/>
              <a:gd name="T20" fmla="*/ 7256 w 14419"/>
              <a:gd name="T21" fmla="*/ 4991 h 6464"/>
              <a:gd name="T22" fmla="*/ 7171 w 14419"/>
              <a:gd name="T23" fmla="*/ 4978 h 6464"/>
              <a:gd name="T24" fmla="*/ 8606 w 14419"/>
              <a:gd name="T25" fmla="*/ 3590 h 6464"/>
              <a:gd name="T26" fmla="*/ 8649 w 14419"/>
              <a:gd name="T27" fmla="*/ 3577 h 6464"/>
              <a:gd name="T28" fmla="*/ 8687 w 14419"/>
              <a:gd name="T29" fmla="*/ 3598 h 6464"/>
              <a:gd name="T30" fmla="*/ 10113 w 14419"/>
              <a:gd name="T31" fmla="*/ 5583 h 6464"/>
              <a:gd name="T32" fmla="*/ 10050 w 14419"/>
              <a:gd name="T33" fmla="*/ 5567 h 6464"/>
              <a:gd name="T34" fmla="*/ 11476 w 14419"/>
              <a:gd name="T35" fmla="*/ 4868 h 6464"/>
              <a:gd name="T36" fmla="*/ 11451 w 14419"/>
              <a:gd name="T37" fmla="*/ 4902 h 6464"/>
              <a:gd name="T38" fmla="*/ 12882 w 14419"/>
              <a:gd name="T39" fmla="*/ 38 h 6464"/>
              <a:gd name="T40" fmla="*/ 12933 w 14419"/>
              <a:gd name="T41" fmla="*/ 0 h 6464"/>
              <a:gd name="T42" fmla="*/ 12984 w 14419"/>
              <a:gd name="T43" fmla="*/ 38 h 6464"/>
              <a:gd name="T44" fmla="*/ 14414 w 14419"/>
              <a:gd name="T45" fmla="*/ 6396 h 6464"/>
              <a:gd name="T46" fmla="*/ 14372 w 14419"/>
              <a:gd name="T47" fmla="*/ 6460 h 6464"/>
              <a:gd name="T48" fmla="*/ 14313 w 14419"/>
              <a:gd name="T49" fmla="*/ 6417 h 6464"/>
              <a:gd name="T50" fmla="*/ 12882 w 14419"/>
              <a:gd name="T51" fmla="*/ 63 h 6464"/>
              <a:gd name="T52" fmla="*/ 12984 w 14419"/>
              <a:gd name="T53" fmla="*/ 67 h 6464"/>
              <a:gd name="T54" fmla="*/ 11548 w 14419"/>
              <a:gd name="T55" fmla="*/ 4932 h 6464"/>
              <a:gd name="T56" fmla="*/ 11523 w 14419"/>
              <a:gd name="T57" fmla="*/ 4965 h 6464"/>
              <a:gd name="T58" fmla="*/ 10092 w 14419"/>
              <a:gd name="T59" fmla="*/ 5660 h 6464"/>
              <a:gd name="T60" fmla="*/ 10029 w 14419"/>
              <a:gd name="T61" fmla="*/ 5643 h 6464"/>
              <a:gd name="T62" fmla="*/ 8602 w 14419"/>
              <a:gd name="T63" fmla="*/ 3657 h 6464"/>
              <a:gd name="T64" fmla="*/ 8678 w 14419"/>
              <a:gd name="T65" fmla="*/ 3666 h 6464"/>
              <a:gd name="T66" fmla="*/ 7247 w 14419"/>
              <a:gd name="T67" fmla="*/ 5054 h 6464"/>
              <a:gd name="T68" fmla="*/ 7201 w 14419"/>
              <a:gd name="T69" fmla="*/ 5067 h 6464"/>
              <a:gd name="T70" fmla="*/ 7163 w 14419"/>
              <a:gd name="T71" fmla="*/ 5042 h 6464"/>
              <a:gd name="T72" fmla="*/ 5736 w 14419"/>
              <a:gd name="T73" fmla="*/ 2459 h 6464"/>
              <a:gd name="T74" fmla="*/ 5812 w 14419"/>
              <a:gd name="T75" fmla="*/ 2476 h 6464"/>
              <a:gd name="T76" fmla="*/ 4386 w 14419"/>
              <a:gd name="T77" fmla="*/ 3568 h 6464"/>
              <a:gd name="T78" fmla="*/ 4318 w 14419"/>
              <a:gd name="T79" fmla="*/ 3564 h 6464"/>
              <a:gd name="T80" fmla="*/ 2883 w 14419"/>
              <a:gd name="T81" fmla="*/ 2074 h 6464"/>
              <a:gd name="T82" fmla="*/ 2900 w 14419"/>
              <a:gd name="T83" fmla="*/ 2087 h 6464"/>
              <a:gd name="T84" fmla="*/ 1473 w 14419"/>
              <a:gd name="T85" fmla="*/ 1490 h 6464"/>
              <a:gd name="T86" fmla="*/ 1537 w 14419"/>
              <a:gd name="T87" fmla="*/ 1464 h 6464"/>
              <a:gd name="T88" fmla="*/ 106 w 14419"/>
              <a:gd name="T89" fmla="*/ 4148 h 6464"/>
              <a:gd name="T90" fmla="*/ 34 w 14419"/>
              <a:gd name="T91" fmla="*/ 4170 h 6464"/>
              <a:gd name="T92" fmla="*/ 13 w 14419"/>
              <a:gd name="T93" fmla="*/ 4098 h 6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4419" h="6464">
                <a:moveTo>
                  <a:pt x="13" y="4098"/>
                </a:moveTo>
                <a:lnTo>
                  <a:pt x="1448" y="1418"/>
                </a:lnTo>
                <a:cubicBezTo>
                  <a:pt x="1460" y="1392"/>
                  <a:pt x="1486" y="1384"/>
                  <a:pt x="1511" y="1392"/>
                </a:cubicBezTo>
                <a:lnTo>
                  <a:pt x="2942" y="1989"/>
                </a:lnTo>
                <a:cubicBezTo>
                  <a:pt x="2946" y="1994"/>
                  <a:pt x="2955" y="1998"/>
                  <a:pt x="2959" y="2002"/>
                </a:cubicBezTo>
                <a:lnTo>
                  <a:pt x="4390" y="3492"/>
                </a:lnTo>
                <a:lnTo>
                  <a:pt x="4322" y="3484"/>
                </a:lnTo>
                <a:lnTo>
                  <a:pt x="5749" y="2392"/>
                </a:lnTo>
                <a:cubicBezTo>
                  <a:pt x="5761" y="2383"/>
                  <a:pt x="5778" y="2379"/>
                  <a:pt x="5791" y="2383"/>
                </a:cubicBezTo>
                <a:cubicBezTo>
                  <a:pt x="5808" y="2387"/>
                  <a:pt x="5821" y="2396"/>
                  <a:pt x="5829" y="2408"/>
                </a:cubicBezTo>
                <a:lnTo>
                  <a:pt x="7256" y="4991"/>
                </a:lnTo>
                <a:lnTo>
                  <a:pt x="7171" y="4978"/>
                </a:lnTo>
                <a:lnTo>
                  <a:pt x="8606" y="3590"/>
                </a:lnTo>
                <a:cubicBezTo>
                  <a:pt x="8619" y="3581"/>
                  <a:pt x="8632" y="3573"/>
                  <a:pt x="8649" y="3577"/>
                </a:cubicBezTo>
                <a:cubicBezTo>
                  <a:pt x="8661" y="3577"/>
                  <a:pt x="8678" y="3585"/>
                  <a:pt x="8687" y="3598"/>
                </a:cubicBezTo>
                <a:lnTo>
                  <a:pt x="10113" y="5583"/>
                </a:lnTo>
                <a:lnTo>
                  <a:pt x="10050" y="5567"/>
                </a:lnTo>
                <a:lnTo>
                  <a:pt x="11476" y="4868"/>
                </a:lnTo>
                <a:lnTo>
                  <a:pt x="11451" y="4902"/>
                </a:lnTo>
                <a:lnTo>
                  <a:pt x="12882" y="38"/>
                </a:lnTo>
                <a:cubicBezTo>
                  <a:pt x="12890" y="12"/>
                  <a:pt x="12912" y="0"/>
                  <a:pt x="12933" y="0"/>
                </a:cubicBezTo>
                <a:cubicBezTo>
                  <a:pt x="12958" y="0"/>
                  <a:pt x="12979" y="17"/>
                  <a:pt x="12984" y="38"/>
                </a:cubicBezTo>
                <a:lnTo>
                  <a:pt x="14414" y="6396"/>
                </a:lnTo>
                <a:cubicBezTo>
                  <a:pt x="14419" y="6422"/>
                  <a:pt x="14402" y="6451"/>
                  <a:pt x="14372" y="6460"/>
                </a:cubicBezTo>
                <a:cubicBezTo>
                  <a:pt x="14347" y="6464"/>
                  <a:pt x="14317" y="6447"/>
                  <a:pt x="14313" y="6417"/>
                </a:cubicBezTo>
                <a:lnTo>
                  <a:pt x="12882" y="63"/>
                </a:lnTo>
                <a:lnTo>
                  <a:pt x="12984" y="67"/>
                </a:lnTo>
                <a:lnTo>
                  <a:pt x="11548" y="4932"/>
                </a:lnTo>
                <a:cubicBezTo>
                  <a:pt x="11544" y="4944"/>
                  <a:pt x="11536" y="4957"/>
                  <a:pt x="11523" y="4965"/>
                </a:cubicBezTo>
                <a:lnTo>
                  <a:pt x="10092" y="5660"/>
                </a:lnTo>
                <a:cubicBezTo>
                  <a:pt x="10071" y="5672"/>
                  <a:pt x="10046" y="5664"/>
                  <a:pt x="10029" y="5643"/>
                </a:cubicBezTo>
                <a:lnTo>
                  <a:pt x="8602" y="3657"/>
                </a:lnTo>
                <a:lnTo>
                  <a:pt x="8678" y="3666"/>
                </a:lnTo>
                <a:lnTo>
                  <a:pt x="7247" y="5054"/>
                </a:lnTo>
                <a:cubicBezTo>
                  <a:pt x="7235" y="5067"/>
                  <a:pt x="7218" y="5071"/>
                  <a:pt x="7201" y="5067"/>
                </a:cubicBezTo>
                <a:cubicBezTo>
                  <a:pt x="7184" y="5067"/>
                  <a:pt x="7171" y="5054"/>
                  <a:pt x="7163" y="5042"/>
                </a:cubicBezTo>
                <a:lnTo>
                  <a:pt x="5736" y="2459"/>
                </a:lnTo>
                <a:lnTo>
                  <a:pt x="5812" y="2476"/>
                </a:lnTo>
                <a:lnTo>
                  <a:pt x="4386" y="3568"/>
                </a:lnTo>
                <a:cubicBezTo>
                  <a:pt x="4364" y="3585"/>
                  <a:pt x="4335" y="3581"/>
                  <a:pt x="4318" y="3564"/>
                </a:cubicBezTo>
                <a:lnTo>
                  <a:pt x="2883" y="2074"/>
                </a:lnTo>
                <a:lnTo>
                  <a:pt x="2900" y="2087"/>
                </a:lnTo>
                <a:lnTo>
                  <a:pt x="1473" y="1490"/>
                </a:lnTo>
                <a:lnTo>
                  <a:pt x="1537" y="1464"/>
                </a:lnTo>
                <a:lnTo>
                  <a:pt x="106" y="4148"/>
                </a:lnTo>
                <a:cubicBezTo>
                  <a:pt x="93" y="4174"/>
                  <a:pt x="59" y="4182"/>
                  <a:pt x="34" y="4170"/>
                </a:cubicBezTo>
                <a:cubicBezTo>
                  <a:pt x="8" y="4157"/>
                  <a:pt x="0" y="4123"/>
                  <a:pt x="13" y="4098"/>
                </a:cubicBezTo>
                <a:close/>
              </a:path>
            </a:pathLst>
          </a:custGeom>
          <a:solidFill>
            <a:srgbClr val="457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324D2F56-E3D6-4E51-9229-B62F765C1D39}"/>
              </a:ext>
            </a:extLst>
          </p:cNvPr>
          <p:cNvSpPr>
            <a:spLocks/>
          </p:cNvSpPr>
          <p:nvPr/>
        </p:nvSpPr>
        <p:spPr bwMode="auto">
          <a:xfrm>
            <a:off x="1203483" y="2168127"/>
            <a:ext cx="89991" cy="88325"/>
          </a:xfrm>
          <a:custGeom>
            <a:avLst/>
            <a:gdLst>
              <a:gd name="T0" fmla="*/ 237 w 237"/>
              <a:gd name="T1" fmla="*/ 114 h 233"/>
              <a:gd name="T2" fmla="*/ 118 w 237"/>
              <a:gd name="T3" fmla="*/ 233 h 233"/>
              <a:gd name="T4" fmla="*/ 0 w 237"/>
              <a:gd name="T5" fmla="*/ 114 h 233"/>
              <a:gd name="T6" fmla="*/ 118 w 237"/>
              <a:gd name="T7" fmla="*/ 0 h 233"/>
              <a:gd name="T8" fmla="*/ 237 w 237"/>
              <a:gd name="T9" fmla="*/ 114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" h="233">
                <a:moveTo>
                  <a:pt x="237" y="114"/>
                </a:moveTo>
                <a:cubicBezTo>
                  <a:pt x="237" y="182"/>
                  <a:pt x="182" y="233"/>
                  <a:pt x="118" y="233"/>
                </a:cubicBezTo>
                <a:cubicBezTo>
                  <a:pt x="55" y="233"/>
                  <a:pt x="0" y="182"/>
                  <a:pt x="0" y="114"/>
                </a:cubicBezTo>
                <a:cubicBezTo>
                  <a:pt x="0" y="50"/>
                  <a:pt x="55" y="0"/>
                  <a:pt x="118" y="0"/>
                </a:cubicBezTo>
                <a:cubicBezTo>
                  <a:pt x="182" y="0"/>
                  <a:pt x="237" y="50"/>
                  <a:pt x="237" y="114"/>
                </a:cubicBezTo>
                <a:close/>
              </a:path>
            </a:pathLst>
          </a:custGeom>
          <a:solidFill>
            <a:srgbClr val="457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A0A90A33-C8EB-4AE8-BAC6-D74510C2C020}"/>
              </a:ext>
            </a:extLst>
          </p:cNvPr>
          <p:cNvSpPr>
            <a:spLocks noEditPoints="1"/>
          </p:cNvSpPr>
          <p:nvPr/>
        </p:nvSpPr>
        <p:spPr bwMode="auto">
          <a:xfrm>
            <a:off x="1196817" y="2161461"/>
            <a:ext cx="103323" cy="101657"/>
          </a:xfrm>
          <a:custGeom>
            <a:avLst/>
            <a:gdLst>
              <a:gd name="T0" fmla="*/ 266 w 271"/>
              <a:gd name="T1" fmla="*/ 135 h 266"/>
              <a:gd name="T2" fmla="*/ 266 w 271"/>
              <a:gd name="T3" fmla="*/ 161 h 266"/>
              <a:gd name="T4" fmla="*/ 258 w 271"/>
              <a:gd name="T5" fmla="*/ 186 h 266"/>
              <a:gd name="T6" fmla="*/ 245 w 271"/>
              <a:gd name="T7" fmla="*/ 211 h 266"/>
              <a:gd name="T8" fmla="*/ 211 w 271"/>
              <a:gd name="T9" fmla="*/ 241 h 266"/>
              <a:gd name="T10" fmla="*/ 190 w 271"/>
              <a:gd name="T11" fmla="*/ 254 h 266"/>
              <a:gd name="T12" fmla="*/ 165 w 271"/>
              <a:gd name="T13" fmla="*/ 262 h 266"/>
              <a:gd name="T14" fmla="*/ 135 w 271"/>
              <a:gd name="T15" fmla="*/ 266 h 266"/>
              <a:gd name="T16" fmla="*/ 110 w 271"/>
              <a:gd name="T17" fmla="*/ 266 h 266"/>
              <a:gd name="T18" fmla="*/ 84 w 271"/>
              <a:gd name="T19" fmla="*/ 258 h 266"/>
              <a:gd name="T20" fmla="*/ 63 w 271"/>
              <a:gd name="T21" fmla="*/ 245 h 266"/>
              <a:gd name="T22" fmla="*/ 42 w 271"/>
              <a:gd name="T23" fmla="*/ 228 h 266"/>
              <a:gd name="T24" fmla="*/ 25 w 271"/>
              <a:gd name="T25" fmla="*/ 211 h 266"/>
              <a:gd name="T26" fmla="*/ 12 w 271"/>
              <a:gd name="T27" fmla="*/ 186 h 266"/>
              <a:gd name="T28" fmla="*/ 4 w 271"/>
              <a:gd name="T29" fmla="*/ 161 h 266"/>
              <a:gd name="T30" fmla="*/ 0 w 271"/>
              <a:gd name="T31" fmla="*/ 135 h 266"/>
              <a:gd name="T32" fmla="*/ 4 w 271"/>
              <a:gd name="T33" fmla="*/ 110 h 266"/>
              <a:gd name="T34" fmla="*/ 12 w 271"/>
              <a:gd name="T35" fmla="*/ 84 h 266"/>
              <a:gd name="T36" fmla="*/ 21 w 271"/>
              <a:gd name="T37" fmla="*/ 59 h 266"/>
              <a:gd name="T38" fmla="*/ 38 w 271"/>
              <a:gd name="T39" fmla="*/ 38 h 266"/>
              <a:gd name="T40" fmla="*/ 59 w 271"/>
              <a:gd name="T41" fmla="*/ 21 h 266"/>
              <a:gd name="T42" fmla="*/ 80 w 271"/>
              <a:gd name="T43" fmla="*/ 12 h 266"/>
              <a:gd name="T44" fmla="*/ 106 w 271"/>
              <a:gd name="T45" fmla="*/ 4 h 266"/>
              <a:gd name="T46" fmla="*/ 131 w 271"/>
              <a:gd name="T47" fmla="*/ 0 h 266"/>
              <a:gd name="T48" fmla="*/ 161 w 271"/>
              <a:gd name="T49" fmla="*/ 0 h 266"/>
              <a:gd name="T50" fmla="*/ 186 w 271"/>
              <a:gd name="T51" fmla="*/ 8 h 266"/>
              <a:gd name="T52" fmla="*/ 207 w 271"/>
              <a:gd name="T53" fmla="*/ 21 h 266"/>
              <a:gd name="T54" fmla="*/ 228 w 271"/>
              <a:gd name="T55" fmla="*/ 38 h 266"/>
              <a:gd name="T56" fmla="*/ 258 w 271"/>
              <a:gd name="T57" fmla="*/ 80 h 266"/>
              <a:gd name="T58" fmla="*/ 266 w 271"/>
              <a:gd name="T59" fmla="*/ 106 h 266"/>
              <a:gd name="T60" fmla="*/ 266 w 271"/>
              <a:gd name="T61" fmla="*/ 131 h 266"/>
              <a:gd name="T62" fmla="*/ 233 w 271"/>
              <a:gd name="T63" fmla="*/ 114 h 266"/>
              <a:gd name="T64" fmla="*/ 228 w 271"/>
              <a:gd name="T65" fmla="*/ 97 h 266"/>
              <a:gd name="T66" fmla="*/ 220 w 271"/>
              <a:gd name="T67" fmla="*/ 80 h 266"/>
              <a:gd name="T68" fmla="*/ 207 w 271"/>
              <a:gd name="T69" fmla="*/ 63 h 266"/>
              <a:gd name="T70" fmla="*/ 173 w 271"/>
              <a:gd name="T71" fmla="*/ 42 h 266"/>
              <a:gd name="T72" fmla="*/ 156 w 271"/>
              <a:gd name="T73" fmla="*/ 34 h 266"/>
              <a:gd name="T74" fmla="*/ 135 w 271"/>
              <a:gd name="T75" fmla="*/ 34 h 266"/>
              <a:gd name="T76" fmla="*/ 93 w 271"/>
              <a:gd name="T77" fmla="*/ 42 h 266"/>
              <a:gd name="T78" fmla="*/ 76 w 271"/>
              <a:gd name="T79" fmla="*/ 51 h 266"/>
              <a:gd name="T80" fmla="*/ 63 w 271"/>
              <a:gd name="T81" fmla="*/ 63 h 266"/>
              <a:gd name="T82" fmla="*/ 51 w 271"/>
              <a:gd name="T83" fmla="*/ 80 h 266"/>
              <a:gd name="T84" fmla="*/ 42 w 271"/>
              <a:gd name="T85" fmla="*/ 97 h 266"/>
              <a:gd name="T86" fmla="*/ 38 w 271"/>
              <a:gd name="T87" fmla="*/ 114 h 266"/>
              <a:gd name="T88" fmla="*/ 34 w 271"/>
              <a:gd name="T89" fmla="*/ 135 h 266"/>
              <a:gd name="T90" fmla="*/ 38 w 271"/>
              <a:gd name="T91" fmla="*/ 156 h 266"/>
              <a:gd name="T92" fmla="*/ 42 w 271"/>
              <a:gd name="T93" fmla="*/ 173 h 266"/>
              <a:gd name="T94" fmla="*/ 51 w 271"/>
              <a:gd name="T95" fmla="*/ 190 h 266"/>
              <a:gd name="T96" fmla="*/ 63 w 271"/>
              <a:gd name="T97" fmla="*/ 207 h 266"/>
              <a:gd name="T98" fmla="*/ 80 w 271"/>
              <a:gd name="T99" fmla="*/ 216 h 266"/>
              <a:gd name="T100" fmla="*/ 97 w 271"/>
              <a:gd name="T101" fmla="*/ 228 h 266"/>
              <a:gd name="T102" fmla="*/ 114 w 271"/>
              <a:gd name="T103" fmla="*/ 233 h 266"/>
              <a:gd name="T104" fmla="*/ 131 w 271"/>
              <a:gd name="T105" fmla="*/ 233 h 266"/>
              <a:gd name="T106" fmla="*/ 152 w 271"/>
              <a:gd name="T107" fmla="*/ 233 h 266"/>
              <a:gd name="T108" fmla="*/ 173 w 271"/>
              <a:gd name="T109" fmla="*/ 228 h 266"/>
              <a:gd name="T110" fmla="*/ 203 w 271"/>
              <a:gd name="T111" fmla="*/ 207 h 266"/>
              <a:gd name="T112" fmla="*/ 216 w 271"/>
              <a:gd name="T113" fmla="*/ 190 h 266"/>
              <a:gd name="T114" fmla="*/ 228 w 271"/>
              <a:gd name="T115" fmla="*/ 173 h 266"/>
              <a:gd name="T116" fmla="*/ 233 w 271"/>
              <a:gd name="T117" fmla="*/ 156 h 266"/>
              <a:gd name="T118" fmla="*/ 237 w 271"/>
              <a:gd name="T119" fmla="*/ 135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71" h="266">
                <a:moveTo>
                  <a:pt x="266" y="131"/>
                </a:moveTo>
                <a:cubicBezTo>
                  <a:pt x="271" y="131"/>
                  <a:pt x="271" y="135"/>
                  <a:pt x="266" y="135"/>
                </a:cubicBezTo>
                <a:lnTo>
                  <a:pt x="266" y="156"/>
                </a:lnTo>
                <a:cubicBezTo>
                  <a:pt x="266" y="161"/>
                  <a:pt x="266" y="161"/>
                  <a:pt x="266" y="161"/>
                </a:cubicBezTo>
                <a:lnTo>
                  <a:pt x="258" y="182"/>
                </a:lnTo>
                <a:cubicBezTo>
                  <a:pt x="258" y="186"/>
                  <a:pt x="258" y="186"/>
                  <a:pt x="258" y="186"/>
                </a:cubicBezTo>
                <a:lnTo>
                  <a:pt x="245" y="207"/>
                </a:lnTo>
                <a:cubicBezTo>
                  <a:pt x="245" y="207"/>
                  <a:pt x="245" y="207"/>
                  <a:pt x="245" y="211"/>
                </a:cubicBezTo>
                <a:lnTo>
                  <a:pt x="228" y="228"/>
                </a:lnTo>
                <a:lnTo>
                  <a:pt x="211" y="241"/>
                </a:lnTo>
                <a:cubicBezTo>
                  <a:pt x="211" y="245"/>
                  <a:pt x="207" y="245"/>
                  <a:pt x="207" y="245"/>
                </a:cubicBezTo>
                <a:lnTo>
                  <a:pt x="190" y="254"/>
                </a:lnTo>
                <a:cubicBezTo>
                  <a:pt x="186" y="258"/>
                  <a:pt x="186" y="258"/>
                  <a:pt x="186" y="258"/>
                </a:cubicBezTo>
                <a:lnTo>
                  <a:pt x="165" y="262"/>
                </a:lnTo>
                <a:cubicBezTo>
                  <a:pt x="161" y="262"/>
                  <a:pt x="161" y="266"/>
                  <a:pt x="161" y="266"/>
                </a:cubicBezTo>
                <a:lnTo>
                  <a:pt x="135" y="266"/>
                </a:lnTo>
                <a:cubicBezTo>
                  <a:pt x="135" y="266"/>
                  <a:pt x="135" y="266"/>
                  <a:pt x="131" y="266"/>
                </a:cubicBezTo>
                <a:lnTo>
                  <a:pt x="110" y="266"/>
                </a:lnTo>
                <a:lnTo>
                  <a:pt x="106" y="262"/>
                </a:lnTo>
                <a:lnTo>
                  <a:pt x="84" y="258"/>
                </a:lnTo>
                <a:cubicBezTo>
                  <a:pt x="84" y="258"/>
                  <a:pt x="80" y="258"/>
                  <a:pt x="80" y="254"/>
                </a:cubicBezTo>
                <a:lnTo>
                  <a:pt x="63" y="245"/>
                </a:lnTo>
                <a:cubicBezTo>
                  <a:pt x="59" y="245"/>
                  <a:pt x="59" y="245"/>
                  <a:pt x="59" y="241"/>
                </a:cubicBezTo>
                <a:lnTo>
                  <a:pt x="42" y="228"/>
                </a:lnTo>
                <a:lnTo>
                  <a:pt x="38" y="228"/>
                </a:lnTo>
                <a:lnTo>
                  <a:pt x="25" y="211"/>
                </a:lnTo>
                <a:cubicBezTo>
                  <a:pt x="25" y="207"/>
                  <a:pt x="25" y="207"/>
                  <a:pt x="21" y="207"/>
                </a:cubicBezTo>
                <a:lnTo>
                  <a:pt x="12" y="186"/>
                </a:lnTo>
                <a:cubicBezTo>
                  <a:pt x="12" y="186"/>
                  <a:pt x="12" y="186"/>
                  <a:pt x="12" y="182"/>
                </a:cubicBezTo>
                <a:lnTo>
                  <a:pt x="4" y="161"/>
                </a:lnTo>
                <a:cubicBezTo>
                  <a:pt x="4" y="161"/>
                  <a:pt x="4" y="161"/>
                  <a:pt x="4" y="156"/>
                </a:cubicBezTo>
                <a:lnTo>
                  <a:pt x="0" y="135"/>
                </a:lnTo>
                <a:lnTo>
                  <a:pt x="0" y="131"/>
                </a:lnTo>
                <a:lnTo>
                  <a:pt x="4" y="110"/>
                </a:lnTo>
                <a:cubicBezTo>
                  <a:pt x="4" y="106"/>
                  <a:pt x="4" y="106"/>
                  <a:pt x="4" y="106"/>
                </a:cubicBezTo>
                <a:lnTo>
                  <a:pt x="12" y="84"/>
                </a:lnTo>
                <a:cubicBezTo>
                  <a:pt x="12" y="80"/>
                  <a:pt x="12" y="80"/>
                  <a:pt x="12" y="80"/>
                </a:cubicBezTo>
                <a:lnTo>
                  <a:pt x="21" y="59"/>
                </a:lnTo>
                <a:cubicBezTo>
                  <a:pt x="25" y="59"/>
                  <a:pt x="25" y="59"/>
                  <a:pt x="25" y="59"/>
                </a:cubicBezTo>
                <a:lnTo>
                  <a:pt x="38" y="38"/>
                </a:lnTo>
                <a:lnTo>
                  <a:pt x="42" y="38"/>
                </a:lnTo>
                <a:lnTo>
                  <a:pt x="59" y="21"/>
                </a:lnTo>
                <a:cubicBezTo>
                  <a:pt x="59" y="21"/>
                  <a:pt x="59" y="21"/>
                  <a:pt x="63" y="21"/>
                </a:cubicBezTo>
                <a:lnTo>
                  <a:pt x="80" y="12"/>
                </a:lnTo>
                <a:cubicBezTo>
                  <a:pt x="80" y="8"/>
                  <a:pt x="84" y="8"/>
                  <a:pt x="84" y="8"/>
                </a:cubicBezTo>
                <a:lnTo>
                  <a:pt x="106" y="4"/>
                </a:lnTo>
                <a:cubicBezTo>
                  <a:pt x="106" y="0"/>
                  <a:pt x="110" y="0"/>
                  <a:pt x="110" y="0"/>
                </a:cubicBezTo>
                <a:lnTo>
                  <a:pt x="131" y="0"/>
                </a:lnTo>
                <a:cubicBezTo>
                  <a:pt x="135" y="0"/>
                  <a:pt x="135" y="0"/>
                  <a:pt x="135" y="0"/>
                </a:cubicBezTo>
                <a:lnTo>
                  <a:pt x="161" y="0"/>
                </a:lnTo>
                <a:cubicBezTo>
                  <a:pt x="161" y="0"/>
                  <a:pt x="161" y="0"/>
                  <a:pt x="165" y="4"/>
                </a:cubicBezTo>
                <a:lnTo>
                  <a:pt x="186" y="8"/>
                </a:lnTo>
                <a:cubicBezTo>
                  <a:pt x="186" y="8"/>
                  <a:pt x="186" y="8"/>
                  <a:pt x="190" y="12"/>
                </a:cubicBezTo>
                <a:lnTo>
                  <a:pt x="207" y="21"/>
                </a:lnTo>
                <a:lnTo>
                  <a:pt x="211" y="21"/>
                </a:lnTo>
                <a:lnTo>
                  <a:pt x="228" y="38"/>
                </a:lnTo>
                <a:lnTo>
                  <a:pt x="245" y="59"/>
                </a:lnTo>
                <a:lnTo>
                  <a:pt x="258" y="80"/>
                </a:lnTo>
                <a:cubicBezTo>
                  <a:pt x="258" y="80"/>
                  <a:pt x="258" y="80"/>
                  <a:pt x="258" y="84"/>
                </a:cubicBezTo>
                <a:lnTo>
                  <a:pt x="266" y="106"/>
                </a:lnTo>
                <a:cubicBezTo>
                  <a:pt x="266" y="106"/>
                  <a:pt x="266" y="106"/>
                  <a:pt x="266" y="110"/>
                </a:cubicBezTo>
                <a:lnTo>
                  <a:pt x="266" y="131"/>
                </a:lnTo>
                <a:close/>
                <a:moveTo>
                  <a:pt x="233" y="110"/>
                </a:moveTo>
                <a:lnTo>
                  <a:pt x="233" y="114"/>
                </a:lnTo>
                <a:lnTo>
                  <a:pt x="228" y="93"/>
                </a:lnTo>
                <a:lnTo>
                  <a:pt x="228" y="97"/>
                </a:lnTo>
                <a:lnTo>
                  <a:pt x="216" y="76"/>
                </a:lnTo>
                <a:lnTo>
                  <a:pt x="220" y="80"/>
                </a:lnTo>
                <a:lnTo>
                  <a:pt x="203" y="59"/>
                </a:lnTo>
                <a:lnTo>
                  <a:pt x="207" y="63"/>
                </a:lnTo>
                <a:lnTo>
                  <a:pt x="173" y="38"/>
                </a:lnTo>
                <a:lnTo>
                  <a:pt x="173" y="42"/>
                </a:lnTo>
                <a:lnTo>
                  <a:pt x="152" y="34"/>
                </a:lnTo>
                <a:lnTo>
                  <a:pt x="156" y="34"/>
                </a:lnTo>
                <a:lnTo>
                  <a:pt x="131" y="34"/>
                </a:lnTo>
                <a:lnTo>
                  <a:pt x="135" y="34"/>
                </a:lnTo>
                <a:lnTo>
                  <a:pt x="114" y="34"/>
                </a:lnTo>
                <a:lnTo>
                  <a:pt x="93" y="42"/>
                </a:lnTo>
                <a:lnTo>
                  <a:pt x="97" y="38"/>
                </a:lnTo>
                <a:lnTo>
                  <a:pt x="76" y="51"/>
                </a:lnTo>
                <a:lnTo>
                  <a:pt x="80" y="51"/>
                </a:lnTo>
                <a:lnTo>
                  <a:pt x="63" y="63"/>
                </a:lnTo>
                <a:lnTo>
                  <a:pt x="63" y="59"/>
                </a:lnTo>
                <a:lnTo>
                  <a:pt x="51" y="80"/>
                </a:lnTo>
                <a:lnTo>
                  <a:pt x="51" y="76"/>
                </a:lnTo>
                <a:lnTo>
                  <a:pt x="42" y="97"/>
                </a:lnTo>
                <a:lnTo>
                  <a:pt x="42" y="93"/>
                </a:lnTo>
                <a:lnTo>
                  <a:pt x="38" y="114"/>
                </a:lnTo>
                <a:lnTo>
                  <a:pt x="38" y="110"/>
                </a:lnTo>
                <a:lnTo>
                  <a:pt x="34" y="135"/>
                </a:lnTo>
                <a:lnTo>
                  <a:pt x="34" y="131"/>
                </a:lnTo>
                <a:lnTo>
                  <a:pt x="38" y="156"/>
                </a:lnTo>
                <a:lnTo>
                  <a:pt x="38" y="152"/>
                </a:lnTo>
                <a:lnTo>
                  <a:pt x="42" y="173"/>
                </a:lnTo>
                <a:lnTo>
                  <a:pt x="42" y="169"/>
                </a:lnTo>
                <a:lnTo>
                  <a:pt x="51" y="190"/>
                </a:lnTo>
                <a:lnTo>
                  <a:pt x="51" y="186"/>
                </a:lnTo>
                <a:lnTo>
                  <a:pt x="63" y="207"/>
                </a:lnTo>
                <a:lnTo>
                  <a:pt x="63" y="203"/>
                </a:lnTo>
                <a:lnTo>
                  <a:pt x="80" y="216"/>
                </a:lnTo>
                <a:lnTo>
                  <a:pt x="76" y="216"/>
                </a:lnTo>
                <a:lnTo>
                  <a:pt x="97" y="228"/>
                </a:lnTo>
                <a:lnTo>
                  <a:pt x="93" y="224"/>
                </a:lnTo>
                <a:lnTo>
                  <a:pt x="114" y="233"/>
                </a:lnTo>
                <a:lnTo>
                  <a:pt x="135" y="233"/>
                </a:lnTo>
                <a:lnTo>
                  <a:pt x="131" y="233"/>
                </a:lnTo>
                <a:lnTo>
                  <a:pt x="156" y="233"/>
                </a:lnTo>
                <a:lnTo>
                  <a:pt x="152" y="233"/>
                </a:lnTo>
                <a:lnTo>
                  <a:pt x="173" y="224"/>
                </a:lnTo>
                <a:lnTo>
                  <a:pt x="173" y="228"/>
                </a:lnTo>
                <a:lnTo>
                  <a:pt x="207" y="203"/>
                </a:lnTo>
                <a:lnTo>
                  <a:pt x="203" y="207"/>
                </a:lnTo>
                <a:lnTo>
                  <a:pt x="220" y="186"/>
                </a:lnTo>
                <a:lnTo>
                  <a:pt x="216" y="190"/>
                </a:lnTo>
                <a:lnTo>
                  <a:pt x="228" y="169"/>
                </a:lnTo>
                <a:lnTo>
                  <a:pt x="228" y="173"/>
                </a:lnTo>
                <a:lnTo>
                  <a:pt x="233" y="152"/>
                </a:lnTo>
                <a:lnTo>
                  <a:pt x="233" y="156"/>
                </a:lnTo>
                <a:lnTo>
                  <a:pt x="237" y="131"/>
                </a:lnTo>
                <a:lnTo>
                  <a:pt x="237" y="135"/>
                </a:lnTo>
                <a:lnTo>
                  <a:pt x="233" y="11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152249F8-9390-4AB0-AEE7-8D40AC25A96F}"/>
              </a:ext>
            </a:extLst>
          </p:cNvPr>
          <p:cNvSpPr>
            <a:spLocks/>
          </p:cNvSpPr>
          <p:nvPr/>
        </p:nvSpPr>
        <p:spPr bwMode="auto">
          <a:xfrm>
            <a:off x="1746765" y="1151557"/>
            <a:ext cx="88324" cy="88325"/>
          </a:xfrm>
          <a:custGeom>
            <a:avLst/>
            <a:gdLst>
              <a:gd name="T0" fmla="*/ 233 w 233"/>
              <a:gd name="T1" fmla="*/ 118 h 233"/>
              <a:gd name="T2" fmla="*/ 114 w 233"/>
              <a:gd name="T3" fmla="*/ 233 h 233"/>
              <a:gd name="T4" fmla="*/ 0 w 233"/>
              <a:gd name="T5" fmla="*/ 118 h 233"/>
              <a:gd name="T6" fmla="*/ 114 w 233"/>
              <a:gd name="T7" fmla="*/ 0 h 233"/>
              <a:gd name="T8" fmla="*/ 233 w 233"/>
              <a:gd name="T9" fmla="*/ 118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" h="233">
                <a:moveTo>
                  <a:pt x="233" y="118"/>
                </a:moveTo>
                <a:cubicBezTo>
                  <a:pt x="233" y="182"/>
                  <a:pt x="182" y="233"/>
                  <a:pt x="114" y="233"/>
                </a:cubicBezTo>
                <a:cubicBezTo>
                  <a:pt x="51" y="233"/>
                  <a:pt x="0" y="182"/>
                  <a:pt x="0" y="118"/>
                </a:cubicBezTo>
                <a:cubicBezTo>
                  <a:pt x="0" y="51"/>
                  <a:pt x="51" y="0"/>
                  <a:pt x="114" y="0"/>
                </a:cubicBezTo>
                <a:cubicBezTo>
                  <a:pt x="182" y="0"/>
                  <a:pt x="233" y="51"/>
                  <a:pt x="233" y="11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3F73AFB9-1614-41F9-B97A-01ED9B02309E}"/>
              </a:ext>
            </a:extLst>
          </p:cNvPr>
          <p:cNvSpPr>
            <a:spLocks noEditPoints="1"/>
          </p:cNvSpPr>
          <p:nvPr/>
        </p:nvSpPr>
        <p:spPr bwMode="auto">
          <a:xfrm>
            <a:off x="1740099" y="1144891"/>
            <a:ext cx="101656" cy="101657"/>
          </a:xfrm>
          <a:custGeom>
            <a:avLst/>
            <a:gdLst>
              <a:gd name="T0" fmla="*/ 267 w 267"/>
              <a:gd name="T1" fmla="*/ 135 h 267"/>
              <a:gd name="T2" fmla="*/ 262 w 267"/>
              <a:gd name="T3" fmla="*/ 161 h 267"/>
              <a:gd name="T4" fmla="*/ 254 w 267"/>
              <a:gd name="T5" fmla="*/ 186 h 267"/>
              <a:gd name="T6" fmla="*/ 241 w 267"/>
              <a:gd name="T7" fmla="*/ 211 h 267"/>
              <a:gd name="T8" fmla="*/ 211 w 267"/>
              <a:gd name="T9" fmla="*/ 245 h 267"/>
              <a:gd name="T10" fmla="*/ 186 w 267"/>
              <a:gd name="T11" fmla="*/ 258 h 267"/>
              <a:gd name="T12" fmla="*/ 161 w 267"/>
              <a:gd name="T13" fmla="*/ 267 h 267"/>
              <a:gd name="T14" fmla="*/ 110 w 267"/>
              <a:gd name="T15" fmla="*/ 267 h 267"/>
              <a:gd name="T16" fmla="*/ 84 w 267"/>
              <a:gd name="T17" fmla="*/ 258 h 267"/>
              <a:gd name="T18" fmla="*/ 59 w 267"/>
              <a:gd name="T19" fmla="*/ 245 h 267"/>
              <a:gd name="T20" fmla="*/ 25 w 267"/>
              <a:gd name="T21" fmla="*/ 211 h 267"/>
              <a:gd name="T22" fmla="*/ 13 w 267"/>
              <a:gd name="T23" fmla="*/ 186 h 267"/>
              <a:gd name="T24" fmla="*/ 4 w 267"/>
              <a:gd name="T25" fmla="*/ 161 h 267"/>
              <a:gd name="T26" fmla="*/ 0 w 267"/>
              <a:gd name="T27" fmla="*/ 135 h 267"/>
              <a:gd name="T28" fmla="*/ 0 w 267"/>
              <a:gd name="T29" fmla="*/ 110 h 267"/>
              <a:gd name="T30" fmla="*/ 8 w 267"/>
              <a:gd name="T31" fmla="*/ 84 h 267"/>
              <a:gd name="T32" fmla="*/ 21 w 267"/>
              <a:gd name="T33" fmla="*/ 59 h 267"/>
              <a:gd name="T34" fmla="*/ 38 w 267"/>
              <a:gd name="T35" fmla="*/ 38 h 267"/>
              <a:gd name="T36" fmla="*/ 59 w 267"/>
              <a:gd name="T37" fmla="*/ 21 h 267"/>
              <a:gd name="T38" fmla="*/ 84 w 267"/>
              <a:gd name="T39" fmla="*/ 8 h 267"/>
              <a:gd name="T40" fmla="*/ 110 w 267"/>
              <a:gd name="T41" fmla="*/ 4 h 267"/>
              <a:gd name="T42" fmla="*/ 135 w 267"/>
              <a:gd name="T43" fmla="*/ 0 h 267"/>
              <a:gd name="T44" fmla="*/ 161 w 267"/>
              <a:gd name="T45" fmla="*/ 4 h 267"/>
              <a:gd name="T46" fmla="*/ 186 w 267"/>
              <a:gd name="T47" fmla="*/ 13 h 267"/>
              <a:gd name="T48" fmla="*/ 211 w 267"/>
              <a:gd name="T49" fmla="*/ 25 h 267"/>
              <a:gd name="T50" fmla="*/ 228 w 267"/>
              <a:gd name="T51" fmla="*/ 42 h 267"/>
              <a:gd name="T52" fmla="*/ 245 w 267"/>
              <a:gd name="T53" fmla="*/ 59 h 267"/>
              <a:gd name="T54" fmla="*/ 258 w 267"/>
              <a:gd name="T55" fmla="*/ 84 h 267"/>
              <a:gd name="T56" fmla="*/ 267 w 267"/>
              <a:gd name="T57" fmla="*/ 110 h 267"/>
              <a:gd name="T58" fmla="*/ 233 w 267"/>
              <a:gd name="T59" fmla="*/ 114 h 267"/>
              <a:gd name="T60" fmla="*/ 228 w 267"/>
              <a:gd name="T61" fmla="*/ 97 h 267"/>
              <a:gd name="T62" fmla="*/ 216 w 267"/>
              <a:gd name="T63" fmla="*/ 80 h 267"/>
              <a:gd name="T64" fmla="*/ 207 w 267"/>
              <a:gd name="T65" fmla="*/ 63 h 267"/>
              <a:gd name="T66" fmla="*/ 190 w 267"/>
              <a:gd name="T67" fmla="*/ 51 h 267"/>
              <a:gd name="T68" fmla="*/ 173 w 267"/>
              <a:gd name="T69" fmla="*/ 42 h 267"/>
              <a:gd name="T70" fmla="*/ 156 w 267"/>
              <a:gd name="T71" fmla="*/ 34 h 267"/>
              <a:gd name="T72" fmla="*/ 135 w 267"/>
              <a:gd name="T73" fmla="*/ 34 h 267"/>
              <a:gd name="T74" fmla="*/ 114 w 267"/>
              <a:gd name="T75" fmla="*/ 34 h 267"/>
              <a:gd name="T76" fmla="*/ 97 w 267"/>
              <a:gd name="T77" fmla="*/ 42 h 267"/>
              <a:gd name="T78" fmla="*/ 80 w 267"/>
              <a:gd name="T79" fmla="*/ 51 h 267"/>
              <a:gd name="T80" fmla="*/ 63 w 267"/>
              <a:gd name="T81" fmla="*/ 63 h 267"/>
              <a:gd name="T82" fmla="*/ 51 w 267"/>
              <a:gd name="T83" fmla="*/ 76 h 267"/>
              <a:gd name="T84" fmla="*/ 42 w 267"/>
              <a:gd name="T85" fmla="*/ 93 h 267"/>
              <a:gd name="T86" fmla="*/ 34 w 267"/>
              <a:gd name="T87" fmla="*/ 135 h 267"/>
              <a:gd name="T88" fmla="*/ 34 w 267"/>
              <a:gd name="T89" fmla="*/ 156 h 267"/>
              <a:gd name="T90" fmla="*/ 42 w 267"/>
              <a:gd name="T91" fmla="*/ 173 h 267"/>
              <a:gd name="T92" fmla="*/ 63 w 267"/>
              <a:gd name="T93" fmla="*/ 207 h 267"/>
              <a:gd name="T94" fmla="*/ 80 w 267"/>
              <a:gd name="T95" fmla="*/ 220 h 267"/>
              <a:gd name="T96" fmla="*/ 97 w 267"/>
              <a:gd name="T97" fmla="*/ 228 h 267"/>
              <a:gd name="T98" fmla="*/ 114 w 267"/>
              <a:gd name="T99" fmla="*/ 233 h 267"/>
              <a:gd name="T100" fmla="*/ 135 w 267"/>
              <a:gd name="T101" fmla="*/ 233 h 267"/>
              <a:gd name="T102" fmla="*/ 156 w 267"/>
              <a:gd name="T103" fmla="*/ 233 h 267"/>
              <a:gd name="T104" fmla="*/ 173 w 267"/>
              <a:gd name="T105" fmla="*/ 224 h 267"/>
              <a:gd name="T106" fmla="*/ 190 w 267"/>
              <a:gd name="T107" fmla="*/ 216 h 267"/>
              <a:gd name="T108" fmla="*/ 207 w 267"/>
              <a:gd name="T109" fmla="*/ 203 h 267"/>
              <a:gd name="T110" fmla="*/ 228 w 267"/>
              <a:gd name="T111" fmla="*/ 173 h 267"/>
              <a:gd name="T112" fmla="*/ 233 w 267"/>
              <a:gd name="T113" fmla="*/ 152 h 267"/>
              <a:gd name="T114" fmla="*/ 233 w 267"/>
              <a:gd name="T115" fmla="*/ 131 h 267"/>
              <a:gd name="T116" fmla="*/ 233 w 267"/>
              <a:gd name="T117" fmla="*/ 114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67" h="267">
                <a:moveTo>
                  <a:pt x="267" y="131"/>
                </a:moveTo>
                <a:cubicBezTo>
                  <a:pt x="267" y="135"/>
                  <a:pt x="267" y="135"/>
                  <a:pt x="267" y="135"/>
                </a:cubicBezTo>
                <a:lnTo>
                  <a:pt x="267" y="161"/>
                </a:lnTo>
                <a:lnTo>
                  <a:pt x="262" y="161"/>
                </a:lnTo>
                <a:lnTo>
                  <a:pt x="258" y="186"/>
                </a:lnTo>
                <a:cubicBezTo>
                  <a:pt x="258" y="186"/>
                  <a:pt x="258" y="186"/>
                  <a:pt x="254" y="186"/>
                </a:cubicBezTo>
                <a:lnTo>
                  <a:pt x="245" y="207"/>
                </a:lnTo>
                <a:cubicBezTo>
                  <a:pt x="245" y="207"/>
                  <a:pt x="245" y="211"/>
                  <a:pt x="241" y="211"/>
                </a:cubicBezTo>
                <a:lnTo>
                  <a:pt x="228" y="228"/>
                </a:lnTo>
                <a:lnTo>
                  <a:pt x="211" y="245"/>
                </a:lnTo>
                <a:cubicBezTo>
                  <a:pt x="207" y="245"/>
                  <a:pt x="207" y="245"/>
                  <a:pt x="207" y="245"/>
                </a:cubicBezTo>
                <a:lnTo>
                  <a:pt x="186" y="258"/>
                </a:lnTo>
                <a:cubicBezTo>
                  <a:pt x="186" y="258"/>
                  <a:pt x="186" y="258"/>
                  <a:pt x="182" y="258"/>
                </a:cubicBezTo>
                <a:lnTo>
                  <a:pt x="161" y="267"/>
                </a:lnTo>
                <a:cubicBezTo>
                  <a:pt x="161" y="267"/>
                  <a:pt x="161" y="267"/>
                  <a:pt x="156" y="267"/>
                </a:cubicBezTo>
                <a:lnTo>
                  <a:pt x="110" y="267"/>
                </a:lnTo>
                <a:cubicBezTo>
                  <a:pt x="106" y="267"/>
                  <a:pt x="106" y="267"/>
                  <a:pt x="106" y="267"/>
                </a:cubicBezTo>
                <a:lnTo>
                  <a:pt x="84" y="258"/>
                </a:lnTo>
                <a:cubicBezTo>
                  <a:pt x="80" y="258"/>
                  <a:pt x="80" y="258"/>
                  <a:pt x="80" y="258"/>
                </a:cubicBezTo>
                <a:lnTo>
                  <a:pt x="59" y="245"/>
                </a:lnTo>
                <a:lnTo>
                  <a:pt x="38" y="228"/>
                </a:lnTo>
                <a:lnTo>
                  <a:pt x="25" y="211"/>
                </a:lnTo>
                <a:cubicBezTo>
                  <a:pt x="21" y="211"/>
                  <a:pt x="21" y="207"/>
                  <a:pt x="21" y="207"/>
                </a:cubicBezTo>
                <a:lnTo>
                  <a:pt x="13" y="186"/>
                </a:lnTo>
                <a:cubicBezTo>
                  <a:pt x="8" y="186"/>
                  <a:pt x="8" y="186"/>
                  <a:pt x="8" y="186"/>
                </a:cubicBezTo>
                <a:lnTo>
                  <a:pt x="4" y="161"/>
                </a:lnTo>
                <a:lnTo>
                  <a:pt x="0" y="161"/>
                </a:lnTo>
                <a:lnTo>
                  <a:pt x="0" y="135"/>
                </a:lnTo>
                <a:cubicBezTo>
                  <a:pt x="0" y="135"/>
                  <a:pt x="0" y="135"/>
                  <a:pt x="0" y="131"/>
                </a:cubicBezTo>
                <a:lnTo>
                  <a:pt x="0" y="110"/>
                </a:lnTo>
                <a:cubicBezTo>
                  <a:pt x="0" y="106"/>
                  <a:pt x="4" y="106"/>
                  <a:pt x="4" y="106"/>
                </a:cubicBezTo>
                <a:lnTo>
                  <a:pt x="8" y="84"/>
                </a:lnTo>
                <a:cubicBezTo>
                  <a:pt x="8" y="84"/>
                  <a:pt x="8" y="80"/>
                  <a:pt x="13" y="80"/>
                </a:cubicBezTo>
                <a:lnTo>
                  <a:pt x="21" y="59"/>
                </a:lnTo>
                <a:lnTo>
                  <a:pt x="38" y="42"/>
                </a:lnTo>
                <a:cubicBezTo>
                  <a:pt x="38" y="38"/>
                  <a:pt x="38" y="38"/>
                  <a:pt x="38" y="38"/>
                </a:cubicBezTo>
                <a:lnTo>
                  <a:pt x="59" y="25"/>
                </a:lnTo>
                <a:lnTo>
                  <a:pt x="59" y="21"/>
                </a:lnTo>
                <a:lnTo>
                  <a:pt x="80" y="13"/>
                </a:lnTo>
                <a:cubicBezTo>
                  <a:pt x="80" y="13"/>
                  <a:pt x="80" y="8"/>
                  <a:pt x="84" y="8"/>
                </a:cubicBezTo>
                <a:lnTo>
                  <a:pt x="106" y="4"/>
                </a:lnTo>
                <a:cubicBezTo>
                  <a:pt x="106" y="4"/>
                  <a:pt x="106" y="4"/>
                  <a:pt x="110" y="4"/>
                </a:cubicBezTo>
                <a:lnTo>
                  <a:pt x="131" y="0"/>
                </a:lnTo>
                <a:lnTo>
                  <a:pt x="135" y="0"/>
                </a:lnTo>
                <a:lnTo>
                  <a:pt x="156" y="4"/>
                </a:lnTo>
                <a:cubicBezTo>
                  <a:pt x="161" y="4"/>
                  <a:pt x="161" y="4"/>
                  <a:pt x="161" y="4"/>
                </a:cubicBezTo>
                <a:lnTo>
                  <a:pt x="182" y="8"/>
                </a:lnTo>
                <a:cubicBezTo>
                  <a:pt x="186" y="8"/>
                  <a:pt x="186" y="13"/>
                  <a:pt x="186" y="13"/>
                </a:cubicBezTo>
                <a:lnTo>
                  <a:pt x="207" y="21"/>
                </a:lnTo>
                <a:cubicBezTo>
                  <a:pt x="207" y="21"/>
                  <a:pt x="207" y="25"/>
                  <a:pt x="211" y="25"/>
                </a:cubicBezTo>
                <a:lnTo>
                  <a:pt x="228" y="38"/>
                </a:lnTo>
                <a:cubicBezTo>
                  <a:pt x="228" y="38"/>
                  <a:pt x="228" y="38"/>
                  <a:pt x="228" y="42"/>
                </a:cubicBezTo>
                <a:lnTo>
                  <a:pt x="241" y="59"/>
                </a:lnTo>
                <a:cubicBezTo>
                  <a:pt x="245" y="59"/>
                  <a:pt x="245" y="59"/>
                  <a:pt x="245" y="59"/>
                </a:cubicBezTo>
                <a:lnTo>
                  <a:pt x="254" y="80"/>
                </a:lnTo>
                <a:cubicBezTo>
                  <a:pt x="258" y="80"/>
                  <a:pt x="258" y="84"/>
                  <a:pt x="258" y="84"/>
                </a:cubicBezTo>
                <a:lnTo>
                  <a:pt x="262" y="106"/>
                </a:lnTo>
                <a:cubicBezTo>
                  <a:pt x="262" y="106"/>
                  <a:pt x="267" y="106"/>
                  <a:pt x="267" y="110"/>
                </a:cubicBezTo>
                <a:lnTo>
                  <a:pt x="267" y="131"/>
                </a:lnTo>
                <a:close/>
                <a:moveTo>
                  <a:pt x="233" y="114"/>
                </a:moveTo>
                <a:lnTo>
                  <a:pt x="224" y="93"/>
                </a:lnTo>
                <a:lnTo>
                  <a:pt x="228" y="97"/>
                </a:lnTo>
                <a:lnTo>
                  <a:pt x="216" y="76"/>
                </a:lnTo>
                <a:lnTo>
                  <a:pt x="216" y="80"/>
                </a:lnTo>
                <a:lnTo>
                  <a:pt x="203" y="63"/>
                </a:lnTo>
                <a:lnTo>
                  <a:pt x="207" y="63"/>
                </a:lnTo>
                <a:lnTo>
                  <a:pt x="186" y="51"/>
                </a:lnTo>
                <a:lnTo>
                  <a:pt x="190" y="51"/>
                </a:lnTo>
                <a:lnTo>
                  <a:pt x="169" y="42"/>
                </a:lnTo>
                <a:lnTo>
                  <a:pt x="173" y="42"/>
                </a:lnTo>
                <a:lnTo>
                  <a:pt x="152" y="34"/>
                </a:lnTo>
                <a:lnTo>
                  <a:pt x="156" y="34"/>
                </a:lnTo>
                <a:lnTo>
                  <a:pt x="131" y="34"/>
                </a:lnTo>
                <a:lnTo>
                  <a:pt x="135" y="34"/>
                </a:lnTo>
                <a:lnTo>
                  <a:pt x="110" y="34"/>
                </a:lnTo>
                <a:lnTo>
                  <a:pt x="114" y="34"/>
                </a:lnTo>
                <a:lnTo>
                  <a:pt x="93" y="42"/>
                </a:lnTo>
                <a:lnTo>
                  <a:pt x="97" y="42"/>
                </a:lnTo>
                <a:lnTo>
                  <a:pt x="76" y="51"/>
                </a:lnTo>
                <a:lnTo>
                  <a:pt x="80" y="51"/>
                </a:lnTo>
                <a:lnTo>
                  <a:pt x="59" y="63"/>
                </a:lnTo>
                <a:lnTo>
                  <a:pt x="63" y="63"/>
                </a:lnTo>
                <a:lnTo>
                  <a:pt x="51" y="80"/>
                </a:lnTo>
                <a:lnTo>
                  <a:pt x="51" y="76"/>
                </a:lnTo>
                <a:lnTo>
                  <a:pt x="38" y="97"/>
                </a:lnTo>
                <a:lnTo>
                  <a:pt x="42" y="93"/>
                </a:lnTo>
                <a:lnTo>
                  <a:pt x="34" y="114"/>
                </a:lnTo>
                <a:lnTo>
                  <a:pt x="34" y="135"/>
                </a:lnTo>
                <a:lnTo>
                  <a:pt x="34" y="131"/>
                </a:lnTo>
                <a:lnTo>
                  <a:pt x="34" y="156"/>
                </a:lnTo>
                <a:lnTo>
                  <a:pt x="34" y="152"/>
                </a:lnTo>
                <a:lnTo>
                  <a:pt x="42" y="173"/>
                </a:lnTo>
                <a:lnTo>
                  <a:pt x="38" y="173"/>
                </a:lnTo>
                <a:lnTo>
                  <a:pt x="63" y="207"/>
                </a:lnTo>
                <a:lnTo>
                  <a:pt x="59" y="203"/>
                </a:lnTo>
                <a:lnTo>
                  <a:pt x="80" y="220"/>
                </a:lnTo>
                <a:lnTo>
                  <a:pt x="76" y="216"/>
                </a:lnTo>
                <a:lnTo>
                  <a:pt x="97" y="228"/>
                </a:lnTo>
                <a:lnTo>
                  <a:pt x="93" y="224"/>
                </a:lnTo>
                <a:lnTo>
                  <a:pt x="114" y="233"/>
                </a:lnTo>
                <a:lnTo>
                  <a:pt x="110" y="233"/>
                </a:lnTo>
                <a:lnTo>
                  <a:pt x="135" y="233"/>
                </a:lnTo>
                <a:lnTo>
                  <a:pt x="131" y="233"/>
                </a:lnTo>
                <a:lnTo>
                  <a:pt x="156" y="233"/>
                </a:lnTo>
                <a:lnTo>
                  <a:pt x="152" y="233"/>
                </a:lnTo>
                <a:lnTo>
                  <a:pt x="173" y="224"/>
                </a:lnTo>
                <a:lnTo>
                  <a:pt x="169" y="228"/>
                </a:lnTo>
                <a:lnTo>
                  <a:pt x="190" y="216"/>
                </a:lnTo>
                <a:lnTo>
                  <a:pt x="186" y="220"/>
                </a:lnTo>
                <a:lnTo>
                  <a:pt x="207" y="203"/>
                </a:lnTo>
                <a:lnTo>
                  <a:pt x="203" y="207"/>
                </a:lnTo>
                <a:lnTo>
                  <a:pt x="228" y="173"/>
                </a:lnTo>
                <a:lnTo>
                  <a:pt x="224" y="173"/>
                </a:lnTo>
                <a:lnTo>
                  <a:pt x="233" y="152"/>
                </a:lnTo>
                <a:lnTo>
                  <a:pt x="233" y="156"/>
                </a:lnTo>
                <a:lnTo>
                  <a:pt x="233" y="131"/>
                </a:lnTo>
                <a:lnTo>
                  <a:pt x="233" y="135"/>
                </a:lnTo>
                <a:lnTo>
                  <a:pt x="233" y="114"/>
                </a:lnTo>
                <a:close/>
              </a:path>
            </a:pathLst>
          </a:custGeom>
          <a:solidFill>
            <a:srgbClr val="457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0E2C1A0C-22B2-499D-BAFA-304BB07382EE}"/>
              </a:ext>
            </a:extLst>
          </p:cNvPr>
          <p:cNvSpPr>
            <a:spLocks/>
          </p:cNvSpPr>
          <p:nvPr/>
        </p:nvSpPr>
        <p:spPr bwMode="auto">
          <a:xfrm>
            <a:off x="2286713" y="1378202"/>
            <a:ext cx="88324" cy="86658"/>
          </a:xfrm>
          <a:custGeom>
            <a:avLst/>
            <a:gdLst>
              <a:gd name="T0" fmla="*/ 233 w 233"/>
              <a:gd name="T1" fmla="*/ 118 h 232"/>
              <a:gd name="T2" fmla="*/ 119 w 233"/>
              <a:gd name="T3" fmla="*/ 232 h 232"/>
              <a:gd name="T4" fmla="*/ 0 w 233"/>
              <a:gd name="T5" fmla="*/ 118 h 232"/>
              <a:gd name="T6" fmla="*/ 119 w 233"/>
              <a:gd name="T7" fmla="*/ 0 h 232"/>
              <a:gd name="T8" fmla="*/ 233 w 233"/>
              <a:gd name="T9" fmla="*/ 118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" h="232">
                <a:moveTo>
                  <a:pt x="233" y="118"/>
                </a:moveTo>
                <a:cubicBezTo>
                  <a:pt x="233" y="182"/>
                  <a:pt x="182" y="232"/>
                  <a:pt x="119" y="232"/>
                </a:cubicBezTo>
                <a:cubicBezTo>
                  <a:pt x="55" y="232"/>
                  <a:pt x="0" y="182"/>
                  <a:pt x="0" y="118"/>
                </a:cubicBezTo>
                <a:cubicBezTo>
                  <a:pt x="0" y="50"/>
                  <a:pt x="55" y="0"/>
                  <a:pt x="119" y="0"/>
                </a:cubicBezTo>
                <a:cubicBezTo>
                  <a:pt x="182" y="0"/>
                  <a:pt x="233" y="50"/>
                  <a:pt x="233" y="11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620E55EC-E04E-4180-B270-B23A533377FC}"/>
              </a:ext>
            </a:extLst>
          </p:cNvPr>
          <p:cNvSpPr>
            <a:spLocks noEditPoints="1"/>
          </p:cNvSpPr>
          <p:nvPr/>
        </p:nvSpPr>
        <p:spPr bwMode="auto">
          <a:xfrm>
            <a:off x="2280047" y="1371536"/>
            <a:ext cx="101656" cy="99990"/>
          </a:xfrm>
          <a:custGeom>
            <a:avLst/>
            <a:gdLst>
              <a:gd name="T0" fmla="*/ 267 w 267"/>
              <a:gd name="T1" fmla="*/ 135 h 266"/>
              <a:gd name="T2" fmla="*/ 259 w 267"/>
              <a:gd name="T3" fmla="*/ 186 h 266"/>
              <a:gd name="T4" fmla="*/ 246 w 267"/>
              <a:gd name="T5" fmla="*/ 211 h 266"/>
              <a:gd name="T6" fmla="*/ 208 w 267"/>
              <a:gd name="T7" fmla="*/ 245 h 266"/>
              <a:gd name="T8" fmla="*/ 187 w 267"/>
              <a:gd name="T9" fmla="*/ 258 h 266"/>
              <a:gd name="T10" fmla="*/ 161 w 267"/>
              <a:gd name="T11" fmla="*/ 266 h 266"/>
              <a:gd name="T12" fmla="*/ 132 w 267"/>
              <a:gd name="T13" fmla="*/ 266 h 266"/>
              <a:gd name="T14" fmla="*/ 85 w 267"/>
              <a:gd name="T15" fmla="*/ 258 h 266"/>
              <a:gd name="T16" fmla="*/ 60 w 267"/>
              <a:gd name="T17" fmla="*/ 245 h 266"/>
              <a:gd name="T18" fmla="*/ 39 w 267"/>
              <a:gd name="T19" fmla="*/ 228 h 266"/>
              <a:gd name="T20" fmla="*/ 22 w 267"/>
              <a:gd name="T21" fmla="*/ 207 h 266"/>
              <a:gd name="T22" fmla="*/ 5 w 267"/>
              <a:gd name="T23" fmla="*/ 161 h 266"/>
              <a:gd name="T24" fmla="*/ 0 w 267"/>
              <a:gd name="T25" fmla="*/ 131 h 266"/>
              <a:gd name="T26" fmla="*/ 5 w 267"/>
              <a:gd name="T27" fmla="*/ 106 h 266"/>
              <a:gd name="T28" fmla="*/ 13 w 267"/>
              <a:gd name="T29" fmla="*/ 80 h 266"/>
              <a:gd name="T30" fmla="*/ 26 w 267"/>
              <a:gd name="T31" fmla="*/ 59 h 266"/>
              <a:gd name="T32" fmla="*/ 43 w 267"/>
              <a:gd name="T33" fmla="*/ 38 h 266"/>
              <a:gd name="T34" fmla="*/ 60 w 267"/>
              <a:gd name="T35" fmla="*/ 21 h 266"/>
              <a:gd name="T36" fmla="*/ 85 w 267"/>
              <a:gd name="T37" fmla="*/ 8 h 266"/>
              <a:gd name="T38" fmla="*/ 111 w 267"/>
              <a:gd name="T39" fmla="*/ 4 h 266"/>
              <a:gd name="T40" fmla="*/ 136 w 267"/>
              <a:gd name="T41" fmla="*/ 0 h 266"/>
              <a:gd name="T42" fmla="*/ 166 w 267"/>
              <a:gd name="T43" fmla="*/ 4 h 266"/>
              <a:gd name="T44" fmla="*/ 191 w 267"/>
              <a:gd name="T45" fmla="*/ 12 h 266"/>
              <a:gd name="T46" fmla="*/ 212 w 267"/>
              <a:gd name="T47" fmla="*/ 25 h 266"/>
              <a:gd name="T48" fmla="*/ 229 w 267"/>
              <a:gd name="T49" fmla="*/ 42 h 266"/>
              <a:gd name="T50" fmla="*/ 259 w 267"/>
              <a:gd name="T51" fmla="*/ 80 h 266"/>
              <a:gd name="T52" fmla="*/ 267 w 267"/>
              <a:gd name="T53" fmla="*/ 106 h 266"/>
              <a:gd name="T54" fmla="*/ 267 w 267"/>
              <a:gd name="T55" fmla="*/ 131 h 266"/>
              <a:gd name="T56" fmla="*/ 229 w 267"/>
              <a:gd name="T57" fmla="*/ 93 h 266"/>
              <a:gd name="T58" fmla="*/ 216 w 267"/>
              <a:gd name="T59" fmla="*/ 76 h 266"/>
              <a:gd name="T60" fmla="*/ 204 w 267"/>
              <a:gd name="T61" fmla="*/ 63 h 266"/>
              <a:gd name="T62" fmla="*/ 191 w 267"/>
              <a:gd name="T63" fmla="*/ 51 h 266"/>
              <a:gd name="T64" fmla="*/ 153 w 267"/>
              <a:gd name="T65" fmla="*/ 34 h 266"/>
              <a:gd name="T66" fmla="*/ 132 w 267"/>
              <a:gd name="T67" fmla="*/ 34 h 266"/>
              <a:gd name="T68" fmla="*/ 115 w 267"/>
              <a:gd name="T69" fmla="*/ 34 h 266"/>
              <a:gd name="T70" fmla="*/ 98 w 267"/>
              <a:gd name="T71" fmla="*/ 42 h 266"/>
              <a:gd name="T72" fmla="*/ 81 w 267"/>
              <a:gd name="T73" fmla="*/ 51 h 266"/>
              <a:gd name="T74" fmla="*/ 51 w 267"/>
              <a:gd name="T75" fmla="*/ 80 h 266"/>
              <a:gd name="T76" fmla="*/ 43 w 267"/>
              <a:gd name="T77" fmla="*/ 97 h 266"/>
              <a:gd name="T78" fmla="*/ 34 w 267"/>
              <a:gd name="T79" fmla="*/ 114 h 266"/>
              <a:gd name="T80" fmla="*/ 34 w 267"/>
              <a:gd name="T81" fmla="*/ 135 h 266"/>
              <a:gd name="T82" fmla="*/ 39 w 267"/>
              <a:gd name="T83" fmla="*/ 156 h 266"/>
              <a:gd name="T84" fmla="*/ 43 w 267"/>
              <a:gd name="T85" fmla="*/ 173 h 266"/>
              <a:gd name="T86" fmla="*/ 64 w 267"/>
              <a:gd name="T87" fmla="*/ 207 h 266"/>
              <a:gd name="T88" fmla="*/ 81 w 267"/>
              <a:gd name="T89" fmla="*/ 220 h 266"/>
              <a:gd name="T90" fmla="*/ 98 w 267"/>
              <a:gd name="T91" fmla="*/ 228 h 266"/>
              <a:gd name="T92" fmla="*/ 115 w 267"/>
              <a:gd name="T93" fmla="*/ 233 h 266"/>
              <a:gd name="T94" fmla="*/ 132 w 267"/>
              <a:gd name="T95" fmla="*/ 233 h 266"/>
              <a:gd name="T96" fmla="*/ 153 w 267"/>
              <a:gd name="T97" fmla="*/ 233 h 266"/>
              <a:gd name="T98" fmla="*/ 174 w 267"/>
              <a:gd name="T99" fmla="*/ 228 h 266"/>
              <a:gd name="T100" fmla="*/ 191 w 267"/>
              <a:gd name="T101" fmla="*/ 220 h 266"/>
              <a:gd name="T102" fmla="*/ 204 w 267"/>
              <a:gd name="T103" fmla="*/ 207 h 266"/>
              <a:gd name="T104" fmla="*/ 216 w 267"/>
              <a:gd name="T105" fmla="*/ 190 h 266"/>
              <a:gd name="T106" fmla="*/ 233 w 267"/>
              <a:gd name="T107" fmla="*/ 152 h 266"/>
              <a:gd name="T108" fmla="*/ 238 w 267"/>
              <a:gd name="T109" fmla="*/ 131 h 266"/>
              <a:gd name="T110" fmla="*/ 233 w 267"/>
              <a:gd name="T111" fmla="*/ 114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67" h="266">
                <a:moveTo>
                  <a:pt x="267" y="131"/>
                </a:moveTo>
                <a:cubicBezTo>
                  <a:pt x="267" y="135"/>
                  <a:pt x="267" y="135"/>
                  <a:pt x="267" y="135"/>
                </a:cubicBezTo>
                <a:lnTo>
                  <a:pt x="267" y="161"/>
                </a:lnTo>
                <a:lnTo>
                  <a:pt x="259" y="186"/>
                </a:lnTo>
                <a:lnTo>
                  <a:pt x="246" y="207"/>
                </a:lnTo>
                <a:lnTo>
                  <a:pt x="246" y="211"/>
                </a:lnTo>
                <a:lnTo>
                  <a:pt x="212" y="245"/>
                </a:lnTo>
                <a:lnTo>
                  <a:pt x="208" y="245"/>
                </a:lnTo>
                <a:lnTo>
                  <a:pt x="191" y="258"/>
                </a:lnTo>
                <a:cubicBezTo>
                  <a:pt x="187" y="258"/>
                  <a:pt x="187" y="258"/>
                  <a:pt x="187" y="258"/>
                </a:cubicBezTo>
                <a:lnTo>
                  <a:pt x="166" y="266"/>
                </a:lnTo>
                <a:cubicBezTo>
                  <a:pt x="161" y="266"/>
                  <a:pt x="161" y="266"/>
                  <a:pt x="161" y="266"/>
                </a:cubicBezTo>
                <a:lnTo>
                  <a:pt x="136" y="266"/>
                </a:lnTo>
                <a:cubicBezTo>
                  <a:pt x="136" y="266"/>
                  <a:pt x="136" y="266"/>
                  <a:pt x="132" y="266"/>
                </a:cubicBezTo>
                <a:lnTo>
                  <a:pt x="106" y="266"/>
                </a:lnTo>
                <a:lnTo>
                  <a:pt x="85" y="258"/>
                </a:lnTo>
                <a:lnTo>
                  <a:pt x="81" y="258"/>
                </a:lnTo>
                <a:lnTo>
                  <a:pt x="60" y="245"/>
                </a:lnTo>
                <a:lnTo>
                  <a:pt x="43" y="228"/>
                </a:lnTo>
                <a:lnTo>
                  <a:pt x="39" y="228"/>
                </a:lnTo>
                <a:lnTo>
                  <a:pt x="26" y="211"/>
                </a:lnTo>
                <a:cubicBezTo>
                  <a:pt x="26" y="207"/>
                  <a:pt x="26" y="207"/>
                  <a:pt x="22" y="207"/>
                </a:cubicBezTo>
                <a:lnTo>
                  <a:pt x="13" y="186"/>
                </a:lnTo>
                <a:lnTo>
                  <a:pt x="5" y="161"/>
                </a:lnTo>
                <a:lnTo>
                  <a:pt x="0" y="135"/>
                </a:lnTo>
                <a:cubicBezTo>
                  <a:pt x="0" y="135"/>
                  <a:pt x="0" y="135"/>
                  <a:pt x="0" y="131"/>
                </a:cubicBezTo>
                <a:lnTo>
                  <a:pt x="5" y="110"/>
                </a:lnTo>
                <a:cubicBezTo>
                  <a:pt x="5" y="106"/>
                  <a:pt x="5" y="106"/>
                  <a:pt x="5" y="106"/>
                </a:cubicBezTo>
                <a:lnTo>
                  <a:pt x="13" y="84"/>
                </a:lnTo>
                <a:cubicBezTo>
                  <a:pt x="13" y="80"/>
                  <a:pt x="13" y="80"/>
                  <a:pt x="13" y="80"/>
                </a:cubicBezTo>
                <a:lnTo>
                  <a:pt x="22" y="59"/>
                </a:lnTo>
                <a:cubicBezTo>
                  <a:pt x="26" y="59"/>
                  <a:pt x="26" y="59"/>
                  <a:pt x="26" y="59"/>
                </a:cubicBezTo>
                <a:lnTo>
                  <a:pt x="39" y="42"/>
                </a:lnTo>
                <a:cubicBezTo>
                  <a:pt x="39" y="38"/>
                  <a:pt x="43" y="38"/>
                  <a:pt x="43" y="38"/>
                </a:cubicBezTo>
                <a:lnTo>
                  <a:pt x="60" y="25"/>
                </a:lnTo>
                <a:lnTo>
                  <a:pt x="60" y="21"/>
                </a:lnTo>
                <a:lnTo>
                  <a:pt x="81" y="12"/>
                </a:lnTo>
                <a:lnTo>
                  <a:pt x="85" y="8"/>
                </a:lnTo>
                <a:lnTo>
                  <a:pt x="106" y="4"/>
                </a:lnTo>
                <a:lnTo>
                  <a:pt x="111" y="4"/>
                </a:lnTo>
                <a:lnTo>
                  <a:pt x="132" y="0"/>
                </a:lnTo>
                <a:cubicBezTo>
                  <a:pt x="136" y="0"/>
                  <a:pt x="136" y="0"/>
                  <a:pt x="136" y="0"/>
                </a:cubicBezTo>
                <a:lnTo>
                  <a:pt x="161" y="4"/>
                </a:lnTo>
                <a:cubicBezTo>
                  <a:pt x="161" y="4"/>
                  <a:pt x="161" y="4"/>
                  <a:pt x="166" y="4"/>
                </a:cubicBezTo>
                <a:lnTo>
                  <a:pt x="187" y="8"/>
                </a:lnTo>
                <a:cubicBezTo>
                  <a:pt x="187" y="8"/>
                  <a:pt x="187" y="12"/>
                  <a:pt x="191" y="12"/>
                </a:cubicBezTo>
                <a:lnTo>
                  <a:pt x="208" y="21"/>
                </a:lnTo>
                <a:lnTo>
                  <a:pt x="212" y="25"/>
                </a:lnTo>
                <a:lnTo>
                  <a:pt x="229" y="38"/>
                </a:lnTo>
                <a:cubicBezTo>
                  <a:pt x="229" y="38"/>
                  <a:pt x="229" y="38"/>
                  <a:pt x="229" y="42"/>
                </a:cubicBezTo>
                <a:lnTo>
                  <a:pt x="246" y="59"/>
                </a:lnTo>
                <a:lnTo>
                  <a:pt x="259" y="80"/>
                </a:lnTo>
                <a:cubicBezTo>
                  <a:pt x="259" y="80"/>
                  <a:pt x="259" y="80"/>
                  <a:pt x="259" y="84"/>
                </a:cubicBezTo>
                <a:lnTo>
                  <a:pt x="267" y="106"/>
                </a:lnTo>
                <a:cubicBezTo>
                  <a:pt x="267" y="106"/>
                  <a:pt x="267" y="106"/>
                  <a:pt x="267" y="110"/>
                </a:cubicBezTo>
                <a:lnTo>
                  <a:pt x="267" y="131"/>
                </a:lnTo>
                <a:close/>
                <a:moveTo>
                  <a:pt x="233" y="114"/>
                </a:moveTo>
                <a:lnTo>
                  <a:pt x="229" y="93"/>
                </a:lnTo>
                <a:lnTo>
                  <a:pt x="229" y="97"/>
                </a:lnTo>
                <a:lnTo>
                  <a:pt x="216" y="76"/>
                </a:lnTo>
                <a:lnTo>
                  <a:pt x="221" y="80"/>
                </a:lnTo>
                <a:lnTo>
                  <a:pt x="204" y="63"/>
                </a:lnTo>
                <a:lnTo>
                  <a:pt x="208" y="63"/>
                </a:lnTo>
                <a:lnTo>
                  <a:pt x="191" y="51"/>
                </a:lnTo>
                <a:lnTo>
                  <a:pt x="174" y="42"/>
                </a:lnTo>
                <a:lnTo>
                  <a:pt x="153" y="34"/>
                </a:lnTo>
                <a:lnTo>
                  <a:pt x="157" y="34"/>
                </a:lnTo>
                <a:lnTo>
                  <a:pt x="132" y="34"/>
                </a:lnTo>
                <a:lnTo>
                  <a:pt x="136" y="34"/>
                </a:lnTo>
                <a:lnTo>
                  <a:pt x="115" y="34"/>
                </a:lnTo>
                <a:lnTo>
                  <a:pt x="94" y="42"/>
                </a:lnTo>
                <a:lnTo>
                  <a:pt x="98" y="42"/>
                </a:lnTo>
                <a:lnTo>
                  <a:pt x="77" y="51"/>
                </a:lnTo>
                <a:lnTo>
                  <a:pt x="81" y="51"/>
                </a:lnTo>
                <a:lnTo>
                  <a:pt x="64" y="63"/>
                </a:lnTo>
                <a:lnTo>
                  <a:pt x="51" y="80"/>
                </a:lnTo>
                <a:lnTo>
                  <a:pt x="51" y="76"/>
                </a:lnTo>
                <a:lnTo>
                  <a:pt x="43" y="97"/>
                </a:lnTo>
                <a:lnTo>
                  <a:pt x="43" y="93"/>
                </a:lnTo>
                <a:lnTo>
                  <a:pt x="34" y="114"/>
                </a:lnTo>
                <a:lnTo>
                  <a:pt x="39" y="114"/>
                </a:lnTo>
                <a:lnTo>
                  <a:pt x="34" y="135"/>
                </a:lnTo>
                <a:lnTo>
                  <a:pt x="34" y="131"/>
                </a:lnTo>
                <a:lnTo>
                  <a:pt x="39" y="156"/>
                </a:lnTo>
                <a:lnTo>
                  <a:pt x="34" y="152"/>
                </a:lnTo>
                <a:lnTo>
                  <a:pt x="43" y="173"/>
                </a:lnTo>
                <a:lnTo>
                  <a:pt x="51" y="190"/>
                </a:lnTo>
                <a:lnTo>
                  <a:pt x="64" y="207"/>
                </a:lnTo>
                <a:lnTo>
                  <a:pt x="64" y="203"/>
                </a:lnTo>
                <a:lnTo>
                  <a:pt x="81" y="220"/>
                </a:lnTo>
                <a:lnTo>
                  <a:pt x="77" y="216"/>
                </a:lnTo>
                <a:lnTo>
                  <a:pt x="98" y="228"/>
                </a:lnTo>
                <a:lnTo>
                  <a:pt x="94" y="224"/>
                </a:lnTo>
                <a:lnTo>
                  <a:pt x="115" y="233"/>
                </a:lnTo>
                <a:lnTo>
                  <a:pt x="136" y="233"/>
                </a:lnTo>
                <a:lnTo>
                  <a:pt x="132" y="233"/>
                </a:lnTo>
                <a:lnTo>
                  <a:pt x="157" y="233"/>
                </a:lnTo>
                <a:lnTo>
                  <a:pt x="153" y="233"/>
                </a:lnTo>
                <a:lnTo>
                  <a:pt x="174" y="224"/>
                </a:lnTo>
                <a:lnTo>
                  <a:pt x="174" y="228"/>
                </a:lnTo>
                <a:lnTo>
                  <a:pt x="191" y="216"/>
                </a:lnTo>
                <a:lnTo>
                  <a:pt x="191" y="220"/>
                </a:lnTo>
                <a:lnTo>
                  <a:pt x="208" y="203"/>
                </a:lnTo>
                <a:lnTo>
                  <a:pt x="204" y="207"/>
                </a:lnTo>
                <a:lnTo>
                  <a:pt x="221" y="190"/>
                </a:lnTo>
                <a:lnTo>
                  <a:pt x="216" y="190"/>
                </a:lnTo>
                <a:lnTo>
                  <a:pt x="229" y="173"/>
                </a:lnTo>
                <a:lnTo>
                  <a:pt x="233" y="152"/>
                </a:lnTo>
                <a:lnTo>
                  <a:pt x="233" y="156"/>
                </a:lnTo>
                <a:lnTo>
                  <a:pt x="238" y="131"/>
                </a:lnTo>
                <a:lnTo>
                  <a:pt x="238" y="135"/>
                </a:lnTo>
                <a:lnTo>
                  <a:pt x="233" y="114"/>
                </a:lnTo>
                <a:close/>
              </a:path>
            </a:pathLst>
          </a:custGeom>
          <a:solidFill>
            <a:srgbClr val="457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2FB0F708-1FE0-4804-821D-4F7B628670EC}"/>
              </a:ext>
            </a:extLst>
          </p:cNvPr>
          <p:cNvSpPr>
            <a:spLocks/>
          </p:cNvSpPr>
          <p:nvPr/>
        </p:nvSpPr>
        <p:spPr bwMode="auto">
          <a:xfrm>
            <a:off x="2829995" y="1941482"/>
            <a:ext cx="88324" cy="88325"/>
          </a:xfrm>
          <a:custGeom>
            <a:avLst/>
            <a:gdLst>
              <a:gd name="T0" fmla="*/ 233 w 233"/>
              <a:gd name="T1" fmla="*/ 114 h 233"/>
              <a:gd name="T2" fmla="*/ 115 w 233"/>
              <a:gd name="T3" fmla="*/ 233 h 233"/>
              <a:gd name="T4" fmla="*/ 0 w 233"/>
              <a:gd name="T5" fmla="*/ 114 h 233"/>
              <a:gd name="T6" fmla="*/ 115 w 233"/>
              <a:gd name="T7" fmla="*/ 0 h 233"/>
              <a:gd name="T8" fmla="*/ 233 w 233"/>
              <a:gd name="T9" fmla="*/ 114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" h="233">
                <a:moveTo>
                  <a:pt x="233" y="114"/>
                </a:moveTo>
                <a:cubicBezTo>
                  <a:pt x="233" y="182"/>
                  <a:pt x="183" y="233"/>
                  <a:pt x="115" y="233"/>
                </a:cubicBezTo>
                <a:cubicBezTo>
                  <a:pt x="51" y="233"/>
                  <a:pt x="0" y="182"/>
                  <a:pt x="0" y="114"/>
                </a:cubicBezTo>
                <a:cubicBezTo>
                  <a:pt x="0" y="51"/>
                  <a:pt x="51" y="0"/>
                  <a:pt x="115" y="0"/>
                </a:cubicBezTo>
                <a:cubicBezTo>
                  <a:pt x="183" y="0"/>
                  <a:pt x="233" y="51"/>
                  <a:pt x="233" y="114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6AE97482-831D-450F-BF13-C1CE0BCC3765}"/>
              </a:ext>
            </a:extLst>
          </p:cNvPr>
          <p:cNvSpPr>
            <a:spLocks noEditPoints="1"/>
          </p:cNvSpPr>
          <p:nvPr/>
        </p:nvSpPr>
        <p:spPr bwMode="auto">
          <a:xfrm>
            <a:off x="2824995" y="1936482"/>
            <a:ext cx="99990" cy="99990"/>
          </a:xfrm>
          <a:custGeom>
            <a:avLst/>
            <a:gdLst>
              <a:gd name="T0" fmla="*/ 266 w 266"/>
              <a:gd name="T1" fmla="*/ 156 h 267"/>
              <a:gd name="T2" fmla="*/ 258 w 266"/>
              <a:gd name="T3" fmla="*/ 182 h 267"/>
              <a:gd name="T4" fmla="*/ 245 w 266"/>
              <a:gd name="T5" fmla="*/ 207 h 267"/>
              <a:gd name="T6" fmla="*/ 228 w 266"/>
              <a:gd name="T7" fmla="*/ 228 h 267"/>
              <a:gd name="T8" fmla="*/ 207 w 266"/>
              <a:gd name="T9" fmla="*/ 245 h 267"/>
              <a:gd name="T10" fmla="*/ 182 w 266"/>
              <a:gd name="T11" fmla="*/ 258 h 267"/>
              <a:gd name="T12" fmla="*/ 156 w 266"/>
              <a:gd name="T13" fmla="*/ 267 h 267"/>
              <a:gd name="T14" fmla="*/ 105 w 266"/>
              <a:gd name="T15" fmla="*/ 262 h 267"/>
              <a:gd name="T16" fmla="*/ 80 w 266"/>
              <a:gd name="T17" fmla="*/ 254 h 267"/>
              <a:gd name="T18" fmla="*/ 59 w 266"/>
              <a:gd name="T19" fmla="*/ 241 h 267"/>
              <a:gd name="T20" fmla="*/ 21 w 266"/>
              <a:gd name="T21" fmla="*/ 212 h 267"/>
              <a:gd name="T22" fmla="*/ 8 w 266"/>
              <a:gd name="T23" fmla="*/ 186 h 267"/>
              <a:gd name="T24" fmla="*/ 4 w 266"/>
              <a:gd name="T25" fmla="*/ 161 h 267"/>
              <a:gd name="T26" fmla="*/ 0 w 266"/>
              <a:gd name="T27" fmla="*/ 110 h 267"/>
              <a:gd name="T28" fmla="*/ 8 w 266"/>
              <a:gd name="T29" fmla="*/ 85 h 267"/>
              <a:gd name="T30" fmla="*/ 21 w 266"/>
              <a:gd name="T31" fmla="*/ 59 h 267"/>
              <a:gd name="T32" fmla="*/ 59 w 266"/>
              <a:gd name="T33" fmla="*/ 21 h 267"/>
              <a:gd name="T34" fmla="*/ 84 w 266"/>
              <a:gd name="T35" fmla="*/ 8 h 267"/>
              <a:gd name="T36" fmla="*/ 105 w 266"/>
              <a:gd name="T37" fmla="*/ 0 h 267"/>
              <a:gd name="T38" fmla="*/ 160 w 266"/>
              <a:gd name="T39" fmla="*/ 4 h 267"/>
              <a:gd name="T40" fmla="*/ 186 w 266"/>
              <a:gd name="T41" fmla="*/ 13 h 267"/>
              <a:gd name="T42" fmla="*/ 207 w 266"/>
              <a:gd name="T43" fmla="*/ 25 h 267"/>
              <a:gd name="T44" fmla="*/ 241 w 266"/>
              <a:gd name="T45" fmla="*/ 59 h 267"/>
              <a:gd name="T46" fmla="*/ 254 w 266"/>
              <a:gd name="T47" fmla="*/ 80 h 267"/>
              <a:gd name="T48" fmla="*/ 262 w 266"/>
              <a:gd name="T49" fmla="*/ 106 h 267"/>
              <a:gd name="T50" fmla="*/ 266 w 266"/>
              <a:gd name="T51" fmla="*/ 131 h 267"/>
              <a:gd name="T52" fmla="*/ 232 w 266"/>
              <a:gd name="T53" fmla="*/ 114 h 267"/>
              <a:gd name="T54" fmla="*/ 224 w 266"/>
              <a:gd name="T55" fmla="*/ 97 h 267"/>
              <a:gd name="T56" fmla="*/ 215 w 266"/>
              <a:gd name="T57" fmla="*/ 80 h 267"/>
              <a:gd name="T58" fmla="*/ 203 w 266"/>
              <a:gd name="T59" fmla="*/ 63 h 267"/>
              <a:gd name="T60" fmla="*/ 190 w 266"/>
              <a:gd name="T61" fmla="*/ 51 h 267"/>
              <a:gd name="T62" fmla="*/ 173 w 266"/>
              <a:gd name="T63" fmla="*/ 42 h 267"/>
              <a:gd name="T64" fmla="*/ 156 w 266"/>
              <a:gd name="T65" fmla="*/ 34 h 267"/>
              <a:gd name="T66" fmla="*/ 135 w 266"/>
              <a:gd name="T67" fmla="*/ 34 h 267"/>
              <a:gd name="T68" fmla="*/ 114 w 266"/>
              <a:gd name="T69" fmla="*/ 34 h 267"/>
              <a:gd name="T70" fmla="*/ 97 w 266"/>
              <a:gd name="T71" fmla="*/ 38 h 267"/>
              <a:gd name="T72" fmla="*/ 80 w 266"/>
              <a:gd name="T73" fmla="*/ 51 h 267"/>
              <a:gd name="T74" fmla="*/ 63 w 266"/>
              <a:gd name="T75" fmla="*/ 59 h 267"/>
              <a:gd name="T76" fmla="*/ 50 w 266"/>
              <a:gd name="T77" fmla="*/ 76 h 267"/>
              <a:gd name="T78" fmla="*/ 42 w 266"/>
              <a:gd name="T79" fmla="*/ 93 h 267"/>
              <a:gd name="T80" fmla="*/ 33 w 266"/>
              <a:gd name="T81" fmla="*/ 110 h 267"/>
              <a:gd name="T82" fmla="*/ 33 w 266"/>
              <a:gd name="T83" fmla="*/ 131 h 267"/>
              <a:gd name="T84" fmla="*/ 33 w 266"/>
              <a:gd name="T85" fmla="*/ 152 h 267"/>
              <a:gd name="T86" fmla="*/ 38 w 266"/>
              <a:gd name="T87" fmla="*/ 169 h 267"/>
              <a:gd name="T88" fmla="*/ 50 w 266"/>
              <a:gd name="T89" fmla="*/ 186 h 267"/>
              <a:gd name="T90" fmla="*/ 59 w 266"/>
              <a:gd name="T91" fmla="*/ 203 h 267"/>
              <a:gd name="T92" fmla="*/ 76 w 266"/>
              <a:gd name="T93" fmla="*/ 216 h 267"/>
              <a:gd name="T94" fmla="*/ 93 w 266"/>
              <a:gd name="T95" fmla="*/ 224 h 267"/>
              <a:gd name="T96" fmla="*/ 110 w 266"/>
              <a:gd name="T97" fmla="*/ 233 h 267"/>
              <a:gd name="T98" fmla="*/ 131 w 266"/>
              <a:gd name="T99" fmla="*/ 233 h 267"/>
              <a:gd name="T100" fmla="*/ 152 w 266"/>
              <a:gd name="T101" fmla="*/ 233 h 267"/>
              <a:gd name="T102" fmla="*/ 169 w 266"/>
              <a:gd name="T103" fmla="*/ 228 h 267"/>
              <a:gd name="T104" fmla="*/ 186 w 266"/>
              <a:gd name="T105" fmla="*/ 216 h 267"/>
              <a:gd name="T106" fmla="*/ 203 w 266"/>
              <a:gd name="T107" fmla="*/ 207 h 267"/>
              <a:gd name="T108" fmla="*/ 215 w 266"/>
              <a:gd name="T109" fmla="*/ 190 h 267"/>
              <a:gd name="T110" fmla="*/ 224 w 266"/>
              <a:gd name="T111" fmla="*/ 173 h 267"/>
              <a:gd name="T112" fmla="*/ 232 w 266"/>
              <a:gd name="T113" fmla="*/ 156 h 267"/>
              <a:gd name="T114" fmla="*/ 232 w 266"/>
              <a:gd name="T115" fmla="*/ 135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66" h="267">
                <a:moveTo>
                  <a:pt x="266" y="131"/>
                </a:moveTo>
                <a:lnTo>
                  <a:pt x="266" y="156"/>
                </a:lnTo>
                <a:cubicBezTo>
                  <a:pt x="262" y="161"/>
                  <a:pt x="262" y="161"/>
                  <a:pt x="262" y="161"/>
                </a:cubicBezTo>
                <a:lnTo>
                  <a:pt x="258" y="182"/>
                </a:lnTo>
                <a:cubicBezTo>
                  <a:pt x="258" y="186"/>
                  <a:pt x="258" y="186"/>
                  <a:pt x="254" y="186"/>
                </a:cubicBezTo>
                <a:lnTo>
                  <a:pt x="245" y="207"/>
                </a:lnTo>
                <a:cubicBezTo>
                  <a:pt x="245" y="207"/>
                  <a:pt x="245" y="207"/>
                  <a:pt x="241" y="212"/>
                </a:cubicBezTo>
                <a:lnTo>
                  <a:pt x="228" y="228"/>
                </a:lnTo>
                <a:lnTo>
                  <a:pt x="207" y="241"/>
                </a:lnTo>
                <a:cubicBezTo>
                  <a:pt x="207" y="245"/>
                  <a:pt x="207" y="245"/>
                  <a:pt x="207" y="245"/>
                </a:cubicBezTo>
                <a:lnTo>
                  <a:pt x="186" y="254"/>
                </a:lnTo>
                <a:cubicBezTo>
                  <a:pt x="186" y="258"/>
                  <a:pt x="186" y="258"/>
                  <a:pt x="182" y="258"/>
                </a:cubicBezTo>
                <a:lnTo>
                  <a:pt x="160" y="262"/>
                </a:lnTo>
                <a:cubicBezTo>
                  <a:pt x="160" y="262"/>
                  <a:pt x="160" y="267"/>
                  <a:pt x="156" y="267"/>
                </a:cubicBezTo>
                <a:lnTo>
                  <a:pt x="105" y="267"/>
                </a:lnTo>
                <a:lnTo>
                  <a:pt x="105" y="262"/>
                </a:lnTo>
                <a:lnTo>
                  <a:pt x="84" y="258"/>
                </a:lnTo>
                <a:cubicBezTo>
                  <a:pt x="80" y="258"/>
                  <a:pt x="80" y="258"/>
                  <a:pt x="80" y="254"/>
                </a:cubicBezTo>
                <a:lnTo>
                  <a:pt x="59" y="245"/>
                </a:lnTo>
                <a:cubicBezTo>
                  <a:pt x="59" y="245"/>
                  <a:pt x="59" y="245"/>
                  <a:pt x="59" y="241"/>
                </a:cubicBezTo>
                <a:lnTo>
                  <a:pt x="38" y="228"/>
                </a:lnTo>
                <a:lnTo>
                  <a:pt x="21" y="212"/>
                </a:lnTo>
                <a:cubicBezTo>
                  <a:pt x="21" y="207"/>
                  <a:pt x="21" y="207"/>
                  <a:pt x="21" y="207"/>
                </a:cubicBezTo>
                <a:lnTo>
                  <a:pt x="8" y="186"/>
                </a:lnTo>
                <a:cubicBezTo>
                  <a:pt x="8" y="186"/>
                  <a:pt x="8" y="186"/>
                  <a:pt x="8" y="182"/>
                </a:cubicBezTo>
                <a:lnTo>
                  <a:pt x="4" y="161"/>
                </a:lnTo>
                <a:cubicBezTo>
                  <a:pt x="0" y="161"/>
                  <a:pt x="0" y="161"/>
                  <a:pt x="0" y="156"/>
                </a:cubicBezTo>
                <a:lnTo>
                  <a:pt x="0" y="110"/>
                </a:lnTo>
                <a:cubicBezTo>
                  <a:pt x="0" y="106"/>
                  <a:pt x="0" y="106"/>
                  <a:pt x="4" y="106"/>
                </a:cubicBezTo>
                <a:lnTo>
                  <a:pt x="8" y="85"/>
                </a:lnTo>
                <a:cubicBezTo>
                  <a:pt x="8" y="80"/>
                  <a:pt x="8" y="80"/>
                  <a:pt x="8" y="80"/>
                </a:cubicBezTo>
                <a:lnTo>
                  <a:pt x="21" y="59"/>
                </a:lnTo>
                <a:lnTo>
                  <a:pt x="38" y="38"/>
                </a:lnTo>
                <a:lnTo>
                  <a:pt x="59" y="21"/>
                </a:lnTo>
                <a:lnTo>
                  <a:pt x="80" y="13"/>
                </a:lnTo>
                <a:cubicBezTo>
                  <a:pt x="80" y="8"/>
                  <a:pt x="80" y="8"/>
                  <a:pt x="84" y="8"/>
                </a:cubicBezTo>
                <a:lnTo>
                  <a:pt x="105" y="4"/>
                </a:lnTo>
                <a:lnTo>
                  <a:pt x="105" y="0"/>
                </a:lnTo>
                <a:lnTo>
                  <a:pt x="156" y="0"/>
                </a:lnTo>
                <a:cubicBezTo>
                  <a:pt x="160" y="0"/>
                  <a:pt x="160" y="4"/>
                  <a:pt x="160" y="4"/>
                </a:cubicBezTo>
                <a:lnTo>
                  <a:pt x="182" y="8"/>
                </a:lnTo>
                <a:cubicBezTo>
                  <a:pt x="186" y="8"/>
                  <a:pt x="186" y="8"/>
                  <a:pt x="186" y="13"/>
                </a:cubicBezTo>
                <a:lnTo>
                  <a:pt x="207" y="21"/>
                </a:lnTo>
                <a:cubicBezTo>
                  <a:pt x="207" y="21"/>
                  <a:pt x="207" y="21"/>
                  <a:pt x="207" y="25"/>
                </a:cubicBezTo>
                <a:lnTo>
                  <a:pt x="228" y="38"/>
                </a:lnTo>
                <a:lnTo>
                  <a:pt x="241" y="59"/>
                </a:lnTo>
                <a:cubicBezTo>
                  <a:pt x="245" y="59"/>
                  <a:pt x="245" y="59"/>
                  <a:pt x="245" y="59"/>
                </a:cubicBezTo>
                <a:lnTo>
                  <a:pt x="254" y="80"/>
                </a:lnTo>
                <a:cubicBezTo>
                  <a:pt x="258" y="80"/>
                  <a:pt x="258" y="80"/>
                  <a:pt x="258" y="85"/>
                </a:cubicBezTo>
                <a:lnTo>
                  <a:pt x="262" y="106"/>
                </a:lnTo>
                <a:cubicBezTo>
                  <a:pt x="262" y="106"/>
                  <a:pt x="262" y="106"/>
                  <a:pt x="266" y="110"/>
                </a:cubicBezTo>
                <a:lnTo>
                  <a:pt x="266" y="131"/>
                </a:lnTo>
                <a:close/>
                <a:moveTo>
                  <a:pt x="232" y="110"/>
                </a:moveTo>
                <a:lnTo>
                  <a:pt x="232" y="114"/>
                </a:lnTo>
                <a:lnTo>
                  <a:pt x="224" y="93"/>
                </a:lnTo>
                <a:lnTo>
                  <a:pt x="224" y="97"/>
                </a:lnTo>
                <a:lnTo>
                  <a:pt x="215" y="76"/>
                </a:lnTo>
                <a:lnTo>
                  <a:pt x="215" y="80"/>
                </a:lnTo>
                <a:lnTo>
                  <a:pt x="203" y="59"/>
                </a:lnTo>
                <a:lnTo>
                  <a:pt x="203" y="63"/>
                </a:lnTo>
                <a:lnTo>
                  <a:pt x="186" y="51"/>
                </a:lnTo>
                <a:lnTo>
                  <a:pt x="190" y="51"/>
                </a:lnTo>
                <a:lnTo>
                  <a:pt x="169" y="38"/>
                </a:lnTo>
                <a:lnTo>
                  <a:pt x="173" y="42"/>
                </a:lnTo>
                <a:lnTo>
                  <a:pt x="152" y="34"/>
                </a:lnTo>
                <a:lnTo>
                  <a:pt x="156" y="34"/>
                </a:lnTo>
                <a:lnTo>
                  <a:pt x="131" y="34"/>
                </a:lnTo>
                <a:lnTo>
                  <a:pt x="135" y="34"/>
                </a:lnTo>
                <a:lnTo>
                  <a:pt x="110" y="34"/>
                </a:lnTo>
                <a:lnTo>
                  <a:pt x="114" y="34"/>
                </a:lnTo>
                <a:lnTo>
                  <a:pt x="93" y="42"/>
                </a:lnTo>
                <a:lnTo>
                  <a:pt x="97" y="38"/>
                </a:lnTo>
                <a:lnTo>
                  <a:pt x="76" y="51"/>
                </a:lnTo>
                <a:lnTo>
                  <a:pt x="80" y="51"/>
                </a:lnTo>
                <a:lnTo>
                  <a:pt x="59" y="63"/>
                </a:lnTo>
                <a:lnTo>
                  <a:pt x="63" y="59"/>
                </a:lnTo>
                <a:lnTo>
                  <a:pt x="50" y="80"/>
                </a:lnTo>
                <a:lnTo>
                  <a:pt x="50" y="76"/>
                </a:lnTo>
                <a:lnTo>
                  <a:pt x="38" y="97"/>
                </a:lnTo>
                <a:lnTo>
                  <a:pt x="42" y="93"/>
                </a:lnTo>
                <a:lnTo>
                  <a:pt x="33" y="114"/>
                </a:lnTo>
                <a:lnTo>
                  <a:pt x="33" y="110"/>
                </a:lnTo>
                <a:lnTo>
                  <a:pt x="33" y="135"/>
                </a:lnTo>
                <a:lnTo>
                  <a:pt x="33" y="131"/>
                </a:lnTo>
                <a:lnTo>
                  <a:pt x="33" y="156"/>
                </a:lnTo>
                <a:lnTo>
                  <a:pt x="33" y="152"/>
                </a:lnTo>
                <a:lnTo>
                  <a:pt x="42" y="173"/>
                </a:lnTo>
                <a:lnTo>
                  <a:pt x="38" y="169"/>
                </a:lnTo>
                <a:lnTo>
                  <a:pt x="50" y="190"/>
                </a:lnTo>
                <a:lnTo>
                  <a:pt x="50" y="186"/>
                </a:lnTo>
                <a:lnTo>
                  <a:pt x="63" y="207"/>
                </a:lnTo>
                <a:lnTo>
                  <a:pt x="59" y="203"/>
                </a:lnTo>
                <a:lnTo>
                  <a:pt x="80" y="216"/>
                </a:lnTo>
                <a:lnTo>
                  <a:pt x="76" y="216"/>
                </a:lnTo>
                <a:lnTo>
                  <a:pt x="97" y="228"/>
                </a:lnTo>
                <a:lnTo>
                  <a:pt x="93" y="224"/>
                </a:lnTo>
                <a:lnTo>
                  <a:pt x="114" y="233"/>
                </a:lnTo>
                <a:lnTo>
                  <a:pt x="110" y="233"/>
                </a:lnTo>
                <a:lnTo>
                  <a:pt x="135" y="233"/>
                </a:lnTo>
                <a:lnTo>
                  <a:pt x="131" y="233"/>
                </a:lnTo>
                <a:lnTo>
                  <a:pt x="156" y="233"/>
                </a:lnTo>
                <a:lnTo>
                  <a:pt x="152" y="233"/>
                </a:lnTo>
                <a:lnTo>
                  <a:pt x="173" y="224"/>
                </a:lnTo>
                <a:lnTo>
                  <a:pt x="169" y="228"/>
                </a:lnTo>
                <a:lnTo>
                  <a:pt x="190" y="216"/>
                </a:lnTo>
                <a:lnTo>
                  <a:pt x="186" y="216"/>
                </a:lnTo>
                <a:lnTo>
                  <a:pt x="203" y="203"/>
                </a:lnTo>
                <a:lnTo>
                  <a:pt x="203" y="207"/>
                </a:lnTo>
                <a:lnTo>
                  <a:pt x="215" y="186"/>
                </a:lnTo>
                <a:lnTo>
                  <a:pt x="215" y="190"/>
                </a:lnTo>
                <a:lnTo>
                  <a:pt x="224" y="169"/>
                </a:lnTo>
                <a:lnTo>
                  <a:pt x="224" y="173"/>
                </a:lnTo>
                <a:lnTo>
                  <a:pt x="232" y="152"/>
                </a:lnTo>
                <a:lnTo>
                  <a:pt x="232" y="156"/>
                </a:lnTo>
                <a:lnTo>
                  <a:pt x="232" y="131"/>
                </a:lnTo>
                <a:lnTo>
                  <a:pt x="232" y="135"/>
                </a:lnTo>
                <a:lnTo>
                  <a:pt x="232" y="110"/>
                </a:lnTo>
                <a:close/>
              </a:path>
            </a:pathLst>
          </a:custGeom>
          <a:solidFill>
            <a:srgbClr val="457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D6EC1E99-870D-42EA-9B1A-82252750E8BA}"/>
              </a:ext>
            </a:extLst>
          </p:cNvPr>
          <p:cNvSpPr>
            <a:spLocks/>
          </p:cNvSpPr>
          <p:nvPr/>
        </p:nvSpPr>
        <p:spPr bwMode="auto">
          <a:xfrm>
            <a:off x="3369943" y="1528188"/>
            <a:ext cx="88324" cy="88325"/>
          </a:xfrm>
          <a:custGeom>
            <a:avLst/>
            <a:gdLst>
              <a:gd name="T0" fmla="*/ 233 w 233"/>
              <a:gd name="T1" fmla="*/ 114 h 232"/>
              <a:gd name="T2" fmla="*/ 119 w 233"/>
              <a:gd name="T3" fmla="*/ 232 h 232"/>
              <a:gd name="T4" fmla="*/ 0 w 233"/>
              <a:gd name="T5" fmla="*/ 114 h 232"/>
              <a:gd name="T6" fmla="*/ 119 w 233"/>
              <a:gd name="T7" fmla="*/ 0 h 232"/>
              <a:gd name="T8" fmla="*/ 233 w 233"/>
              <a:gd name="T9" fmla="*/ 114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" h="232">
                <a:moveTo>
                  <a:pt x="233" y="114"/>
                </a:moveTo>
                <a:cubicBezTo>
                  <a:pt x="233" y="177"/>
                  <a:pt x="182" y="232"/>
                  <a:pt x="119" y="232"/>
                </a:cubicBezTo>
                <a:cubicBezTo>
                  <a:pt x="51" y="232"/>
                  <a:pt x="0" y="177"/>
                  <a:pt x="0" y="114"/>
                </a:cubicBezTo>
                <a:cubicBezTo>
                  <a:pt x="0" y="50"/>
                  <a:pt x="51" y="0"/>
                  <a:pt x="119" y="0"/>
                </a:cubicBezTo>
                <a:cubicBezTo>
                  <a:pt x="182" y="0"/>
                  <a:pt x="233" y="50"/>
                  <a:pt x="233" y="114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B884DCAB-1FD4-409E-A4AA-A03C647305AE}"/>
              </a:ext>
            </a:extLst>
          </p:cNvPr>
          <p:cNvSpPr>
            <a:spLocks noEditPoints="1"/>
          </p:cNvSpPr>
          <p:nvPr/>
        </p:nvSpPr>
        <p:spPr bwMode="auto">
          <a:xfrm>
            <a:off x="3364944" y="1521522"/>
            <a:ext cx="99990" cy="101657"/>
          </a:xfrm>
          <a:custGeom>
            <a:avLst/>
            <a:gdLst>
              <a:gd name="T0" fmla="*/ 267 w 267"/>
              <a:gd name="T1" fmla="*/ 135 h 266"/>
              <a:gd name="T2" fmla="*/ 258 w 267"/>
              <a:gd name="T3" fmla="*/ 182 h 266"/>
              <a:gd name="T4" fmla="*/ 246 w 267"/>
              <a:gd name="T5" fmla="*/ 207 h 266"/>
              <a:gd name="T6" fmla="*/ 229 w 267"/>
              <a:gd name="T7" fmla="*/ 228 h 266"/>
              <a:gd name="T8" fmla="*/ 208 w 267"/>
              <a:gd name="T9" fmla="*/ 245 h 266"/>
              <a:gd name="T10" fmla="*/ 161 w 267"/>
              <a:gd name="T11" fmla="*/ 262 h 266"/>
              <a:gd name="T12" fmla="*/ 131 w 267"/>
              <a:gd name="T13" fmla="*/ 266 h 266"/>
              <a:gd name="T14" fmla="*/ 106 w 267"/>
              <a:gd name="T15" fmla="*/ 262 h 266"/>
              <a:gd name="T16" fmla="*/ 81 w 267"/>
              <a:gd name="T17" fmla="*/ 254 h 266"/>
              <a:gd name="T18" fmla="*/ 59 w 267"/>
              <a:gd name="T19" fmla="*/ 241 h 266"/>
              <a:gd name="T20" fmla="*/ 38 w 267"/>
              <a:gd name="T21" fmla="*/ 224 h 266"/>
              <a:gd name="T22" fmla="*/ 21 w 267"/>
              <a:gd name="T23" fmla="*/ 207 h 266"/>
              <a:gd name="T24" fmla="*/ 9 w 267"/>
              <a:gd name="T25" fmla="*/ 182 h 266"/>
              <a:gd name="T26" fmla="*/ 4 w 267"/>
              <a:gd name="T27" fmla="*/ 156 h 266"/>
              <a:gd name="T28" fmla="*/ 0 w 267"/>
              <a:gd name="T29" fmla="*/ 131 h 266"/>
              <a:gd name="T30" fmla="*/ 4 w 267"/>
              <a:gd name="T31" fmla="*/ 101 h 266"/>
              <a:gd name="T32" fmla="*/ 26 w 267"/>
              <a:gd name="T33" fmla="*/ 55 h 266"/>
              <a:gd name="T34" fmla="*/ 43 w 267"/>
              <a:gd name="T35" fmla="*/ 38 h 266"/>
              <a:gd name="T36" fmla="*/ 81 w 267"/>
              <a:gd name="T37" fmla="*/ 8 h 266"/>
              <a:gd name="T38" fmla="*/ 106 w 267"/>
              <a:gd name="T39" fmla="*/ 0 h 266"/>
              <a:gd name="T40" fmla="*/ 136 w 267"/>
              <a:gd name="T41" fmla="*/ 0 h 266"/>
              <a:gd name="T42" fmla="*/ 165 w 267"/>
              <a:gd name="T43" fmla="*/ 0 h 266"/>
              <a:gd name="T44" fmla="*/ 208 w 267"/>
              <a:gd name="T45" fmla="*/ 21 h 266"/>
              <a:gd name="T46" fmla="*/ 246 w 267"/>
              <a:gd name="T47" fmla="*/ 55 h 266"/>
              <a:gd name="T48" fmla="*/ 258 w 267"/>
              <a:gd name="T49" fmla="*/ 80 h 266"/>
              <a:gd name="T50" fmla="*/ 267 w 267"/>
              <a:gd name="T51" fmla="*/ 105 h 266"/>
              <a:gd name="T52" fmla="*/ 233 w 267"/>
              <a:gd name="T53" fmla="*/ 110 h 266"/>
              <a:gd name="T54" fmla="*/ 229 w 267"/>
              <a:gd name="T55" fmla="*/ 93 h 266"/>
              <a:gd name="T56" fmla="*/ 220 w 267"/>
              <a:gd name="T57" fmla="*/ 76 h 266"/>
              <a:gd name="T58" fmla="*/ 208 w 267"/>
              <a:gd name="T59" fmla="*/ 63 h 266"/>
              <a:gd name="T60" fmla="*/ 191 w 267"/>
              <a:gd name="T61" fmla="*/ 50 h 266"/>
              <a:gd name="T62" fmla="*/ 153 w 267"/>
              <a:gd name="T63" fmla="*/ 34 h 266"/>
              <a:gd name="T64" fmla="*/ 131 w 267"/>
              <a:gd name="T65" fmla="*/ 29 h 266"/>
              <a:gd name="T66" fmla="*/ 93 w 267"/>
              <a:gd name="T67" fmla="*/ 38 h 266"/>
              <a:gd name="T68" fmla="*/ 76 w 267"/>
              <a:gd name="T69" fmla="*/ 50 h 266"/>
              <a:gd name="T70" fmla="*/ 64 w 267"/>
              <a:gd name="T71" fmla="*/ 63 h 266"/>
              <a:gd name="T72" fmla="*/ 51 w 267"/>
              <a:gd name="T73" fmla="*/ 76 h 266"/>
              <a:gd name="T74" fmla="*/ 34 w 267"/>
              <a:gd name="T75" fmla="*/ 114 h 266"/>
              <a:gd name="T76" fmla="*/ 34 w 267"/>
              <a:gd name="T77" fmla="*/ 135 h 266"/>
              <a:gd name="T78" fmla="*/ 38 w 267"/>
              <a:gd name="T79" fmla="*/ 152 h 266"/>
              <a:gd name="T80" fmla="*/ 43 w 267"/>
              <a:gd name="T81" fmla="*/ 173 h 266"/>
              <a:gd name="T82" fmla="*/ 51 w 267"/>
              <a:gd name="T83" fmla="*/ 190 h 266"/>
              <a:gd name="T84" fmla="*/ 64 w 267"/>
              <a:gd name="T85" fmla="*/ 203 h 266"/>
              <a:gd name="T86" fmla="*/ 76 w 267"/>
              <a:gd name="T87" fmla="*/ 216 h 266"/>
              <a:gd name="T88" fmla="*/ 93 w 267"/>
              <a:gd name="T89" fmla="*/ 224 h 266"/>
              <a:gd name="T90" fmla="*/ 114 w 267"/>
              <a:gd name="T91" fmla="*/ 228 h 266"/>
              <a:gd name="T92" fmla="*/ 131 w 267"/>
              <a:gd name="T93" fmla="*/ 232 h 266"/>
              <a:gd name="T94" fmla="*/ 153 w 267"/>
              <a:gd name="T95" fmla="*/ 232 h 266"/>
              <a:gd name="T96" fmla="*/ 191 w 267"/>
              <a:gd name="T97" fmla="*/ 216 h 266"/>
              <a:gd name="T98" fmla="*/ 203 w 267"/>
              <a:gd name="T99" fmla="*/ 203 h 266"/>
              <a:gd name="T100" fmla="*/ 216 w 267"/>
              <a:gd name="T101" fmla="*/ 190 h 266"/>
              <a:gd name="T102" fmla="*/ 225 w 267"/>
              <a:gd name="T103" fmla="*/ 173 h 266"/>
              <a:gd name="T104" fmla="*/ 237 w 267"/>
              <a:gd name="T105" fmla="*/ 131 h 266"/>
              <a:gd name="T106" fmla="*/ 233 w 267"/>
              <a:gd name="T107" fmla="*/ 11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67" h="266">
                <a:moveTo>
                  <a:pt x="267" y="131"/>
                </a:moveTo>
                <a:cubicBezTo>
                  <a:pt x="267" y="131"/>
                  <a:pt x="267" y="131"/>
                  <a:pt x="267" y="135"/>
                </a:cubicBezTo>
                <a:lnTo>
                  <a:pt x="267" y="161"/>
                </a:lnTo>
                <a:lnTo>
                  <a:pt x="258" y="182"/>
                </a:lnTo>
                <a:lnTo>
                  <a:pt x="258" y="186"/>
                </a:lnTo>
                <a:lnTo>
                  <a:pt x="246" y="207"/>
                </a:lnTo>
                <a:lnTo>
                  <a:pt x="229" y="224"/>
                </a:lnTo>
                <a:lnTo>
                  <a:pt x="229" y="228"/>
                </a:lnTo>
                <a:lnTo>
                  <a:pt x="212" y="241"/>
                </a:lnTo>
                <a:lnTo>
                  <a:pt x="208" y="245"/>
                </a:lnTo>
                <a:lnTo>
                  <a:pt x="165" y="262"/>
                </a:lnTo>
                <a:cubicBezTo>
                  <a:pt x="161" y="262"/>
                  <a:pt x="161" y="262"/>
                  <a:pt x="161" y="262"/>
                </a:cubicBezTo>
                <a:lnTo>
                  <a:pt x="136" y="266"/>
                </a:lnTo>
                <a:cubicBezTo>
                  <a:pt x="136" y="266"/>
                  <a:pt x="136" y="266"/>
                  <a:pt x="131" y="266"/>
                </a:cubicBezTo>
                <a:lnTo>
                  <a:pt x="110" y="262"/>
                </a:lnTo>
                <a:lnTo>
                  <a:pt x="106" y="262"/>
                </a:lnTo>
                <a:lnTo>
                  <a:pt x="85" y="254"/>
                </a:lnTo>
                <a:lnTo>
                  <a:pt x="81" y="254"/>
                </a:lnTo>
                <a:lnTo>
                  <a:pt x="59" y="245"/>
                </a:lnTo>
                <a:lnTo>
                  <a:pt x="59" y="241"/>
                </a:lnTo>
                <a:lnTo>
                  <a:pt x="43" y="228"/>
                </a:lnTo>
                <a:cubicBezTo>
                  <a:pt x="43" y="228"/>
                  <a:pt x="38" y="228"/>
                  <a:pt x="38" y="224"/>
                </a:cubicBezTo>
                <a:lnTo>
                  <a:pt x="26" y="207"/>
                </a:lnTo>
                <a:lnTo>
                  <a:pt x="21" y="207"/>
                </a:lnTo>
                <a:lnTo>
                  <a:pt x="13" y="186"/>
                </a:lnTo>
                <a:cubicBezTo>
                  <a:pt x="13" y="186"/>
                  <a:pt x="13" y="182"/>
                  <a:pt x="9" y="182"/>
                </a:cubicBezTo>
                <a:lnTo>
                  <a:pt x="4" y="161"/>
                </a:lnTo>
                <a:lnTo>
                  <a:pt x="4" y="156"/>
                </a:lnTo>
                <a:lnTo>
                  <a:pt x="0" y="135"/>
                </a:lnTo>
                <a:cubicBezTo>
                  <a:pt x="0" y="131"/>
                  <a:pt x="0" y="131"/>
                  <a:pt x="0" y="131"/>
                </a:cubicBezTo>
                <a:lnTo>
                  <a:pt x="4" y="105"/>
                </a:lnTo>
                <a:cubicBezTo>
                  <a:pt x="4" y="105"/>
                  <a:pt x="4" y="105"/>
                  <a:pt x="4" y="101"/>
                </a:cubicBezTo>
                <a:lnTo>
                  <a:pt x="21" y="59"/>
                </a:lnTo>
                <a:lnTo>
                  <a:pt x="26" y="55"/>
                </a:lnTo>
                <a:lnTo>
                  <a:pt x="38" y="38"/>
                </a:lnTo>
                <a:lnTo>
                  <a:pt x="43" y="38"/>
                </a:lnTo>
                <a:lnTo>
                  <a:pt x="59" y="21"/>
                </a:lnTo>
                <a:lnTo>
                  <a:pt x="81" y="8"/>
                </a:lnTo>
                <a:lnTo>
                  <a:pt x="85" y="8"/>
                </a:lnTo>
                <a:lnTo>
                  <a:pt x="106" y="0"/>
                </a:lnTo>
                <a:lnTo>
                  <a:pt x="131" y="0"/>
                </a:lnTo>
                <a:cubicBezTo>
                  <a:pt x="136" y="0"/>
                  <a:pt x="136" y="0"/>
                  <a:pt x="136" y="0"/>
                </a:cubicBezTo>
                <a:lnTo>
                  <a:pt x="161" y="0"/>
                </a:lnTo>
                <a:cubicBezTo>
                  <a:pt x="161" y="0"/>
                  <a:pt x="161" y="0"/>
                  <a:pt x="165" y="0"/>
                </a:cubicBezTo>
                <a:lnTo>
                  <a:pt x="186" y="8"/>
                </a:lnTo>
                <a:lnTo>
                  <a:pt x="208" y="21"/>
                </a:lnTo>
                <a:lnTo>
                  <a:pt x="212" y="21"/>
                </a:lnTo>
                <a:lnTo>
                  <a:pt x="246" y="55"/>
                </a:lnTo>
                <a:lnTo>
                  <a:pt x="246" y="59"/>
                </a:lnTo>
                <a:lnTo>
                  <a:pt x="258" y="80"/>
                </a:lnTo>
                <a:lnTo>
                  <a:pt x="267" y="101"/>
                </a:lnTo>
                <a:cubicBezTo>
                  <a:pt x="267" y="105"/>
                  <a:pt x="267" y="105"/>
                  <a:pt x="267" y="105"/>
                </a:cubicBezTo>
                <a:lnTo>
                  <a:pt x="267" y="131"/>
                </a:lnTo>
                <a:close/>
                <a:moveTo>
                  <a:pt x="233" y="110"/>
                </a:moveTo>
                <a:lnTo>
                  <a:pt x="233" y="114"/>
                </a:lnTo>
                <a:lnTo>
                  <a:pt x="229" y="93"/>
                </a:lnTo>
                <a:lnTo>
                  <a:pt x="216" y="76"/>
                </a:lnTo>
                <a:lnTo>
                  <a:pt x="220" y="76"/>
                </a:lnTo>
                <a:lnTo>
                  <a:pt x="203" y="59"/>
                </a:lnTo>
                <a:lnTo>
                  <a:pt x="208" y="63"/>
                </a:lnTo>
                <a:lnTo>
                  <a:pt x="191" y="46"/>
                </a:lnTo>
                <a:lnTo>
                  <a:pt x="191" y="50"/>
                </a:lnTo>
                <a:lnTo>
                  <a:pt x="174" y="38"/>
                </a:lnTo>
                <a:lnTo>
                  <a:pt x="153" y="34"/>
                </a:lnTo>
                <a:lnTo>
                  <a:pt x="157" y="34"/>
                </a:lnTo>
                <a:lnTo>
                  <a:pt x="131" y="29"/>
                </a:lnTo>
                <a:lnTo>
                  <a:pt x="136" y="29"/>
                </a:lnTo>
                <a:lnTo>
                  <a:pt x="93" y="38"/>
                </a:lnTo>
                <a:lnTo>
                  <a:pt x="98" y="38"/>
                </a:lnTo>
                <a:lnTo>
                  <a:pt x="76" y="50"/>
                </a:lnTo>
                <a:lnTo>
                  <a:pt x="81" y="46"/>
                </a:lnTo>
                <a:lnTo>
                  <a:pt x="64" y="63"/>
                </a:lnTo>
                <a:lnTo>
                  <a:pt x="64" y="59"/>
                </a:lnTo>
                <a:lnTo>
                  <a:pt x="51" y="76"/>
                </a:lnTo>
                <a:lnTo>
                  <a:pt x="43" y="93"/>
                </a:lnTo>
                <a:lnTo>
                  <a:pt x="34" y="114"/>
                </a:lnTo>
                <a:lnTo>
                  <a:pt x="38" y="110"/>
                </a:lnTo>
                <a:lnTo>
                  <a:pt x="34" y="135"/>
                </a:lnTo>
                <a:lnTo>
                  <a:pt x="34" y="131"/>
                </a:lnTo>
                <a:lnTo>
                  <a:pt x="38" y="152"/>
                </a:lnTo>
                <a:lnTo>
                  <a:pt x="34" y="152"/>
                </a:lnTo>
                <a:lnTo>
                  <a:pt x="43" y="173"/>
                </a:lnTo>
                <a:lnTo>
                  <a:pt x="43" y="169"/>
                </a:lnTo>
                <a:lnTo>
                  <a:pt x="51" y="190"/>
                </a:lnTo>
                <a:lnTo>
                  <a:pt x="51" y="186"/>
                </a:lnTo>
                <a:lnTo>
                  <a:pt x="64" y="203"/>
                </a:lnTo>
                <a:lnTo>
                  <a:pt x="81" y="216"/>
                </a:lnTo>
                <a:lnTo>
                  <a:pt x="76" y="216"/>
                </a:lnTo>
                <a:lnTo>
                  <a:pt x="98" y="224"/>
                </a:lnTo>
                <a:lnTo>
                  <a:pt x="93" y="224"/>
                </a:lnTo>
                <a:lnTo>
                  <a:pt x="114" y="232"/>
                </a:lnTo>
                <a:lnTo>
                  <a:pt x="114" y="228"/>
                </a:lnTo>
                <a:lnTo>
                  <a:pt x="136" y="232"/>
                </a:lnTo>
                <a:lnTo>
                  <a:pt x="131" y="232"/>
                </a:lnTo>
                <a:lnTo>
                  <a:pt x="157" y="228"/>
                </a:lnTo>
                <a:lnTo>
                  <a:pt x="153" y="232"/>
                </a:lnTo>
                <a:lnTo>
                  <a:pt x="174" y="224"/>
                </a:lnTo>
                <a:lnTo>
                  <a:pt x="191" y="216"/>
                </a:lnTo>
                <a:lnTo>
                  <a:pt x="208" y="203"/>
                </a:lnTo>
                <a:lnTo>
                  <a:pt x="203" y="203"/>
                </a:lnTo>
                <a:lnTo>
                  <a:pt x="220" y="186"/>
                </a:lnTo>
                <a:lnTo>
                  <a:pt x="216" y="190"/>
                </a:lnTo>
                <a:lnTo>
                  <a:pt x="229" y="169"/>
                </a:lnTo>
                <a:lnTo>
                  <a:pt x="225" y="173"/>
                </a:lnTo>
                <a:lnTo>
                  <a:pt x="233" y="152"/>
                </a:lnTo>
                <a:lnTo>
                  <a:pt x="237" y="131"/>
                </a:lnTo>
                <a:lnTo>
                  <a:pt x="237" y="135"/>
                </a:lnTo>
                <a:lnTo>
                  <a:pt x="233" y="110"/>
                </a:lnTo>
                <a:close/>
              </a:path>
            </a:pathLst>
          </a:custGeom>
          <a:solidFill>
            <a:srgbClr val="457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AF3267C2-8446-4637-ACF1-057E72A04C98}"/>
              </a:ext>
            </a:extLst>
          </p:cNvPr>
          <p:cNvSpPr>
            <a:spLocks/>
          </p:cNvSpPr>
          <p:nvPr/>
        </p:nvSpPr>
        <p:spPr bwMode="auto">
          <a:xfrm>
            <a:off x="3911559" y="2506427"/>
            <a:ext cx="88324" cy="88325"/>
          </a:xfrm>
          <a:custGeom>
            <a:avLst/>
            <a:gdLst>
              <a:gd name="T0" fmla="*/ 237 w 237"/>
              <a:gd name="T1" fmla="*/ 114 h 233"/>
              <a:gd name="T2" fmla="*/ 118 w 237"/>
              <a:gd name="T3" fmla="*/ 233 h 233"/>
              <a:gd name="T4" fmla="*/ 0 w 237"/>
              <a:gd name="T5" fmla="*/ 114 h 233"/>
              <a:gd name="T6" fmla="*/ 118 w 237"/>
              <a:gd name="T7" fmla="*/ 0 h 233"/>
              <a:gd name="T8" fmla="*/ 237 w 237"/>
              <a:gd name="T9" fmla="*/ 114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" h="233">
                <a:moveTo>
                  <a:pt x="237" y="114"/>
                </a:moveTo>
                <a:cubicBezTo>
                  <a:pt x="237" y="182"/>
                  <a:pt x="182" y="233"/>
                  <a:pt x="118" y="233"/>
                </a:cubicBezTo>
                <a:cubicBezTo>
                  <a:pt x="55" y="233"/>
                  <a:pt x="0" y="182"/>
                  <a:pt x="0" y="114"/>
                </a:cubicBezTo>
                <a:cubicBezTo>
                  <a:pt x="0" y="51"/>
                  <a:pt x="55" y="0"/>
                  <a:pt x="118" y="0"/>
                </a:cubicBezTo>
                <a:cubicBezTo>
                  <a:pt x="182" y="0"/>
                  <a:pt x="237" y="51"/>
                  <a:pt x="237" y="114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9D3677D5-DEDD-4780-A3DD-F06CB16624C9}"/>
              </a:ext>
            </a:extLst>
          </p:cNvPr>
          <p:cNvSpPr>
            <a:spLocks noEditPoints="1"/>
          </p:cNvSpPr>
          <p:nvPr/>
        </p:nvSpPr>
        <p:spPr bwMode="auto">
          <a:xfrm>
            <a:off x="3904893" y="2499761"/>
            <a:ext cx="101656" cy="101657"/>
          </a:xfrm>
          <a:custGeom>
            <a:avLst/>
            <a:gdLst>
              <a:gd name="T0" fmla="*/ 271 w 271"/>
              <a:gd name="T1" fmla="*/ 135 h 267"/>
              <a:gd name="T2" fmla="*/ 267 w 271"/>
              <a:gd name="T3" fmla="*/ 161 h 267"/>
              <a:gd name="T4" fmla="*/ 258 w 271"/>
              <a:gd name="T5" fmla="*/ 186 h 267"/>
              <a:gd name="T6" fmla="*/ 245 w 271"/>
              <a:gd name="T7" fmla="*/ 207 h 267"/>
              <a:gd name="T8" fmla="*/ 228 w 271"/>
              <a:gd name="T9" fmla="*/ 229 h 267"/>
              <a:gd name="T10" fmla="*/ 207 w 271"/>
              <a:gd name="T11" fmla="*/ 246 h 267"/>
              <a:gd name="T12" fmla="*/ 186 w 271"/>
              <a:gd name="T13" fmla="*/ 258 h 267"/>
              <a:gd name="T14" fmla="*/ 161 w 271"/>
              <a:gd name="T15" fmla="*/ 262 h 267"/>
              <a:gd name="T16" fmla="*/ 110 w 271"/>
              <a:gd name="T17" fmla="*/ 262 h 267"/>
              <a:gd name="T18" fmla="*/ 84 w 271"/>
              <a:gd name="T19" fmla="*/ 258 h 267"/>
              <a:gd name="T20" fmla="*/ 63 w 271"/>
              <a:gd name="T21" fmla="*/ 246 h 267"/>
              <a:gd name="T22" fmla="*/ 42 w 271"/>
              <a:gd name="T23" fmla="*/ 229 h 267"/>
              <a:gd name="T24" fmla="*/ 25 w 271"/>
              <a:gd name="T25" fmla="*/ 207 h 267"/>
              <a:gd name="T26" fmla="*/ 13 w 271"/>
              <a:gd name="T27" fmla="*/ 182 h 267"/>
              <a:gd name="T28" fmla="*/ 4 w 271"/>
              <a:gd name="T29" fmla="*/ 157 h 267"/>
              <a:gd name="T30" fmla="*/ 0 w 271"/>
              <a:gd name="T31" fmla="*/ 131 h 267"/>
              <a:gd name="T32" fmla="*/ 13 w 271"/>
              <a:gd name="T33" fmla="*/ 80 h 267"/>
              <a:gd name="T34" fmla="*/ 25 w 271"/>
              <a:gd name="T35" fmla="*/ 55 h 267"/>
              <a:gd name="T36" fmla="*/ 42 w 271"/>
              <a:gd name="T37" fmla="*/ 38 h 267"/>
              <a:gd name="T38" fmla="*/ 63 w 271"/>
              <a:gd name="T39" fmla="*/ 21 h 267"/>
              <a:gd name="T40" fmla="*/ 84 w 271"/>
              <a:gd name="T41" fmla="*/ 8 h 267"/>
              <a:gd name="T42" fmla="*/ 110 w 271"/>
              <a:gd name="T43" fmla="*/ 0 h 267"/>
              <a:gd name="T44" fmla="*/ 186 w 271"/>
              <a:gd name="T45" fmla="*/ 8 h 267"/>
              <a:gd name="T46" fmla="*/ 207 w 271"/>
              <a:gd name="T47" fmla="*/ 21 h 267"/>
              <a:gd name="T48" fmla="*/ 228 w 271"/>
              <a:gd name="T49" fmla="*/ 38 h 267"/>
              <a:gd name="T50" fmla="*/ 245 w 271"/>
              <a:gd name="T51" fmla="*/ 55 h 267"/>
              <a:gd name="T52" fmla="*/ 258 w 271"/>
              <a:gd name="T53" fmla="*/ 80 h 267"/>
              <a:gd name="T54" fmla="*/ 271 w 271"/>
              <a:gd name="T55" fmla="*/ 131 h 267"/>
              <a:gd name="T56" fmla="*/ 233 w 271"/>
              <a:gd name="T57" fmla="*/ 114 h 267"/>
              <a:gd name="T58" fmla="*/ 220 w 271"/>
              <a:gd name="T59" fmla="*/ 76 h 267"/>
              <a:gd name="T60" fmla="*/ 207 w 271"/>
              <a:gd name="T61" fmla="*/ 63 h 267"/>
              <a:gd name="T62" fmla="*/ 195 w 271"/>
              <a:gd name="T63" fmla="*/ 51 h 267"/>
              <a:gd name="T64" fmla="*/ 178 w 271"/>
              <a:gd name="T65" fmla="*/ 42 h 267"/>
              <a:gd name="T66" fmla="*/ 156 w 271"/>
              <a:gd name="T67" fmla="*/ 34 h 267"/>
              <a:gd name="T68" fmla="*/ 118 w 271"/>
              <a:gd name="T69" fmla="*/ 34 h 267"/>
              <a:gd name="T70" fmla="*/ 97 w 271"/>
              <a:gd name="T71" fmla="*/ 38 h 267"/>
              <a:gd name="T72" fmla="*/ 80 w 271"/>
              <a:gd name="T73" fmla="*/ 47 h 267"/>
              <a:gd name="T74" fmla="*/ 68 w 271"/>
              <a:gd name="T75" fmla="*/ 59 h 267"/>
              <a:gd name="T76" fmla="*/ 55 w 271"/>
              <a:gd name="T77" fmla="*/ 76 h 267"/>
              <a:gd name="T78" fmla="*/ 38 w 271"/>
              <a:gd name="T79" fmla="*/ 114 h 267"/>
              <a:gd name="T80" fmla="*/ 34 w 271"/>
              <a:gd name="T81" fmla="*/ 135 h 267"/>
              <a:gd name="T82" fmla="*/ 42 w 271"/>
              <a:gd name="T83" fmla="*/ 174 h 267"/>
              <a:gd name="T84" fmla="*/ 55 w 271"/>
              <a:gd name="T85" fmla="*/ 190 h 267"/>
              <a:gd name="T86" fmla="*/ 68 w 271"/>
              <a:gd name="T87" fmla="*/ 203 h 267"/>
              <a:gd name="T88" fmla="*/ 80 w 271"/>
              <a:gd name="T89" fmla="*/ 216 h 267"/>
              <a:gd name="T90" fmla="*/ 118 w 271"/>
              <a:gd name="T91" fmla="*/ 233 h 267"/>
              <a:gd name="T92" fmla="*/ 135 w 271"/>
              <a:gd name="T93" fmla="*/ 233 h 267"/>
              <a:gd name="T94" fmla="*/ 152 w 271"/>
              <a:gd name="T95" fmla="*/ 233 h 267"/>
              <a:gd name="T96" fmla="*/ 173 w 271"/>
              <a:gd name="T97" fmla="*/ 224 h 267"/>
              <a:gd name="T98" fmla="*/ 190 w 271"/>
              <a:gd name="T99" fmla="*/ 216 h 267"/>
              <a:gd name="T100" fmla="*/ 220 w 271"/>
              <a:gd name="T101" fmla="*/ 186 h 267"/>
              <a:gd name="T102" fmla="*/ 228 w 271"/>
              <a:gd name="T103" fmla="*/ 169 h 267"/>
              <a:gd name="T104" fmla="*/ 233 w 271"/>
              <a:gd name="T105" fmla="*/ 152 h 267"/>
              <a:gd name="T106" fmla="*/ 237 w 271"/>
              <a:gd name="T107" fmla="*/ 135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267">
                <a:moveTo>
                  <a:pt x="271" y="131"/>
                </a:moveTo>
                <a:cubicBezTo>
                  <a:pt x="271" y="131"/>
                  <a:pt x="271" y="131"/>
                  <a:pt x="271" y="135"/>
                </a:cubicBezTo>
                <a:lnTo>
                  <a:pt x="267" y="157"/>
                </a:lnTo>
                <a:cubicBezTo>
                  <a:pt x="267" y="161"/>
                  <a:pt x="267" y="161"/>
                  <a:pt x="267" y="161"/>
                </a:cubicBezTo>
                <a:lnTo>
                  <a:pt x="258" y="182"/>
                </a:lnTo>
                <a:cubicBezTo>
                  <a:pt x="258" y="186"/>
                  <a:pt x="258" y="186"/>
                  <a:pt x="258" y="186"/>
                </a:cubicBezTo>
                <a:lnTo>
                  <a:pt x="250" y="207"/>
                </a:lnTo>
                <a:cubicBezTo>
                  <a:pt x="245" y="207"/>
                  <a:pt x="245" y="207"/>
                  <a:pt x="245" y="207"/>
                </a:cubicBezTo>
                <a:lnTo>
                  <a:pt x="233" y="224"/>
                </a:lnTo>
                <a:cubicBezTo>
                  <a:pt x="233" y="229"/>
                  <a:pt x="228" y="229"/>
                  <a:pt x="228" y="229"/>
                </a:cubicBezTo>
                <a:lnTo>
                  <a:pt x="211" y="241"/>
                </a:lnTo>
                <a:cubicBezTo>
                  <a:pt x="211" y="241"/>
                  <a:pt x="211" y="246"/>
                  <a:pt x="207" y="246"/>
                </a:cubicBezTo>
                <a:lnTo>
                  <a:pt x="190" y="254"/>
                </a:lnTo>
                <a:cubicBezTo>
                  <a:pt x="190" y="254"/>
                  <a:pt x="186" y="254"/>
                  <a:pt x="186" y="258"/>
                </a:cubicBezTo>
                <a:lnTo>
                  <a:pt x="165" y="262"/>
                </a:lnTo>
                <a:lnTo>
                  <a:pt x="161" y="262"/>
                </a:lnTo>
                <a:lnTo>
                  <a:pt x="135" y="267"/>
                </a:lnTo>
                <a:lnTo>
                  <a:pt x="110" y="262"/>
                </a:lnTo>
                <a:cubicBezTo>
                  <a:pt x="110" y="262"/>
                  <a:pt x="110" y="262"/>
                  <a:pt x="106" y="262"/>
                </a:cubicBezTo>
                <a:lnTo>
                  <a:pt x="84" y="258"/>
                </a:lnTo>
                <a:cubicBezTo>
                  <a:pt x="84" y="254"/>
                  <a:pt x="84" y="254"/>
                  <a:pt x="80" y="254"/>
                </a:cubicBezTo>
                <a:lnTo>
                  <a:pt x="63" y="246"/>
                </a:lnTo>
                <a:lnTo>
                  <a:pt x="59" y="241"/>
                </a:lnTo>
                <a:lnTo>
                  <a:pt x="42" y="229"/>
                </a:lnTo>
                <a:cubicBezTo>
                  <a:pt x="42" y="229"/>
                  <a:pt x="42" y="229"/>
                  <a:pt x="38" y="224"/>
                </a:cubicBezTo>
                <a:lnTo>
                  <a:pt x="25" y="207"/>
                </a:lnTo>
                <a:lnTo>
                  <a:pt x="13" y="186"/>
                </a:lnTo>
                <a:cubicBezTo>
                  <a:pt x="13" y="186"/>
                  <a:pt x="13" y="186"/>
                  <a:pt x="13" y="182"/>
                </a:cubicBezTo>
                <a:lnTo>
                  <a:pt x="4" y="161"/>
                </a:lnTo>
                <a:cubicBezTo>
                  <a:pt x="4" y="161"/>
                  <a:pt x="4" y="161"/>
                  <a:pt x="4" y="157"/>
                </a:cubicBezTo>
                <a:lnTo>
                  <a:pt x="0" y="135"/>
                </a:lnTo>
                <a:cubicBezTo>
                  <a:pt x="0" y="131"/>
                  <a:pt x="0" y="131"/>
                  <a:pt x="0" y="131"/>
                </a:cubicBezTo>
                <a:lnTo>
                  <a:pt x="4" y="106"/>
                </a:lnTo>
                <a:lnTo>
                  <a:pt x="13" y="80"/>
                </a:lnTo>
                <a:lnTo>
                  <a:pt x="25" y="59"/>
                </a:lnTo>
                <a:cubicBezTo>
                  <a:pt x="25" y="59"/>
                  <a:pt x="25" y="59"/>
                  <a:pt x="25" y="55"/>
                </a:cubicBezTo>
                <a:lnTo>
                  <a:pt x="38" y="38"/>
                </a:lnTo>
                <a:cubicBezTo>
                  <a:pt x="42" y="38"/>
                  <a:pt x="42" y="38"/>
                  <a:pt x="42" y="38"/>
                </a:cubicBezTo>
                <a:lnTo>
                  <a:pt x="59" y="21"/>
                </a:lnTo>
                <a:lnTo>
                  <a:pt x="63" y="21"/>
                </a:lnTo>
                <a:lnTo>
                  <a:pt x="80" y="8"/>
                </a:lnTo>
                <a:cubicBezTo>
                  <a:pt x="84" y="8"/>
                  <a:pt x="84" y="8"/>
                  <a:pt x="84" y="8"/>
                </a:cubicBezTo>
                <a:lnTo>
                  <a:pt x="106" y="0"/>
                </a:lnTo>
                <a:cubicBezTo>
                  <a:pt x="110" y="0"/>
                  <a:pt x="110" y="0"/>
                  <a:pt x="110" y="0"/>
                </a:cubicBezTo>
                <a:lnTo>
                  <a:pt x="165" y="0"/>
                </a:lnTo>
                <a:lnTo>
                  <a:pt x="186" y="8"/>
                </a:lnTo>
                <a:lnTo>
                  <a:pt x="190" y="8"/>
                </a:lnTo>
                <a:lnTo>
                  <a:pt x="207" y="21"/>
                </a:lnTo>
                <a:cubicBezTo>
                  <a:pt x="211" y="21"/>
                  <a:pt x="211" y="21"/>
                  <a:pt x="211" y="21"/>
                </a:cubicBezTo>
                <a:lnTo>
                  <a:pt x="228" y="38"/>
                </a:lnTo>
                <a:lnTo>
                  <a:pt x="233" y="38"/>
                </a:lnTo>
                <a:lnTo>
                  <a:pt x="245" y="55"/>
                </a:lnTo>
                <a:cubicBezTo>
                  <a:pt x="245" y="59"/>
                  <a:pt x="245" y="59"/>
                  <a:pt x="250" y="59"/>
                </a:cubicBezTo>
                <a:lnTo>
                  <a:pt x="258" y="80"/>
                </a:lnTo>
                <a:lnTo>
                  <a:pt x="267" y="106"/>
                </a:lnTo>
                <a:lnTo>
                  <a:pt x="271" y="131"/>
                </a:lnTo>
                <a:close/>
                <a:moveTo>
                  <a:pt x="233" y="110"/>
                </a:moveTo>
                <a:lnTo>
                  <a:pt x="233" y="114"/>
                </a:lnTo>
                <a:lnTo>
                  <a:pt x="228" y="93"/>
                </a:lnTo>
                <a:lnTo>
                  <a:pt x="220" y="76"/>
                </a:lnTo>
                <a:lnTo>
                  <a:pt x="207" y="59"/>
                </a:lnTo>
                <a:lnTo>
                  <a:pt x="207" y="63"/>
                </a:lnTo>
                <a:lnTo>
                  <a:pt x="190" y="47"/>
                </a:lnTo>
                <a:lnTo>
                  <a:pt x="195" y="51"/>
                </a:lnTo>
                <a:lnTo>
                  <a:pt x="173" y="38"/>
                </a:lnTo>
                <a:lnTo>
                  <a:pt x="178" y="42"/>
                </a:lnTo>
                <a:lnTo>
                  <a:pt x="152" y="34"/>
                </a:lnTo>
                <a:lnTo>
                  <a:pt x="156" y="34"/>
                </a:lnTo>
                <a:lnTo>
                  <a:pt x="114" y="34"/>
                </a:lnTo>
                <a:lnTo>
                  <a:pt x="118" y="34"/>
                </a:lnTo>
                <a:lnTo>
                  <a:pt x="97" y="42"/>
                </a:lnTo>
                <a:lnTo>
                  <a:pt x="97" y="38"/>
                </a:lnTo>
                <a:lnTo>
                  <a:pt x="80" y="51"/>
                </a:lnTo>
                <a:lnTo>
                  <a:pt x="80" y="47"/>
                </a:lnTo>
                <a:lnTo>
                  <a:pt x="63" y="63"/>
                </a:lnTo>
                <a:lnTo>
                  <a:pt x="68" y="59"/>
                </a:lnTo>
                <a:lnTo>
                  <a:pt x="51" y="76"/>
                </a:lnTo>
                <a:lnTo>
                  <a:pt x="55" y="76"/>
                </a:lnTo>
                <a:lnTo>
                  <a:pt x="42" y="93"/>
                </a:lnTo>
                <a:lnTo>
                  <a:pt x="38" y="114"/>
                </a:lnTo>
                <a:lnTo>
                  <a:pt x="38" y="110"/>
                </a:lnTo>
                <a:lnTo>
                  <a:pt x="34" y="135"/>
                </a:lnTo>
                <a:lnTo>
                  <a:pt x="34" y="131"/>
                </a:lnTo>
                <a:lnTo>
                  <a:pt x="42" y="174"/>
                </a:lnTo>
                <a:lnTo>
                  <a:pt x="42" y="169"/>
                </a:lnTo>
                <a:lnTo>
                  <a:pt x="55" y="190"/>
                </a:lnTo>
                <a:lnTo>
                  <a:pt x="51" y="186"/>
                </a:lnTo>
                <a:lnTo>
                  <a:pt x="68" y="203"/>
                </a:lnTo>
                <a:lnTo>
                  <a:pt x="63" y="203"/>
                </a:lnTo>
                <a:lnTo>
                  <a:pt x="80" y="216"/>
                </a:lnTo>
                <a:lnTo>
                  <a:pt x="97" y="224"/>
                </a:lnTo>
                <a:lnTo>
                  <a:pt x="118" y="233"/>
                </a:lnTo>
                <a:lnTo>
                  <a:pt x="114" y="229"/>
                </a:lnTo>
                <a:lnTo>
                  <a:pt x="135" y="233"/>
                </a:lnTo>
                <a:lnTo>
                  <a:pt x="156" y="229"/>
                </a:lnTo>
                <a:lnTo>
                  <a:pt x="152" y="233"/>
                </a:lnTo>
                <a:lnTo>
                  <a:pt x="178" y="224"/>
                </a:lnTo>
                <a:lnTo>
                  <a:pt x="173" y="224"/>
                </a:lnTo>
                <a:lnTo>
                  <a:pt x="195" y="216"/>
                </a:lnTo>
                <a:lnTo>
                  <a:pt x="190" y="216"/>
                </a:lnTo>
                <a:lnTo>
                  <a:pt x="207" y="203"/>
                </a:lnTo>
                <a:lnTo>
                  <a:pt x="220" y="186"/>
                </a:lnTo>
                <a:lnTo>
                  <a:pt x="220" y="190"/>
                </a:lnTo>
                <a:lnTo>
                  <a:pt x="228" y="169"/>
                </a:lnTo>
                <a:lnTo>
                  <a:pt x="228" y="174"/>
                </a:lnTo>
                <a:lnTo>
                  <a:pt x="233" y="152"/>
                </a:lnTo>
                <a:lnTo>
                  <a:pt x="237" y="131"/>
                </a:lnTo>
                <a:lnTo>
                  <a:pt x="237" y="135"/>
                </a:lnTo>
                <a:lnTo>
                  <a:pt x="233" y="110"/>
                </a:lnTo>
                <a:close/>
              </a:path>
            </a:pathLst>
          </a:custGeom>
          <a:solidFill>
            <a:srgbClr val="457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313F225D-17D8-467B-855B-9D1FB96B27FF}"/>
              </a:ext>
            </a:extLst>
          </p:cNvPr>
          <p:cNvSpPr>
            <a:spLocks/>
          </p:cNvSpPr>
          <p:nvPr/>
        </p:nvSpPr>
        <p:spPr bwMode="auto">
          <a:xfrm>
            <a:off x="4454840" y="1979811"/>
            <a:ext cx="88324" cy="88325"/>
          </a:xfrm>
          <a:custGeom>
            <a:avLst/>
            <a:gdLst>
              <a:gd name="T0" fmla="*/ 233 w 233"/>
              <a:gd name="T1" fmla="*/ 115 h 233"/>
              <a:gd name="T2" fmla="*/ 118 w 233"/>
              <a:gd name="T3" fmla="*/ 233 h 233"/>
              <a:gd name="T4" fmla="*/ 0 w 233"/>
              <a:gd name="T5" fmla="*/ 115 h 233"/>
              <a:gd name="T6" fmla="*/ 118 w 233"/>
              <a:gd name="T7" fmla="*/ 0 h 233"/>
              <a:gd name="T8" fmla="*/ 233 w 233"/>
              <a:gd name="T9" fmla="*/ 115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" h="233">
                <a:moveTo>
                  <a:pt x="233" y="115"/>
                </a:moveTo>
                <a:cubicBezTo>
                  <a:pt x="233" y="178"/>
                  <a:pt x="182" y="233"/>
                  <a:pt x="118" y="233"/>
                </a:cubicBezTo>
                <a:cubicBezTo>
                  <a:pt x="51" y="233"/>
                  <a:pt x="0" y="178"/>
                  <a:pt x="0" y="115"/>
                </a:cubicBezTo>
                <a:cubicBezTo>
                  <a:pt x="0" y="51"/>
                  <a:pt x="51" y="0"/>
                  <a:pt x="118" y="0"/>
                </a:cubicBezTo>
                <a:cubicBezTo>
                  <a:pt x="182" y="0"/>
                  <a:pt x="233" y="51"/>
                  <a:pt x="233" y="115"/>
                </a:cubicBezTo>
                <a:close/>
              </a:path>
            </a:pathLst>
          </a:custGeom>
          <a:solidFill>
            <a:srgbClr val="457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C264CFBD-936E-46FD-9472-0F04BC1A5D7D}"/>
              </a:ext>
            </a:extLst>
          </p:cNvPr>
          <p:cNvSpPr>
            <a:spLocks noEditPoints="1"/>
          </p:cNvSpPr>
          <p:nvPr/>
        </p:nvSpPr>
        <p:spPr bwMode="auto">
          <a:xfrm>
            <a:off x="4448174" y="1974812"/>
            <a:ext cx="99990" cy="99990"/>
          </a:xfrm>
          <a:custGeom>
            <a:avLst/>
            <a:gdLst>
              <a:gd name="T0" fmla="*/ 267 w 267"/>
              <a:gd name="T1" fmla="*/ 136 h 267"/>
              <a:gd name="T2" fmla="*/ 258 w 267"/>
              <a:gd name="T3" fmla="*/ 182 h 267"/>
              <a:gd name="T4" fmla="*/ 245 w 267"/>
              <a:gd name="T5" fmla="*/ 208 h 267"/>
              <a:gd name="T6" fmla="*/ 229 w 267"/>
              <a:gd name="T7" fmla="*/ 229 h 267"/>
              <a:gd name="T8" fmla="*/ 207 w 267"/>
              <a:gd name="T9" fmla="*/ 246 h 267"/>
              <a:gd name="T10" fmla="*/ 161 w 267"/>
              <a:gd name="T11" fmla="*/ 263 h 267"/>
              <a:gd name="T12" fmla="*/ 131 w 267"/>
              <a:gd name="T13" fmla="*/ 267 h 267"/>
              <a:gd name="T14" fmla="*/ 106 w 267"/>
              <a:gd name="T15" fmla="*/ 263 h 267"/>
              <a:gd name="T16" fmla="*/ 80 w 267"/>
              <a:gd name="T17" fmla="*/ 254 h 267"/>
              <a:gd name="T18" fmla="*/ 59 w 267"/>
              <a:gd name="T19" fmla="*/ 242 h 267"/>
              <a:gd name="T20" fmla="*/ 38 w 267"/>
              <a:gd name="T21" fmla="*/ 225 h 267"/>
              <a:gd name="T22" fmla="*/ 21 w 267"/>
              <a:gd name="T23" fmla="*/ 208 h 267"/>
              <a:gd name="T24" fmla="*/ 8 w 267"/>
              <a:gd name="T25" fmla="*/ 182 h 267"/>
              <a:gd name="T26" fmla="*/ 4 w 267"/>
              <a:gd name="T27" fmla="*/ 157 h 267"/>
              <a:gd name="T28" fmla="*/ 0 w 267"/>
              <a:gd name="T29" fmla="*/ 132 h 267"/>
              <a:gd name="T30" fmla="*/ 4 w 267"/>
              <a:gd name="T31" fmla="*/ 102 h 267"/>
              <a:gd name="T32" fmla="*/ 13 w 267"/>
              <a:gd name="T33" fmla="*/ 81 h 267"/>
              <a:gd name="T34" fmla="*/ 25 w 267"/>
              <a:gd name="T35" fmla="*/ 55 h 267"/>
              <a:gd name="T36" fmla="*/ 42 w 267"/>
              <a:gd name="T37" fmla="*/ 39 h 267"/>
              <a:gd name="T38" fmla="*/ 80 w 267"/>
              <a:gd name="T39" fmla="*/ 9 h 267"/>
              <a:gd name="T40" fmla="*/ 106 w 267"/>
              <a:gd name="T41" fmla="*/ 0 h 267"/>
              <a:gd name="T42" fmla="*/ 135 w 267"/>
              <a:gd name="T43" fmla="*/ 0 h 267"/>
              <a:gd name="T44" fmla="*/ 186 w 267"/>
              <a:gd name="T45" fmla="*/ 9 h 267"/>
              <a:gd name="T46" fmla="*/ 212 w 267"/>
              <a:gd name="T47" fmla="*/ 22 h 267"/>
              <a:gd name="T48" fmla="*/ 245 w 267"/>
              <a:gd name="T49" fmla="*/ 60 h 267"/>
              <a:gd name="T50" fmla="*/ 267 w 267"/>
              <a:gd name="T51" fmla="*/ 102 h 267"/>
              <a:gd name="T52" fmla="*/ 267 w 267"/>
              <a:gd name="T53" fmla="*/ 132 h 267"/>
              <a:gd name="T54" fmla="*/ 233 w 267"/>
              <a:gd name="T55" fmla="*/ 115 h 267"/>
              <a:gd name="T56" fmla="*/ 229 w 267"/>
              <a:gd name="T57" fmla="*/ 94 h 267"/>
              <a:gd name="T58" fmla="*/ 220 w 267"/>
              <a:gd name="T59" fmla="*/ 77 h 267"/>
              <a:gd name="T60" fmla="*/ 207 w 267"/>
              <a:gd name="T61" fmla="*/ 64 h 267"/>
              <a:gd name="T62" fmla="*/ 190 w 267"/>
              <a:gd name="T63" fmla="*/ 51 h 267"/>
              <a:gd name="T64" fmla="*/ 152 w 267"/>
              <a:gd name="T65" fmla="*/ 34 h 267"/>
              <a:gd name="T66" fmla="*/ 131 w 267"/>
              <a:gd name="T67" fmla="*/ 30 h 267"/>
              <a:gd name="T68" fmla="*/ 93 w 267"/>
              <a:gd name="T69" fmla="*/ 39 h 267"/>
              <a:gd name="T70" fmla="*/ 76 w 267"/>
              <a:gd name="T71" fmla="*/ 51 h 267"/>
              <a:gd name="T72" fmla="*/ 63 w 267"/>
              <a:gd name="T73" fmla="*/ 64 h 267"/>
              <a:gd name="T74" fmla="*/ 51 w 267"/>
              <a:gd name="T75" fmla="*/ 77 h 267"/>
              <a:gd name="T76" fmla="*/ 34 w 267"/>
              <a:gd name="T77" fmla="*/ 115 h 267"/>
              <a:gd name="T78" fmla="*/ 34 w 267"/>
              <a:gd name="T79" fmla="*/ 136 h 267"/>
              <a:gd name="T80" fmla="*/ 38 w 267"/>
              <a:gd name="T81" fmla="*/ 153 h 267"/>
              <a:gd name="T82" fmla="*/ 42 w 267"/>
              <a:gd name="T83" fmla="*/ 174 h 267"/>
              <a:gd name="T84" fmla="*/ 51 w 267"/>
              <a:gd name="T85" fmla="*/ 191 h 267"/>
              <a:gd name="T86" fmla="*/ 63 w 267"/>
              <a:gd name="T87" fmla="*/ 204 h 267"/>
              <a:gd name="T88" fmla="*/ 76 w 267"/>
              <a:gd name="T89" fmla="*/ 216 h 267"/>
              <a:gd name="T90" fmla="*/ 93 w 267"/>
              <a:gd name="T91" fmla="*/ 225 h 267"/>
              <a:gd name="T92" fmla="*/ 114 w 267"/>
              <a:gd name="T93" fmla="*/ 229 h 267"/>
              <a:gd name="T94" fmla="*/ 131 w 267"/>
              <a:gd name="T95" fmla="*/ 233 h 267"/>
              <a:gd name="T96" fmla="*/ 152 w 267"/>
              <a:gd name="T97" fmla="*/ 233 h 267"/>
              <a:gd name="T98" fmla="*/ 190 w 267"/>
              <a:gd name="T99" fmla="*/ 216 h 267"/>
              <a:gd name="T100" fmla="*/ 203 w 267"/>
              <a:gd name="T101" fmla="*/ 204 h 267"/>
              <a:gd name="T102" fmla="*/ 216 w 267"/>
              <a:gd name="T103" fmla="*/ 191 h 267"/>
              <a:gd name="T104" fmla="*/ 224 w 267"/>
              <a:gd name="T105" fmla="*/ 174 h 267"/>
              <a:gd name="T106" fmla="*/ 233 w 267"/>
              <a:gd name="T107" fmla="*/ 132 h 267"/>
              <a:gd name="T108" fmla="*/ 233 w 267"/>
              <a:gd name="T109" fmla="*/ 111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7" h="267">
                <a:moveTo>
                  <a:pt x="267" y="132"/>
                </a:moveTo>
                <a:cubicBezTo>
                  <a:pt x="267" y="132"/>
                  <a:pt x="267" y="132"/>
                  <a:pt x="267" y="136"/>
                </a:cubicBezTo>
                <a:lnTo>
                  <a:pt x="267" y="161"/>
                </a:lnTo>
                <a:lnTo>
                  <a:pt x="258" y="182"/>
                </a:lnTo>
                <a:lnTo>
                  <a:pt x="258" y="187"/>
                </a:lnTo>
                <a:lnTo>
                  <a:pt x="245" y="208"/>
                </a:lnTo>
                <a:lnTo>
                  <a:pt x="229" y="225"/>
                </a:lnTo>
                <a:lnTo>
                  <a:pt x="229" y="229"/>
                </a:lnTo>
                <a:lnTo>
                  <a:pt x="212" y="242"/>
                </a:lnTo>
                <a:cubicBezTo>
                  <a:pt x="212" y="242"/>
                  <a:pt x="207" y="242"/>
                  <a:pt x="207" y="246"/>
                </a:cubicBezTo>
                <a:lnTo>
                  <a:pt x="186" y="254"/>
                </a:lnTo>
                <a:lnTo>
                  <a:pt x="161" y="263"/>
                </a:lnTo>
                <a:lnTo>
                  <a:pt x="135" y="267"/>
                </a:lnTo>
                <a:cubicBezTo>
                  <a:pt x="135" y="267"/>
                  <a:pt x="135" y="267"/>
                  <a:pt x="131" y="267"/>
                </a:cubicBezTo>
                <a:lnTo>
                  <a:pt x="110" y="263"/>
                </a:lnTo>
                <a:lnTo>
                  <a:pt x="106" y="263"/>
                </a:lnTo>
                <a:lnTo>
                  <a:pt x="85" y="254"/>
                </a:lnTo>
                <a:lnTo>
                  <a:pt x="80" y="254"/>
                </a:lnTo>
                <a:lnTo>
                  <a:pt x="59" y="246"/>
                </a:lnTo>
                <a:cubicBezTo>
                  <a:pt x="59" y="242"/>
                  <a:pt x="59" y="242"/>
                  <a:pt x="59" y="242"/>
                </a:cubicBezTo>
                <a:lnTo>
                  <a:pt x="42" y="229"/>
                </a:lnTo>
                <a:cubicBezTo>
                  <a:pt x="38" y="229"/>
                  <a:pt x="38" y="225"/>
                  <a:pt x="38" y="225"/>
                </a:cubicBezTo>
                <a:lnTo>
                  <a:pt x="25" y="208"/>
                </a:lnTo>
                <a:lnTo>
                  <a:pt x="21" y="208"/>
                </a:lnTo>
                <a:lnTo>
                  <a:pt x="13" y="187"/>
                </a:lnTo>
                <a:cubicBezTo>
                  <a:pt x="13" y="187"/>
                  <a:pt x="13" y="182"/>
                  <a:pt x="8" y="182"/>
                </a:cubicBezTo>
                <a:lnTo>
                  <a:pt x="4" y="161"/>
                </a:lnTo>
                <a:lnTo>
                  <a:pt x="4" y="157"/>
                </a:lnTo>
                <a:lnTo>
                  <a:pt x="0" y="136"/>
                </a:lnTo>
                <a:cubicBezTo>
                  <a:pt x="0" y="132"/>
                  <a:pt x="0" y="132"/>
                  <a:pt x="0" y="132"/>
                </a:cubicBezTo>
                <a:lnTo>
                  <a:pt x="4" y="106"/>
                </a:lnTo>
                <a:cubicBezTo>
                  <a:pt x="4" y="106"/>
                  <a:pt x="4" y="106"/>
                  <a:pt x="4" y="102"/>
                </a:cubicBezTo>
                <a:lnTo>
                  <a:pt x="8" y="81"/>
                </a:lnTo>
                <a:cubicBezTo>
                  <a:pt x="13" y="81"/>
                  <a:pt x="13" y="81"/>
                  <a:pt x="13" y="81"/>
                </a:cubicBezTo>
                <a:lnTo>
                  <a:pt x="21" y="60"/>
                </a:lnTo>
                <a:lnTo>
                  <a:pt x="25" y="55"/>
                </a:lnTo>
                <a:lnTo>
                  <a:pt x="38" y="39"/>
                </a:lnTo>
                <a:cubicBezTo>
                  <a:pt x="38" y="39"/>
                  <a:pt x="38" y="39"/>
                  <a:pt x="42" y="39"/>
                </a:cubicBezTo>
                <a:lnTo>
                  <a:pt x="59" y="22"/>
                </a:lnTo>
                <a:lnTo>
                  <a:pt x="80" y="9"/>
                </a:lnTo>
                <a:lnTo>
                  <a:pt x="85" y="9"/>
                </a:lnTo>
                <a:lnTo>
                  <a:pt x="106" y="0"/>
                </a:lnTo>
                <a:lnTo>
                  <a:pt x="131" y="0"/>
                </a:lnTo>
                <a:cubicBezTo>
                  <a:pt x="135" y="0"/>
                  <a:pt x="135" y="0"/>
                  <a:pt x="135" y="0"/>
                </a:cubicBezTo>
                <a:lnTo>
                  <a:pt x="161" y="0"/>
                </a:lnTo>
                <a:lnTo>
                  <a:pt x="186" y="9"/>
                </a:lnTo>
                <a:lnTo>
                  <a:pt x="207" y="22"/>
                </a:lnTo>
                <a:lnTo>
                  <a:pt x="212" y="22"/>
                </a:lnTo>
                <a:lnTo>
                  <a:pt x="245" y="55"/>
                </a:lnTo>
                <a:lnTo>
                  <a:pt x="245" y="60"/>
                </a:lnTo>
                <a:lnTo>
                  <a:pt x="258" y="81"/>
                </a:lnTo>
                <a:lnTo>
                  <a:pt x="267" y="102"/>
                </a:lnTo>
                <a:cubicBezTo>
                  <a:pt x="267" y="106"/>
                  <a:pt x="267" y="106"/>
                  <a:pt x="267" y="106"/>
                </a:cubicBezTo>
                <a:lnTo>
                  <a:pt x="267" y="132"/>
                </a:lnTo>
                <a:close/>
                <a:moveTo>
                  <a:pt x="233" y="111"/>
                </a:moveTo>
                <a:lnTo>
                  <a:pt x="233" y="115"/>
                </a:lnTo>
                <a:lnTo>
                  <a:pt x="224" y="94"/>
                </a:lnTo>
                <a:lnTo>
                  <a:pt x="229" y="94"/>
                </a:lnTo>
                <a:lnTo>
                  <a:pt x="216" y="77"/>
                </a:lnTo>
                <a:lnTo>
                  <a:pt x="220" y="77"/>
                </a:lnTo>
                <a:lnTo>
                  <a:pt x="203" y="60"/>
                </a:lnTo>
                <a:lnTo>
                  <a:pt x="207" y="64"/>
                </a:lnTo>
                <a:lnTo>
                  <a:pt x="190" y="47"/>
                </a:lnTo>
                <a:lnTo>
                  <a:pt x="190" y="51"/>
                </a:lnTo>
                <a:lnTo>
                  <a:pt x="173" y="39"/>
                </a:lnTo>
                <a:lnTo>
                  <a:pt x="152" y="34"/>
                </a:lnTo>
                <a:lnTo>
                  <a:pt x="157" y="34"/>
                </a:lnTo>
                <a:lnTo>
                  <a:pt x="131" y="30"/>
                </a:lnTo>
                <a:lnTo>
                  <a:pt x="135" y="30"/>
                </a:lnTo>
                <a:lnTo>
                  <a:pt x="93" y="39"/>
                </a:lnTo>
                <a:lnTo>
                  <a:pt x="97" y="39"/>
                </a:lnTo>
                <a:lnTo>
                  <a:pt x="76" y="51"/>
                </a:lnTo>
                <a:lnTo>
                  <a:pt x="80" y="47"/>
                </a:lnTo>
                <a:lnTo>
                  <a:pt x="63" y="64"/>
                </a:lnTo>
                <a:lnTo>
                  <a:pt x="63" y="60"/>
                </a:lnTo>
                <a:lnTo>
                  <a:pt x="51" y="77"/>
                </a:lnTo>
                <a:lnTo>
                  <a:pt x="42" y="94"/>
                </a:lnTo>
                <a:lnTo>
                  <a:pt x="34" y="115"/>
                </a:lnTo>
                <a:lnTo>
                  <a:pt x="38" y="111"/>
                </a:lnTo>
                <a:lnTo>
                  <a:pt x="34" y="136"/>
                </a:lnTo>
                <a:lnTo>
                  <a:pt x="34" y="132"/>
                </a:lnTo>
                <a:lnTo>
                  <a:pt x="38" y="153"/>
                </a:lnTo>
                <a:lnTo>
                  <a:pt x="34" y="153"/>
                </a:lnTo>
                <a:lnTo>
                  <a:pt x="42" y="174"/>
                </a:lnTo>
                <a:lnTo>
                  <a:pt x="42" y="170"/>
                </a:lnTo>
                <a:lnTo>
                  <a:pt x="51" y="191"/>
                </a:lnTo>
                <a:lnTo>
                  <a:pt x="51" y="187"/>
                </a:lnTo>
                <a:lnTo>
                  <a:pt x="63" y="204"/>
                </a:lnTo>
                <a:lnTo>
                  <a:pt x="80" y="216"/>
                </a:lnTo>
                <a:lnTo>
                  <a:pt x="76" y="216"/>
                </a:lnTo>
                <a:lnTo>
                  <a:pt x="97" y="225"/>
                </a:lnTo>
                <a:lnTo>
                  <a:pt x="93" y="225"/>
                </a:lnTo>
                <a:lnTo>
                  <a:pt x="114" y="233"/>
                </a:lnTo>
                <a:lnTo>
                  <a:pt x="114" y="229"/>
                </a:lnTo>
                <a:lnTo>
                  <a:pt x="135" y="233"/>
                </a:lnTo>
                <a:lnTo>
                  <a:pt x="131" y="233"/>
                </a:lnTo>
                <a:lnTo>
                  <a:pt x="157" y="229"/>
                </a:lnTo>
                <a:lnTo>
                  <a:pt x="152" y="233"/>
                </a:lnTo>
                <a:lnTo>
                  <a:pt x="173" y="225"/>
                </a:lnTo>
                <a:lnTo>
                  <a:pt x="190" y="216"/>
                </a:lnTo>
                <a:lnTo>
                  <a:pt x="207" y="204"/>
                </a:lnTo>
                <a:lnTo>
                  <a:pt x="203" y="204"/>
                </a:lnTo>
                <a:lnTo>
                  <a:pt x="220" y="187"/>
                </a:lnTo>
                <a:lnTo>
                  <a:pt x="216" y="191"/>
                </a:lnTo>
                <a:lnTo>
                  <a:pt x="229" y="170"/>
                </a:lnTo>
                <a:lnTo>
                  <a:pt x="224" y="174"/>
                </a:lnTo>
                <a:lnTo>
                  <a:pt x="233" y="153"/>
                </a:lnTo>
                <a:lnTo>
                  <a:pt x="233" y="132"/>
                </a:lnTo>
                <a:lnTo>
                  <a:pt x="233" y="136"/>
                </a:lnTo>
                <a:lnTo>
                  <a:pt x="233" y="111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F7B26722-1DA7-4961-B4F0-34B3C79EA84E}"/>
              </a:ext>
            </a:extLst>
          </p:cNvPr>
          <p:cNvSpPr>
            <a:spLocks/>
          </p:cNvSpPr>
          <p:nvPr/>
        </p:nvSpPr>
        <p:spPr bwMode="auto">
          <a:xfrm>
            <a:off x="4994789" y="2733072"/>
            <a:ext cx="89991" cy="88325"/>
          </a:xfrm>
          <a:custGeom>
            <a:avLst/>
            <a:gdLst>
              <a:gd name="T0" fmla="*/ 238 w 238"/>
              <a:gd name="T1" fmla="*/ 114 h 233"/>
              <a:gd name="T2" fmla="*/ 119 w 238"/>
              <a:gd name="T3" fmla="*/ 233 h 233"/>
              <a:gd name="T4" fmla="*/ 0 w 238"/>
              <a:gd name="T5" fmla="*/ 114 h 233"/>
              <a:gd name="T6" fmla="*/ 119 w 238"/>
              <a:gd name="T7" fmla="*/ 0 h 233"/>
              <a:gd name="T8" fmla="*/ 238 w 238"/>
              <a:gd name="T9" fmla="*/ 114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8" h="233">
                <a:moveTo>
                  <a:pt x="238" y="114"/>
                </a:moveTo>
                <a:cubicBezTo>
                  <a:pt x="238" y="182"/>
                  <a:pt x="183" y="233"/>
                  <a:pt x="119" y="233"/>
                </a:cubicBezTo>
                <a:cubicBezTo>
                  <a:pt x="56" y="233"/>
                  <a:pt x="0" y="182"/>
                  <a:pt x="0" y="114"/>
                </a:cubicBezTo>
                <a:cubicBezTo>
                  <a:pt x="0" y="51"/>
                  <a:pt x="56" y="0"/>
                  <a:pt x="119" y="0"/>
                </a:cubicBezTo>
                <a:cubicBezTo>
                  <a:pt x="183" y="0"/>
                  <a:pt x="238" y="51"/>
                  <a:pt x="238" y="114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33" name="Freeform 25">
            <a:extLst>
              <a:ext uri="{FF2B5EF4-FFF2-40B4-BE49-F238E27FC236}">
                <a16:creationId xmlns:a16="http://schemas.microsoft.com/office/drawing/2014/main" id="{FBCAC78E-D2B0-49D4-9EAC-9EFB0079CDB4}"/>
              </a:ext>
            </a:extLst>
          </p:cNvPr>
          <p:cNvSpPr>
            <a:spLocks noEditPoints="1"/>
          </p:cNvSpPr>
          <p:nvPr/>
        </p:nvSpPr>
        <p:spPr bwMode="auto">
          <a:xfrm>
            <a:off x="4988123" y="2726406"/>
            <a:ext cx="101656" cy="101657"/>
          </a:xfrm>
          <a:custGeom>
            <a:avLst/>
            <a:gdLst>
              <a:gd name="T0" fmla="*/ 270 w 270"/>
              <a:gd name="T1" fmla="*/ 135 h 267"/>
              <a:gd name="T2" fmla="*/ 266 w 270"/>
              <a:gd name="T3" fmla="*/ 161 h 267"/>
              <a:gd name="T4" fmla="*/ 258 w 270"/>
              <a:gd name="T5" fmla="*/ 186 h 267"/>
              <a:gd name="T6" fmla="*/ 232 w 270"/>
              <a:gd name="T7" fmla="*/ 224 h 267"/>
              <a:gd name="T8" fmla="*/ 211 w 270"/>
              <a:gd name="T9" fmla="*/ 241 h 267"/>
              <a:gd name="T10" fmla="*/ 190 w 270"/>
              <a:gd name="T11" fmla="*/ 254 h 267"/>
              <a:gd name="T12" fmla="*/ 165 w 270"/>
              <a:gd name="T13" fmla="*/ 262 h 267"/>
              <a:gd name="T14" fmla="*/ 135 w 270"/>
              <a:gd name="T15" fmla="*/ 267 h 267"/>
              <a:gd name="T16" fmla="*/ 105 w 270"/>
              <a:gd name="T17" fmla="*/ 262 h 267"/>
              <a:gd name="T18" fmla="*/ 80 w 270"/>
              <a:gd name="T19" fmla="*/ 254 h 267"/>
              <a:gd name="T20" fmla="*/ 59 w 270"/>
              <a:gd name="T21" fmla="*/ 241 h 267"/>
              <a:gd name="T22" fmla="*/ 38 w 270"/>
              <a:gd name="T23" fmla="*/ 224 h 267"/>
              <a:gd name="T24" fmla="*/ 12 w 270"/>
              <a:gd name="T25" fmla="*/ 186 h 267"/>
              <a:gd name="T26" fmla="*/ 4 w 270"/>
              <a:gd name="T27" fmla="*/ 161 h 267"/>
              <a:gd name="T28" fmla="*/ 0 w 270"/>
              <a:gd name="T29" fmla="*/ 135 h 267"/>
              <a:gd name="T30" fmla="*/ 4 w 270"/>
              <a:gd name="T31" fmla="*/ 106 h 267"/>
              <a:gd name="T32" fmla="*/ 25 w 270"/>
              <a:gd name="T33" fmla="*/ 59 h 267"/>
              <a:gd name="T34" fmla="*/ 38 w 270"/>
              <a:gd name="T35" fmla="*/ 38 h 267"/>
              <a:gd name="T36" fmla="*/ 59 w 270"/>
              <a:gd name="T37" fmla="*/ 21 h 267"/>
              <a:gd name="T38" fmla="*/ 80 w 270"/>
              <a:gd name="T39" fmla="*/ 8 h 267"/>
              <a:gd name="T40" fmla="*/ 105 w 270"/>
              <a:gd name="T41" fmla="*/ 0 h 267"/>
              <a:gd name="T42" fmla="*/ 165 w 270"/>
              <a:gd name="T43" fmla="*/ 0 h 267"/>
              <a:gd name="T44" fmla="*/ 190 w 270"/>
              <a:gd name="T45" fmla="*/ 8 h 267"/>
              <a:gd name="T46" fmla="*/ 211 w 270"/>
              <a:gd name="T47" fmla="*/ 21 h 267"/>
              <a:gd name="T48" fmla="*/ 232 w 270"/>
              <a:gd name="T49" fmla="*/ 38 h 267"/>
              <a:gd name="T50" fmla="*/ 245 w 270"/>
              <a:gd name="T51" fmla="*/ 59 h 267"/>
              <a:gd name="T52" fmla="*/ 266 w 270"/>
              <a:gd name="T53" fmla="*/ 106 h 267"/>
              <a:gd name="T54" fmla="*/ 232 w 270"/>
              <a:gd name="T55" fmla="*/ 110 h 267"/>
              <a:gd name="T56" fmla="*/ 228 w 270"/>
              <a:gd name="T57" fmla="*/ 93 h 267"/>
              <a:gd name="T58" fmla="*/ 207 w 270"/>
              <a:gd name="T59" fmla="*/ 59 h 267"/>
              <a:gd name="T60" fmla="*/ 190 w 270"/>
              <a:gd name="T61" fmla="*/ 46 h 267"/>
              <a:gd name="T62" fmla="*/ 173 w 270"/>
              <a:gd name="T63" fmla="*/ 38 h 267"/>
              <a:gd name="T64" fmla="*/ 152 w 270"/>
              <a:gd name="T65" fmla="*/ 34 h 267"/>
              <a:gd name="T66" fmla="*/ 114 w 270"/>
              <a:gd name="T67" fmla="*/ 34 h 267"/>
              <a:gd name="T68" fmla="*/ 93 w 270"/>
              <a:gd name="T69" fmla="*/ 42 h 267"/>
              <a:gd name="T70" fmla="*/ 80 w 270"/>
              <a:gd name="T71" fmla="*/ 51 h 267"/>
              <a:gd name="T72" fmla="*/ 63 w 270"/>
              <a:gd name="T73" fmla="*/ 63 h 267"/>
              <a:gd name="T74" fmla="*/ 50 w 270"/>
              <a:gd name="T75" fmla="*/ 76 h 267"/>
              <a:gd name="T76" fmla="*/ 42 w 270"/>
              <a:gd name="T77" fmla="*/ 93 h 267"/>
              <a:gd name="T78" fmla="*/ 38 w 270"/>
              <a:gd name="T79" fmla="*/ 110 h 267"/>
              <a:gd name="T80" fmla="*/ 33 w 270"/>
              <a:gd name="T81" fmla="*/ 131 h 267"/>
              <a:gd name="T82" fmla="*/ 42 w 270"/>
              <a:gd name="T83" fmla="*/ 169 h 267"/>
              <a:gd name="T84" fmla="*/ 50 w 270"/>
              <a:gd name="T85" fmla="*/ 186 h 267"/>
              <a:gd name="T86" fmla="*/ 63 w 270"/>
              <a:gd name="T87" fmla="*/ 203 h 267"/>
              <a:gd name="T88" fmla="*/ 97 w 270"/>
              <a:gd name="T89" fmla="*/ 224 h 267"/>
              <a:gd name="T90" fmla="*/ 118 w 270"/>
              <a:gd name="T91" fmla="*/ 233 h 267"/>
              <a:gd name="T92" fmla="*/ 135 w 270"/>
              <a:gd name="T93" fmla="*/ 233 h 267"/>
              <a:gd name="T94" fmla="*/ 152 w 270"/>
              <a:gd name="T95" fmla="*/ 233 h 267"/>
              <a:gd name="T96" fmla="*/ 173 w 270"/>
              <a:gd name="T97" fmla="*/ 224 h 267"/>
              <a:gd name="T98" fmla="*/ 190 w 270"/>
              <a:gd name="T99" fmla="*/ 216 h 267"/>
              <a:gd name="T100" fmla="*/ 220 w 270"/>
              <a:gd name="T101" fmla="*/ 186 h 267"/>
              <a:gd name="T102" fmla="*/ 228 w 270"/>
              <a:gd name="T103" fmla="*/ 169 h 267"/>
              <a:gd name="T104" fmla="*/ 237 w 270"/>
              <a:gd name="T105" fmla="*/ 131 h 267"/>
              <a:gd name="T106" fmla="*/ 232 w 270"/>
              <a:gd name="T107" fmla="*/ 110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0" h="267">
                <a:moveTo>
                  <a:pt x="270" y="131"/>
                </a:moveTo>
                <a:cubicBezTo>
                  <a:pt x="270" y="131"/>
                  <a:pt x="270" y="131"/>
                  <a:pt x="270" y="135"/>
                </a:cubicBezTo>
                <a:lnTo>
                  <a:pt x="266" y="157"/>
                </a:lnTo>
                <a:cubicBezTo>
                  <a:pt x="266" y="161"/>
                  <a:pt x="266" y="161"/>
                  <a:pt x="266" y="161"/>
                </a:cubicBezTo>
                <a:lnTo>
                  <a:pt x="258" y="182"/>
                </a:lnTo>
                <a:cubicBezTo>
                  <a:pt x="258" y="186"/>
                  <a:pt x="258" y="186"/>
                  <a:pt x="258" y="186"/>
                </a:cubicBezTo>
                <a:lnTo>
                  <a:pt x="245" y="207"/>
                </a:lnTo>
                <a:lnTo>
                  <a:pt x="232" y="224"/>
                </a:lnTo>
                <a:cubicBezTo>
                  <a:pt x="232" y="228"/>
                  <a:pt x="228" y="228"/>
                  <a:pt x="228" y="228"/>
                </a:cubicBezTo>
                <a:lnTo>
                  <a:pt x="211" y="241"/>
                </a:lnTo>
                <a:cubicBezTo>
                  <a:pt x="211" y="241"/>
                  <a:pt x="211" y="245"/>
                  <a:pt x="207" y="245"/>
                </a:cubicBezTo>
                <a:lnTo>
                  <a:pt x="190" y="254"/>
                </a:lnTo>
                <a:cubicBezTo>
                  <a:pt x="190" y="254"/>
                  <a:pt x="186" y="254"/>
                  <a:pt x="186" y="258"/>
                </a:cubicBezTo>
                <a:lnTo>
                  <a:pt x="165" y="262"/>
                </a:lnTo>
                <a:lnTo>
                  <a:pt x="160" y="262"/>
                </a:lnTo>
                <a:lnTo>
                  <a:pt x="135" y="267"/>
                </a:lnTo>
                <a:lnTo>
                  <a:pt x="110" y="262"/>
                </a:lnTo>
                <a:cubicBezTo>
                  <a:pt x="110" y="262"/>
                  <a:pt x="110" y="262"/>
                  <a:pt x="105" y="262"/>
                </a:cubicBezTo>
                <a:lnTo>
                  <a:pt x="84" y="258"/>
                </a:lnTo>
                <a:cubicBezTo>
                  <a:pt x="84" y="254"/>
                  <a:pt x="84" y="254"/>
                  <a:pt x="80" y="254"/>
                </a:cubicBezTo>
                <a:lnTo>
                  <a:pt x="63" y="245"/>
                </a:lnTo>
                <a:lnTo>
                  <a:pt x="59" y="241"/>
                </a:lnTo>
                <a:lnTo>
                  <a:pt x="42" y="228"/>
                </a:lnTo>
                <a:cubicBezTo>
                  <a:pt x="42" y="228"/>
                  <a:pt x="42" y="228"/>
                  <a:pt x="38" y="224"/>
                </a:cubicBezTo>
                <a:lnTo>
                  <a:pt x="25" y="207"/>
                </a:lnTo>
                <a:lnTo>
                  <a:pt x="12" y="186"/>
                </a:lnTo>
                <a:cubicBezTo>
                  <a:pt x="12" y="186"/>
                  <a:pt x="12" y="186"/>
                  <a:pt x="12" y="182"/>
                </a:cubicBezTo>
                <a:lnTo>
                  <a:pt x="4" y="161"/>
                </a:lnTo>
                <a:cubicBezTo>
                  <a:pt x="4" y="161"/>
                  <a:pt x="4" y="161"/>
                  <a:pt x="4" y="157"/>
                </a:cubicBezTo>
                <a:lnTo>
                  <a:pt x="0" y="135"/>
                </a:lnTo>
                <a:cubicBezTo>
                  <a:pt x="0" y="131"/>
                  <a:pt x="0" y="131"/>
                  <a:pt x="0" y="131"/>
                </a:cubicBezTo>
                <a:lnTo>
                  <a:pt x="4" y="106"/>
                </a:lnTo>
                <a:lnTo>
                  <a:pt x="12" y="80"/>
                </a:lnTo>
                <a:lnTo>
                  <a:pt x="25" y="59"/>
                </a:lnTo>
                <a:cubicBezTo>
                  <a:pt x="25" y="59"/>
                  <a:pt x="25" y="59"/>
                  <a:pt x="25" y="55"/>
                </a:cubicBezTo>
                <a:lnTo>
                  <a:pt x="38" y="38"/>
                </a:lnTo>
                <a:cubicBezTo>
                  <a:pt x="42" y="38"/>
                  <a:pt x="42" y="38"/>
                  <a:pt x="42" y="38"/>
                </a:cubicBezTo>
                <a:lnTo>
                  <a:pt x="59" y="21"/>
                </a:lnTo>
                <a:lnTo>
                  <a:pt x="63" y="21"/>
                </a:lnTo>
                <a:lnTo>
                  <a:pt x="80" y="8"/>
                </a:lnTo>
                <a:cubicBezTo>
                  <a:pt x="84" y="8"/>
                  <a:pt x="84" y="8"/>
                  <a:pt x="84" y="8"/>
                </a:cubicBezTo>
                <a:lnTo>
                  <a:pt x="105" y="0"/>
                </a:lnTo>
                <a:cubicBezTo>
                  <a:pt x="110" y="0"/>
                  <a:pt x="110" y="0"/>
                  <a:pt x="110" y="0"/>
                </a:cubicBezTo>
                <a:lnTo>
                  <a:pt x="165" y="0"/>
                </a:lnTo>
                <a:lnTo>
                  <a:pt x="186" y="8"/>
                </a:lnTo>
                <a:lnTo>
                  <a:pt x="190" y="8"/>
                </a:lnTo>
                <a:lnTo>
                  <a:pt x="207" y="21"/>
                </a:lnTo>
                <a:cubicBezTo>
                  <a:pt x="211" y="21"/>
                  <a:pt x="211" y="21"/>
                  <a:pt x="211" y="21"/>
                </a:cubicBezTo>
                <a:lnTo>
                  <a:pt x="228" y="38"/>
                </a:lnTo>
                <a:lnTo>
                  <a:pt x="232" y="38"/>
                </a:lnTo>
                <a:lnTo>
                  <a:pt x="245" y="55"/>
                </a:lnTo>
                <a:cubicBezTo>
                  <a:pt x="245" y="59"/>
                  <a:pt x="245" y="59"/>
                  <a:pt x="245" y="59"/>
                </a:cubicBezTo>
                <a:lnTo>
                  <a:pt x="258" y="80"/>
                </a:lnTo>
                <a:lnTo>
                  <a:pt x="266" y="106"/>
                </a:lnTo>
                <a:lnTo>
                  <a:pt x="270" y="131"/>
                </a:lnTo>
                <a:close/>
                <a:moveTo>
                  <a:pt x="232" y="110"/>
                </a:moveTo>
                <a:lnTo>
                  <a:pt x="232" y="114"/>
                </a:lnTo>
                <a:lnTo>
                  <a:pt x="228" y="93"/>
                </a:lnTo>
                <a:lnTo>
                  <a:pt x="220" y="76"/>
                </a:lnTo>
                <a:lnTo>
                  <a:pt x="207" y="59"/>
                </a:lnTo>
                <a:lnTo>
                  <a:pt x="207" y="63"/>
                </a:lnTo>
                <a:lnTo>
                  <a:pt x="190" y="46"/>
                </a:lnTo>
                <a:lnTo>
                  <a:pt x="194" y="51"/>
                </a:lnTo>
                <a:lnTo>
                  <a:pt x="173" y="38"/>
                </a:lnTo>
                <a:lnTo>
                  <a:pt x="177" y="42"/>
                </a:lnTo>
                <a:lnTo>
                  <a:pt x="152" y="34"/>
                </a:lnTo>
                <a:lnTo>
                  <a:pt x="156" y="34"/>
                </a:lnTo>
                <a:lnTo>
                  <a:pt x="114" y="34"/>
                </a:lnTo>
                <a:lnTo>
                  <a:pt x="118" y="34"/>
                </a:lnTo>
                <a:lnTo>
                  <a:pt x="93" y="42"/>
                </a:lnTo>
                <a:lnTo>
                  <a:pt x="97" y="38"/>
                </a:lnTo>
                <a:lnTo>
                  <a:pt x="80" y="51"/>
                </a:lnTo>
                <a:lnTo>
                  <a:pt x="80" y="46"/>
                </a:lnTo>
                <a:lnTo>
                  <a:pt x="63" y="63"/>
                </a:lnTo>
                <a:lnTo>
                  <a:pt x="67" y="59"/>
                </a:lnTo>
                <a:lnTo>
                  <a:pt x="50" y="76"/>
                </a:lnTo>
                <a:lnTo>
                  <a:pt x="55" y="76"/>
                </a:lnTo>
                <a:lnTo>
                  <a:pt x="42" y="93"/>
                </a:lnTo>
                <a:lnTo>
                  <a:pt x="38" y="114"/>
                </a:lnTo>
                <a:lnTo>
                  <a:pt x="38" y="110"/>
                </a:lnTo>
                <a:lnTo>
                  <a:pt x="33" y="135"/>
                </a:lnTo>
                <a:lnTo>
                  <a:pt x="33" y="131"/>
                </a:lnTo>
                <a:lnTo>
                  <a:pt x="42" y="173"/>
                </a:lnTo>
                <a:lnTo>
                  <a:pt x="42" y="169"/>
                </a:lnTo>
                <a:lnTo>
                  <a:pt x="55" y="190"/>
                </a:lnTo>
                <a:lnTo>
                  <a:pt x="50" y="186"/>
                </a:lnTo>
                <a:lnTo>
                  <a:pt x="67" y="203"/>
                </a:lnTo>
                <a:lnTo>
                  <a:pt x="63" y="203"/>
                </a:lnTo>
                <a:lnTo>
                  <a:pt x="80" y="216"/>
                </a:lnTo>
                <a:lnTo>
                  <a:pt x="97" y="224"/>
                </a:lnTo>
                <a:lnTo>
                  <a:pt x="93" y="224"/>
                </a:lnTo>
                <a:lnTo>
                  <a:pt x="118" y="233"/>
                </a:lnTo>
                <a:lnTo>
                  <a:pt x="114" y="228"/>
                </a:lnTo>
                <a:lnTo>
                  <a:pt x="135" y="233"/>
                </a:lnTo>
                <a:lnTo>
                  <a:pt x="156" y="228"/>
                </a:lnTo>
                <a:lnTo>
                  <a:pt x="152" y="233"/>
                </a:lnTo>
                <a:lnTo>
                  <a:pt x="177" y="224"/>
                </a:lnTo>
                <a:lnTo>
                  <a:pt x="173" y="224"/>
                </a:lnTo>
                <a:lnTo>
                  <a:pt x="194" y="216"/>
                </a:lnTo>
                <a:lnTo>
                  <a:pt x="190" y="216"/>
                </a:lnTo>
                <a:lnTo>
                  <a:pt x="207" y="203"/>
                </a:lnTo>
                <a:lnTo>
                  <a:pt x="220" y="186"/>
                </a:lnTo>
                <a:lnTo>
                  <a:pt x="220" y="190"/>
                </a:lnTo>
                <a:lnTo>
                  <a:pt x="228" y="169"/>
                </a:lnTo>
                <a:lnTo>
                  <a:pt x="228" y="173"/>
                </a:lnTo>
                <a:lnTo>
                  <a:pt x="237" y="131"/>
                </a:lnTo>
                <a:lnTo>
                  <a:pt x="237" y="135"/>
                </a:lnTo>
                <a:lnTo>
                  <a:pt x="232" y="110"/>
                </a:lnTo>
                <a:close/>
              </a:path>
            </a:pathLst>
          </a:custGeom>
          <a:solidFill>
            <a:srgbClr val="457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E9294F25-0762-464D-B973-4C8662A52F7A}"/>
              </a:ext>
            </a:extLst>
          </p:cNvPr>
          <p:cNvSpPr>
            <a:spLocks/>
          </p:cNvSpPr>
          <p:nvPr/>
        </p:nvSpPr>
        <p:spPr bwMode="auto">
          <a:xfrm>
            <a:off x="5536403" y="2468098"/>
            <a:ext cx="88324" cy="88325"/>
          </a:xfrm>
          <a:custGeom>
            <a:avLst/>
            <a:gdLst>
              <a:gd name="T0" fmla="*/ 233 w 233"/>
              <a:gd name="T1" fmla="*/ 119 h 233"/>
              <a:gd name="T2" fmla="*/ 115 w 233"/>
              <a:gd name="T3" fmla="*/ 233 h 233"/>
              <a:gd name="T4" fmla="*/ 0 w 233"/>
              <a:gd name="T5" fmla="*/ 119 h 233"/>
              <a:gd name="T6" fmla="*/ 115 w 233"/>
              <a:gd name="T7" fmla="*/ 0 h 233"/>
              <a:gd name="T8" fmla="*/ 233 w 233"/>
              <a:gd name="T9" fmla="*/ 119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" h="233">
                <a:moveTo>
                  <a:pt x="233" y="119"/>
                </a:moveTo>
                <a:cubicBezTo>
                  <a:pt x="233" y="182"/>
                  <a:pt x="182" y="233"/>
                  <a:pt x="115" y="233"/>
                </a:cubicBezTo>
                <a:cubicBezTo>
                  <a:pt x="51" y="233"/>
                  <a:pt x="0" y="182"/>
                  <a:pt x="0" y="119"/>
                </a:cubicBezTo>
                <a:cubicBezTo>
                  <a:pt x="0" y="51"/>
                  <a:pt x="51" y="0"/>
                  <a:pt x="115" y="0"/>
                </a:cubicBezTo>
                <a:cubicBezTo>
                  <a:pt x="182" y="0"/>
                  <a:pt x="233" y="51"/>
                  <a:pt x="233" y="119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35" name="Freeform 27">
            <a:extLst>
              <a:ext uri="{FF2B5EF4-FFF2-40B4-BE49-F238E27FC236}">
                <a16:creationId xmlns:a16="http://schemas.microsoft.com/office/drawing/2014/main" id="{3295AFC1-E386-462C-98DE-3A428D336394}"/>
              </a:ext>
            </a:extLst>
          </p:cNvPr>
          <p:cNvSpPr>
            <a:spLocks noEditPoints="1"/>
          </p:cNvSpPr>
          <p:nvPr/>
        </p:nvSpPr>
        <p:spPr bwMode="auto">
          <a:xfrm>
            <a:off x="5529737" y="2461432"/>
            <a:ext cx="101656" cy="101657"/>
          </a:xfrm>
          <a:custGeom>
            <a:avLst/>
            <a:gdLst>
              <a:gd name="T0" fmla="*/ 267 w 267"/>
              <a:gd name="T1" fmla="*/ 136 h 267"/>
              <a:gd name="T2" fmla="*/ 254 w 267"/>
              <a:gd name="T3" fmla="*/ 187 h 267"/>
              <a:gd name="T4" fmla="*/ 242 w 267"/>
              <a:gd name="T5" fmla="*/ 212 h 267"/>
              <a:gd name="T6" fmla="*/ 225 w 267"/>
              <a:gd name="T7" fmla="*/ 229 h 267"/>
              <a:gd name="T8" fmla="*/ 187 w 267"/>
              <a:gd name="T9" fmla="*/ 259 h 267"/>
              <a:gd name="T10" fmla="*/ 161 w 267"/>
              <a:gd name="T11" fmla="*/ 263 h 267"/>
              <a:gd name="T12" fmla="*/ 106 w 267"/>
              <a:gd name="T13" fmla="*/ 267 h 267"/>
              <a:gd name="T14" fmla="*/ 81 w 267"/>
              <a:gd name="T15" fmla="*/ 259 h 267"/>
              <a:gd name="T16" fmla="*/ 55 w 267"/>
              <a:gd name="T17" fmla="*/ 246 h 267"/>
              <a:gd name="T18" fmla="*/ 22 w 267"/>
              <a:gd name="T19" fmla="*/ 208 h 267"/>
              <a:gd name="T20" fmla="*/ 0 w 267"/>
              <a:gd name="T21" fmla="*/ 161 h 267"/>
              <a:gd name="T22" fmla="*/ 0 w 267"/>
              <a:gd name="T23" fmla="*/ 106 h 267"/>
              <a:gd name="T24" fmla="*/ 9 w 267"/>
              <a:gd name="T25" fmla="*/ 81 h 267"/>
              <a:gd name="T26" fmla="*/ 39 w 267"/>
              <a:gd name="T27" fmla="*/ 43 h 267"/>
              <a:gd name="T28" fmla="*/ 55 w 267"/>
              <a:gd name="T29" fmla="*/ 26 h 267"/>
              <a:gd name="T30" fmla="*/ 81 w 267"/>
              <a:gd name="T31" fmla="*/ 13 h 267"/>
              <a:gd name="T32" fmla="*/ 132 w 267"/>
              <a:gd name="T33" fmla="*/ 0 h 267"/>
              <a:gd name="T34" fmla="*/ 157 w 267"/>
              <a:gd name="T35" fmla="*/ 5 h 267"/>
              <a:gd name="T36" fmla="*/ 182 w 267"/>
              <a:gd name="T37" fmla="*/ 9 h 267"/>
              <a:gd name="T38" fmla="*/ 208 w 267"/>
              <a:gd name="T39" fmla="*/ 22 h 267"/>
              <a:gd name="T40" fmla="*/ 225 w 267"/>
              <a:gd name="T41" fmla="*/ 38 h 267"/>
              <a:gd name="T42" fmla="*/ 242 w 267"/>
              <a:gd name="T43" fmla="*/ 60 h 267"/>
              <a:gd name="T44" fmla="*/ 254 w 267"/>
              <a:gd name="T45" fmla="*/ 81 h 267"/>
              <a:gd name="T46" fmla="*/ 263 w 267"/>
              <a:gd name="T47" fmla="*/ 106 h 267"/>
              <a:gd name="T48" fmla="*/ 267 w 267"/>
              <a:gd name="T49" fmla="*/ 132 h 267"/>
              <a:gd name="T50" fmla="*/ 233 w 267"/>
              <a:gd name="T51" fmla="*/ 115 h 267"/>
              <a:gd name="T52" fmla="*/ 225 w 267"/>
              <a:gd name="T53" fmla="*/ 98 h 267"/>
              <a:gd name="T54" fmla="*/ 216 w 267"/>
              <a:gd name="T55" fmla="*/ 81 h 267"/>
              <a:gd name="T56" fmla="*/ 187 w 267"/>
              <a:gd name="T57" fmla="*/ 51 h 267"/>
              <a:gd name="T58" fmla="*/ 170 w 267"/>
              <a:gd name="T59" fmla="*/ 43 h 267"/>
              <a:gd name="T60" fmla="*/ 153 w 267"/>
              <a:gd name="T61" fmla="*/ 34 h 267"/>
              <a:gd name="T62" fmla="*/ 132 w 267"/>
              <a:gd name="T63" fmla="*/ 34 h 267"/>
              <a:gd name="T64" fmla="*/ 110 w 267"/>
              <a:gd name="T65" fmla="*/ 34 h 267"/>
              <a:gd name="T66" fmla="*/ 94 w 267"/>
              <a:gd name="T67" fmla="*/ 43 h 267"/>
              <a:gd name="T68" fmla="*/ 77 w 267"/>
              <a:gd name="T69" fmla="*/ 51 h 267"/>
              <a:gd name="T70" fmla="*/ 64 w 267"/>
              <a:gd name="T71" fmla="*/ 64 h 267"/>
              <a:gd name="T72" fmla="*/ 51 w 267"/>
              <a:gd name="T73" fmla="*/ 77 h 267"/>
              <a:gd name="T74" fmla="*/ 43 w 267"/>
              <a:gd name="T75" fmla="*/ 94 h 267"/>
              <a:gd name="T76" fmla="*/ 34 w 267"/>
              <a:gd name="T77" fmla="*/ 110 h 267"/>
              <a:gd name="T78" fmla="*/ 34 w 267"/>
              <a:gd name="T79" fmla="*/ 132 h 267"/>
              <a:gd name="T80" fmla="*/ 34 w 267"/>
              <a:gd name="T81" fmla="*/ 153 h 267"/>
              <a:gd name="T82" fmla="*/ 39 w 267"/>
              <a:gd name="T83" fmla="*/ 170 h 267"/>
              <a:gd name="T84" fmla="*/ 47 w 267"/>
              <a:gd name="T85" fmla="*/ 191 h 267"/>
              <a:gd name="T86" fmla="*/ 60 w 267"/>
              <a:gd name="T87" fmla="*/ 204 h 267"/>
              <a:gd name="T88" fmla="*/ 98 w 267"/>
              <a:gd name="T89" fmla="*/ 229 h 267"/>
              <a:gd name="T90" fmla="*/ 115 w 267"/>
              <a:gd name="T91" fmla="*/ 233 h 267"/>
              <a:gd name="T92" fmla="*/ 136 w 267"/>
              <a:gd name="T93" fmla="*/ 233 h 267"/>
              <a:gd name="T94" fmla="*/ 157 w 267"/>
              <a:gd name="T95" fmla="*/ 233 h 267"/>
              <a:gd name="T96" fmla="*/ 174 w 267"/>
              <a:gd name="T97" fmla="*/ 225 h 267"/>
              <a:gd name="T98" fmla="*/ 191 w 267"/>
              <a:gd name="T99" fmla="*/ 216 h 267"/>
              <a:gd name="T100" fmla="*/ 204 w 267"/>
              <a:gd name="T101" fmla="*/ 204 h 267"/>
              <a:gd name="T102" fmla="*/ 216 w 267"/>
              <a:gd name="T103" fmla="*/ 191 h 267"/>
              <a:gd name="T104" fmla="*/ 225 w 267"/>
              <a:gd name="T105" fmla="*/ 174 h 267"/>
              <a:gd name="T106" fmla="*/ 233 w 267"/>
              <a:gd name="T107" fmla="*/ 157 h 267"/>
              <a:gd name="T108" fmla="*/ 233 w 267"/>
              <a:gd name="T109" fmla="*/ 136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7" h="267">
                <a:moveTo>
                  <a:pt x="267" y="132"/>
                </a:moveTo>
                <a:lnTo>
                  <a:pt x="267" y="136"/>
                </a:lnTo>
                <a:lnTo>
                  <a:pt x="259" y="187"/>
                </a:lnTo>
                <a:lnTo>
                  <a:pt x="254" y="187"/>
                </a:lnTo>
                <a:lnTo>
                  <a:pt x="246" y="208"/>
                </a:lnTo>
                <a:cubicBezTo>
                  <a:pt x="246" y="208"/>
                  <a:pt x="246" y="208"/>
                  <a:pt x="242" y="212"/>
                </a:cubicBezTo>
                <a:lnTo>
                  <a:pt x="229" y="229"/>
                </a:lnTo>
                <a:cubicBezTo>
                  <a:pt x="229" y="229"/>
                  <a:pt x="229" y="229"/>
                  <a:pt x="225" y="229"/>
                </a:cubicBezTo>
                <a:lnTo>
                  <a:pt x="208" y="246"/>
                </a:lnTo>
                <a:lnTo>
                  <a:pt x="187" y="259"/>
                </a:lnTo>
                <a:cubicBezTo>
                  <a:pt x="187" y="259"/>
                  <a:pt x="187" y="259"/>
                  <a:pt x="182" y="259"/>
                </a:cubicBezTo>
                <a:lnTo>
                  <a:pt x="161" y="263"/>
                </a:lnTo>
                <a:cubicBezTo>
                  <a:pt x="161" y="267"/>
                  <a:pt x="161" y="267"/>
                  <a:pt x="157" y="267"/>
                </a:cubicBezTo>
                <a:lnTo>
                  <a:pt x="106" y="267"/>
                </a:lnTo>
                <a:cubicBezTo>
                  <a:pt x="106" y="267"/>
                  <a:pt x="106" y="267"/>
                  <a:pt x="106" y="263"/>
                </a:cubicBezTo>
                <a:lnTo>
                  <a:pt x="81" y="259"/>
                </a:lnTo>
                <a:lnTo>
                  <a:pt x="60" y="246"/>
                </a:lnTo>
                <a:cubicBezTo>
                  <a:pt x="60" y="246"/>
                  <a:pt x="60" y="246"/>
                  <a:pt x="55" y="246"/>
                </a:cubicBezTo>
                <a:lnTo>
                  <a:pt x="22" y="212"/>
                </a:lnTo>
                <a:cubicBezTo>
                  <a:pt x="22" y="208"/>
                  <a:pt x="22" y="208"/>
                  <a:pt x="22" y="208"/>
                </a:cubicBezTo>
                <a:lnTo>
                  <a:pt x="9" y="187"/>
                </a:lnTo>
                <a:lnTo>
                  <a:pt x="0" y="161"/>
                </a:lnTo>
                <a:lnTo>
                  <a:pt x="0" y="110"/>
                </a:lnTo>
                <a:cubicBezTo>
                  <a:pt x="0" y="106"/>
                  <a:pt x="0" y="106"/>
                  <a:pt x="0" y="106"/>
                </a:cubicBezTo>
                <a:lnTo>
                  <a:pt x="9" y="85"/>
                </a:lnTo>
                <a:cubicBezTo>
                  <a:pt x="9" y="81"/>
                  <a:pt x="9" y="81"/>
                  <a:pt x="9" y="81"/>
                </a:cubicBezTo>
                <a:lnTo>
                  <a:pt x="22" y="60"/>
                </a:lnTo>
                <a:lnTo>
                  <a:pt x="39" y="43"/>
                </a:lnTo>
                <a:cubicBezTo>
                  <a:pt x="39" y="38"/>
                  <a:pt x="39" y="38"/>
                  <a:pt x="39" y="38"/>
                </a:cubicBezTo>
                <a:lnTo>
                  <a:pt x="55" y="26"/>
                </a:lnTo>
                <a:cubicBezTo>
                  <a:pt x="60" y="22"/>
                  <a:pt x="60" y="22"/>
                  <a:pt x="60" y="22"/>
                </a:cubicBezTo>
                <a:lnTo>
                  <a:pt x="81" y="13"/>
                </a:lnTo>
                <a:cubicBezTo>
                  <a:pt x="81" y="9"/>
                  <a:pt x="81" y="9"/>
                  <a:pt x="81" y="9"/>
                </a:cubicBezTo>
                <a:lnTo>
                  <a:pt x="132" y="0"/>
                </a:lnTo>
                <a:lnTo>
                  <a:pt x="136" y="0"/>
                </a:lnTo>
                <a:lnTo>
                  <a:pt x="157" y="5"/>
                </a:lnTo>
                <a:cubicBezTo>
                  <a:pt x="161" y="5"/>
                  <a:pt x="161" y="5"/>
                  <a:pt x="161" y="5"/>
                </a:cubicBezTo>
                <a:lnTo>
                  <a:pt x="182" y="9"/>
                </a:lnTo>
                <a:cubicBezTo>
                  <a:pt x="187" y="9"/>
                  <a:pt x="187" y="9"/>
                  <a:pt x="187" y="13"/>
                </a:cubicBezTo>
                <a:lnTo>
                  <a:pt x="208" y="22"/>
                </a:lnTo>
                <a:cubicBezTo>
                  <a:pt x="208" y="22"/>
                  <a:pt x="208" y="22"/>
                  <a:pt x="208" y="26"/>
                </a:cubicBezTo>
                <a:lnTo>
                  <a:pt x="225" y="38"/>
                </a:lnTo>
                <a:cubicBezTo>
                  <a:pt x="229" y="38"/>
                  <a:pt x="229" y="38"/>
                  <a:pt x="229" y="43"/>
                </a:cubicBezTo>
                <a:lnTo>
                  <a:pt x="242" y="60"/>
                </a:lnTo>
                <a:cubicBezTo>
                  <a:pt x="246" y="60"/>
                  <a:pt x="246" y="60"/>
                  <a:pt x="246" y="60"/>
                </a:cubicBezTo>
                <a:lnTo>
                  <a:pt x="254" y="81"/>
                </a:lnTo>
                <a:cubicBezTo>
                  <a:pt x="254" y="81"/>
                  <a:pt x="259" y="81"/>
                  <a:pt x="259" y="85"/>
                </a:cubicBezTo>
                <a:lnTo>
                  <a:pt x="263" y="106"/>
                </a:lnTo>
                <a:cubicBezTo>
                  <a:pt x="263" y="106"/>
                  <a:pt x="263" y="106"/>
                  <a:pt x="263" y="110"/>
                </a:cubicBezTo>
                <a:lnTo>
                  <a:pt x="267" y="132"/>
                </a:lnTo>
                <a:close/>
                <a:moveTo>
                  <a:pt x="233" y="110"/>
                </a:moveTo>
                <a:lnTo>
                  <a:pt x="233" y="115"/>
                </a:lnTo>
                <a:lnTo>
                  <a:pt x="225" y="94"/>
                </a:lnTo>
                <a:lnTo>
                  <a:pt x="225" y="98"/>
                </a:lnTo>
                <a:lnTo>
                  <a:pt x="216" y="77"/>
                </a:lnTo>
                <a:lnTo>
                  <a:pt x="216" y="81"/>
                </a:lnTo>
                <a:lnTo>
                  <a:pt x="204" y="64"/>
                </a:lnTo>
                <a:lnTo>
                  <a:pt x="187" y="51"/>
                </a:lnTo>
                <a:lnTo>
                  <a:pt x="191" y="51"/>
                </a:lnTo>
                <a:lnTo>
                  <a:pt x="170" y="43"/>
                </a:lnTo>
                <a:lnTo>
                  <a:pt x="174" y="43"/>
                </a:lnTo>
                <a:lnTo>
                  <a:pt x="153" y="34"/>
                </a:lnTo>
                <a:lnTo>
                  <a:pt x="157" y="34"/>
                </a:lnTo>
                <a:lnTo>
                  <a:pt x="132" y="34"/>
                </a:lnTo>
                <a:lnTo>
                  <a:pt x="136" y="34"/>
                </a:lnTo>
                <a:lnTo>
                  <a:pt x="110" y="34"/>
                </a:lnTo>
                <a:lnTo>
                  <a:pt x="115" y="34"/>
                </a:lnTo>
                <a:lnTo>
                  <a:pt x="94" y="43"/>
                </a:lnTo>
                <a:lnTo>
                  <a:pt x="98" y="43"/>
                </a:lnTo>
                <a:lnTo>
                  <a:pt x="77" y="51"/>
                </a:lnTo>
                <a:lnTo>
                  <a:pt x="60" y="64"/>
                </a:lnTo>
                <a:lnTo>
                  <a:pt x="64" y="64"/>
                </a:lnTo>
                <a:lnTo>
                  <a:pt x="47" y="81"/>
                </a:lnTo>
                <a:lnTo>
                  <a:pt x="51" y="77"/>
                </a:lnTo>
                <a:lnTo>
                  <a:pt x="39" y="98"/>
                </a:lnTo>
                <a:lnTo>
                  <a:pt x="43" y="94"/>
                </a:lnTo>
                <a:lnTo>
                  <a:pt x="34" y="115"/>
                </a:lnTo>
                <a:lnTo>
                  <a:pt x="34" y="110"/>
                </a:lnTo>
                <a:lnTo>
                  <a:pt x="34" y="136"/>
                </a:lnTo>
                <a:lnTo>
                  <a:pt x="34" y="132"/>
                </a:lnTo>
                <a:lnTo>
                  <a:pt x="34" y="157"/>
                </a:lnTo>
                <a:lnTo>
                  <a:pt x="34" y="153"/>
                </a:lnTo>
                <a:lnTo>
                  <a:pt x="43" y="174"/>
                </a:lnTo>
                <a:lnTo>
                  <a:pt x="39" y="170"/>
                </a:lnTo>
                <a:lnTo>
                  <a:pt x="51" y="191"/>
                </a:lnTo>
                <a:lnTo>
                  <a:pt x="47" y="191"/>
                </a:lnTo>
                <a:lnTo>
                  <a:pt x="64" y="208"/>
                </a:lnTo>
                <a:lnTo>
                  <a:pt x="60" y="204"/>
                </a:lnTo>
                <a:lnTo>
                  <a:pt x="77" y="216"/>
                </a:lnTo>
                <a:lnTo>
                  <a:pt x="98" y="229"/>
                </a:lnTo>
                <a:lnTo>
                  <a:pt x="94" y="225"/>
                </a:lnTo>
                <a:lnTo>
                  <a:pt x="115" y="233"/>
                </a:lnTo>
                <a:lnTo>
                  <a:pt x="110" y="233"/>
                </a:lnTo>
                <a:lnTo>
                  <a:pt x="136" y="233"/>
                </a:lnTo>
                <a:lnTo>
                  <a:pt x="132" y="233"/>
                </a:lnTo>
                <a:lnTo>
                  <a:pt x="157" y="233"/>
                </a:lnTo>
                <a:lnTo>
                  <a:pt x="153" y="233"/>
                </a:lnTo>
                <a:lnTo>
                  <a:pt x="174" y="225"/>
                </a:lnTo>
                <a:lnTo>
                  <a:pt x="170" y="229"/>
                </a:lnTo>
                <a:lnTo>
                  <a:pt x="191" y="216"/>
                </a:lnTo>
                <a:lnTo>
                  <a:pt x="187" y="216"/>
                </a:lnTo>
                <a:lnTo>
                  <a:pt x="204" y="204"/>
                </a:lnTo>
                <a:lnTo>
                  <a:pt x="204" y="208"/>
                </a:lnTo>
                <a:lnTo>
                  <a:pt x="216" y="191"/>
                </a:lnTo>
                <a:lnTo>
                  <a:pt x="225" y="170"/>
                </a:lnTo>
                <a:lnTo>
                  <a:pt x="225" y="174"/>
                </a:lnTo>
                <a:lnTo>
                  <a:pt x="233" y="153"/>
                </a:lnTo>
                <a:lnTo>
                  <a:pt x="233" y="157"/>
                </a:lnTo>
                <a:lnTo>
                  <a:pt x="233" y="132"/>
                </a:lnTo>
                <a:lnTo>
                  <a:pt x="233" y="136"/>
                </a:lnTo>
                <a:lnTo>
                  <a:pt x="233" y="110"/>
                </a:lnTo>
                <a:close/>
              </a:path>
            </a:pathLst>
          </a:custGeom>
          <a:solidFill>
            <a:srgbClr val="457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36" name="Freeform 28">
            <a:extLst>
              <a:ext uri="{FF2B5EF4-FFF2-40B4-BE49-F238E27FC236}">
                <a16:creationId xmlns:a16="http://schemas.microsoft.com/office/drawing/2014/main" id="{D3891847-29DD-411E-AE53-98CA6FE6CA13}"/>
              </a:ext>
            </a:extLst>
          </p:cNvPr>
          <p:cNvSpPr>
            <a:spLocks/>
          </p:cNvSpPr>
          <p:nvPr/>
        </p:nvSpPr>
        <p:spPr bwMode="auto">
          <a:xfrm>
            <a:off x="6078019" y="624941"/>
            <a:ext cx="89991" cy="88325"/>
          </a:xfrm>
          <a:custGeom>
            <a:avLst/>
            <a:gdLst>
              <a:gd name="T0" fmla="*/ 237 w 237"/>
              <a:gd name="T1" fmla="*/ 119 h 233"/>
              <a:gd name="T2" fmla="*/ 119 w 237"/>
              <a:gd name="T3" fmla="*/ 233 h 233"/>
              <a:gd name="T4" fmla="*/ 0 w 237"/>
              <a:gd name="T5" fmla="*/ 119 h 233"/>
              <a:gd name="T6" fmla="*/ 119 w 237"/>
              <a:gd name="T7" fmla="*/ 0 h 233"/>
              <a:gd name="T8" fmla="*/ 237 w 237"/>
              <a:gd name="T9" fmla="*/ 119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" h="233">
                <a:moveTo>
                  <a:pt x="237" y="119"/>
                </a:moveTo>
                <a:cubicBezTo>
                  <a:pt x="237" y="182"/>
                  <a:pt x="182" y="233"/>
                  <a:pt x="119" y="233"/>
                </a:cubicBezTo>
                <a:cubicBezTo>
                  <a:pt x="55" y="233"/>
                  <a:pt x="0" y="182"/>
                  <a:pt x="0" y="119"/>
                </a:cubicBezTo>
                <a:cubicBezTo>
                  <a:pt x="0" y="51"/>
                  <a:pt x="55" y="0"/>
                  <a:pt x="119" y="0"/>
                </a:cubicBezTo>
                <a:cubicBezTo>
                  <a:pt x="182" y="0"/>
                  <a:pt x="237" y="51"/>
                  <a:pt x="237" y="119"/>
                </a:cubicBezTo>
                <a:close/>
              </a:path>
            </a:pathLst>
          </a:custGeom>
          <a:solidFill>
            <a:srgbClr val="457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91E9FAB3-EE34-40A7-A891-C776C041DF7E}"/>
              </a:ext>
            </a:extLst>
          </p:cNvPr>
          <p:cNvSpPr>
            <a:spLocks noEditPoints="1"/>
          </p:cNvSpPr>
          <p:nvPr/>
        </p:nvSpPr>
        <p:spPr bwMode="auto">
          <a:xfrm>
            <a:off x="6071353" y="618275"/>
            <a:ext cx="103323" cy="101657"/>
          </a:xfrm>
          <a:custGeom>
            <a:avLst/>
            <a:gdLst>
              <a:gd name="T0" fmla="*/ 271 w 271"/>
              <a:gd name="T1" fmla="*/ 136 h 267"/>
              <a:gd name="T2" fmla="*/ 259 w 271"/>
              <a:gd name="T3" fmla="*/ 187 h 267"/>
              <a:gd name="T4" fmla="*/ 246 w 271"/>
              <a:gd name="T5" fmla="*/ 212 h 267"/>
              <a:gd name="T6" fmla="*/ 229 w 271"/>
              <a:gd name="T7" fmla="*/ 229 h 267"/>
              <a:gd name="T8" fmla="*/ 208 w 271"/>
              <a:gd name="T9" fmla="*/ 246 h 267"/>
              <a:gd name="T10" fmla="*/ 187 w 271"/>
              <a:gd name="T11" fmla="*/ 259 h 267"/>
              <a:gd name="T12" fmla="*/ 161 w 271"/>
              <a:gd name="T13" fmla="*/ 267 h 267"/>
              <a:gd name="T14" fmla="*/ 106 w 271"/>
              <a:gd name="T15" fmla="*/ 263 h 267"/>
              <a:gd name="T16" fmla="*/ 81 w 271"/>
              <a:gd name="T17" fmla="*/ 259 h 267"/>
              <a:gd name="T18" fmla="*/ 60 w 271"/>
              <a:gd name="T19" fmla="*/ 246 h 267"/>
              <a:gd name="T20" fmla="*/ 38 w 271"/>
              <a:gd name="T21" fmla="*/ 229 h 267"/>
              <a:gd name="T22" fmla="*/ 26 w 271"/>
              <a:gd name="T23" fmla="*/ 208 h 267"/>
              <a:gd name="T24" fmla="*/ 5 w 271"/>
              <a:gd name="T25" fmla="*/ 161 h 267"/>
              <a:gd name="T26" fmla="*/ 0 w 271"/>
              <a:gd name="T27" fmla="*/ 132 h 267"/>
              <a:gd name="T28" fmla="*/ 5 w 271"/>
              <a:gd name="T29" fmla="*/ 106 h 267"/>
              <a:gd name="T30" fmla="*/ 13 w 271"/>
              <a:gd name="T31" fmla="*/ 81 h 267"/>
              <a:gd name="T32" fmla="*/ 38 w 271"/>
              <a:gd name="T33" fmla="*/ 43 h 267"/>
              <a:gd name="T34" fmla="*/ 60 w 271"/>
              <a:gd name="T35" fmla="*/ 26 h 267"/>
              <a:gd name="T36" fmla="*/ 81 w 271"/>
              <a:gd name="T37" fmla="*/ 13 h 267"/>
              <a:gd name="T38" fmla="*/ 106 w 271"/>
              <a:gd name="T39" fmla="*/ 5 h 267"/>
              <a:gd name="T40" fmla="*/ 136 w 271"/>
              <a:gd name="T41" fmla="*/ 0 h 267"/>
              <a:gd name="T42" fmla="*/ 165 w 271"/>
              <a:gd name="T43" fmla="*/ 5 h 267"/>
              <a:gd name="T44" fmla="*/ 191 w 271"/>
              <a:gd name="T45" fmla="*/ 13 h 267"/>
              <a:gd name="T46" fmla="*/ 212 w 271"/>
              <a:gd name="T47" fmla="*/ 26 h 267"/>
              <a:gd name="T48" fmla="*/ 233 w 271"/>
              <a:gd name="T49" fmla="*/ 43 h 267"/>
              <a:gd name="T50" fmla="*/ 259 w 271"/>
              <a:gd name="T51" fmla="*/ 81 h 267"/>
              <a:gd name="T52" fmla="*/ 267 w 271"/>
              <a:gd name="T53" fmla="*/ 106 h 267"/>
              <a:gd name="T54" fmla="*/ 271 w 271"/>
              <a:gd name="T55" fmla="*/ 132 h 267"/>
              <a:gd name="T56" fmla="*/ 233 w 271"/>
              <a:gd name="T57" fmla="*/ 115 h 267"/>
              <a:gd name="T58" fmla="*/ 229 w 271"/>
              <a:gd name="T59" fmla="*/ 98 h 267"/>
              <a:gd name="T60" fmla="*/ 220 w 271"/>
              <a:gd name="T61" fmla="*/ 81 h 267"/>
              <a:gd name="T62" fmla="*/ 191 w 271"/>
              <a:gd name="T63" fmla="*/ 51 h 267"/>
              <a:gd name="T64" fmla="*/ 174 w 271"/>
              <a:gd name="T65" fmla="*/ 43 h 267"/>
              <a:gd name="T66" fmla="*/ 153 w 271"/>
              <a:gd name="T67" fmla="*/ 34 h 267"/>
              <a:gd name="T68" fmla="*/ 115 w 271"/>
              <a:gd name="T69" fmla="*/ 34 h 267"/>
              <a:gd name="T70" fmla="*/ 93 w 271"/>
              <a:gd name="T71" fmla="*/ 43 h 267"/>
              <a:gd name="T72" fmla="*/ 76 w 271"/>
              <a:gd name="T73" fmla="*/ 51 h 267"/>
              <a:gd name="T74" fmla="*/ 64 w 271"/>
              <a:gd name="T75" fmla="*/ 64 h 267"/>
              <a:gd name="T76" fmla="*/ 51 w 271"/>
              <a:gd name="T77" fmla="*/ 81 h 267"/>
              <a:gd name="T78" fmla="*/ 43 w 271"/>
              <a:gd name="T79" fmla="*/ 98 h 267"/>
              <a:gd name="T80" fmla="*/ 38 w 271"/>
              <a:gd name="T81" fmla="*/ 115 h 267"/>
              <a:gd name="T82" fmla="*/ 34 w 271"/>
              <a:gd name="T83" fmla="*/ 136 h 267"/>
              <a:gd name="T84" fmla="*/ 38 w 271"/>
              <a:gd name="T85" fmla="*/ 157 h 267"/>
              <a:gd name="T86" fmla="*/ 43 w 271"/>
              <a:gd name="T87" fmla="*/ 174 h 267"/>
              <a:gd name="T88" fmla="*/ 55 w 271"/>
              <a:gd name="T89" fmla="*/ 191 h 267"/>
              <a:gd name="T90" fmla="*/ 64 w 271"/>
              <a:gd name="T91" fmla="*/ 208 h 267"/>
              <a:gd name="T92" fmla="*/ 81 w 271"/>
              <a:gd name="T93" fmla="*/ 216 h 267"/>
              <a:gd name="T94" fmla="*/ 98 w 271"/>
              <a:gd name="T95" fmla="*/ 229 h 267"/>
              <a:gd name="T96" fmla="*/ 119 w 271"/>
              <a:gd name="T97" fmla="*/ 233 h 267"/>
              <a:gd name="T98" fmla="*/ 157 w 271"/>
              <a:gd name="T99" fmla="*/ 233 h 267"/>
              <a:gd name="T100" fmla="*/ 178 w 271"/>
              <a:gd name="T101" fmla="*/ 225 h 267"/>
              <a:gd name="T102" fmla="*/ 195 w 271"/>
              <a:gd name="T103" fmla="*/ 216 h 267"/>
              <a:gd name="T104" fmla="*/ 208 w 271"/>
              <a:gd name="T105" fmla="*/ 203 h 267"/>
              <a:gd name="T106" fmla="*/ 220 w 271"/>
              <a:gd name="T107" fmla="*/ 191 h 267"/>
              <a:gd name="T108" fmla="*/ 229 w 271"/>
              <a:gd name="T109" fmla="*/ 170 h 267"/>
              <a:gd name="T110" fmla="*/ 233 w 271"/>
              <a:gd name="T111" fmla="*/ 153 h 267"/>
              <a:gd name="T112" fmla="*/ 237 w 271"/>
              <a:gd name="T113" fmla="*/ 132 h 267"/>
              <a:gd name="T114" fmla="*/ 233 w 271"/>
              <a:gd name="T115" fmla="*/ 110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71" h="267">
                <a:moveTo>
                  <a:pt x="271" y="132"/>
                </a:moveTo>
                <a:lnTo>
                  <a:pt x="271" y="136"/>
                </a:lnTo>
                <a:lnTo>
                  <a:pt x="267" y="161"/>
                </a:lnTo>
                <a:lnTo>
                  <a:pt x="259" y="187"/>
                </a:lnTo>
                <a:lnTo>
                  <a:pt x="246" y="208"/>
                </a:lnTo>
                <a:cubicBezTo>
                  <a:pt x="246" y="208"/>
                  <a:pt x="246" y="208"/>
                  <a:pt x="246" y="212"/>
                </a:cubicBezTo>
                <a:lnTo>
                  <a:pt x="233" y="229"/>
                </a:lnTo>
                <a:cubicBezTo>
                  <a:pt x="229" y="229"/>
                  <a:pt x="229" y="229"/>
                  <a:pt x="229" y="229"/>
                </a:cubicBezTo>
                <a:lnTo>
                  <a:pt x="212" y="246"/>
                </a:lnTo>
                <a:cubicBezTo>
                  <a:pt x="212" y="246"/>
                  <a:pt x="212" y="246"/>
                  <a:pt x="208" y="246"/>
                </a:cubicBezTo>
                <a:lnTo>
                  <a:pt x="191" y="259"/>
                </a:lnTo>
                <a:cubicBezTo>
                  <a:pt x="187" y="259"/>
                  <a:pt x="187" y="259"/>
                  <a:pt x="187" y="259"/>
                </a:cubicBezTo>
                <a:lnTo>
                  <a:pt x="165" y="263"/>
                </a:lnTo>
                <a:cubicBezTo>
                  <a:pt x="161" y="267"/>
                  <a:pt x="161" y="267"/>
                  <a:pt x="161" y="267"/>
                </a:cubicBezTo>
                <a:lnTo>
                  <a:pt x="110" y="267"/>
                </a:lnTo>
                <a:cubicBezTo>
                  <a:pt x="110" y="267"/>
                  <a:pt x="110" y="267"/>
                  <a:pt x="106" y="263"/>
                </a:cubicBezTo>
                <a:lnTo>
                  <a:pt x="85" y="259"/>
                </a:lnTo>
                <a:cubicBezTo>
                  <a:pt x="85" y="259"/>
                  <a:pt x="85" y="259"/>
                  <a:pt x="81" y="259"/>
                </a:cubicBezTo>
                <a:lnTo>
                  <a:pt x="64" y="246"/>
                </a:lnTo>
                <a:cubicBezTo>
                  <a:pt x="60" y="246"/>
                  <a:pt x="60" y="246"/>
                  <a:pt x="60" y="246"/>
                </a:cubicBezTo>
                <a:lnTo>
                  <a:pt x="43" y="229"/>
                </a:lnTo>
                <a:cubicBezTo>
                  <a:pt x="43" y="229"/>
                  <a:pt x="43" y="229"/>
                  <a:pt x="38" y="229"/>
                </a:cubicBezTo>
                <a:lnTo>
                  <a:pt x="26" y="212"/>
                </a:lnTo>
                <a:cubicBezTo>
                  <a:pt x="26" y="208"/>
                  <a:pt x="26" y="208"/>
                  <a:pt x="26" y="208"/>
                </a:cubicBezTo>
                <a:lnTo>
                  <a:pt x="13" y="187"/>
                </a:lnTo>
                <a:lnTo>
                  <a:pt x="5" y="161"/>
                </a:lnTo>
                <a:lnTo>
                  <a:pt x="0" y="136"/>
                </a:lnTo>
                <a:lnTo>
                  <a:pt x="0" y="132"/>
                </a:lnTo>
                <a:lnTo>
                  <a:pt x="5" y="110"/>
                </a:lnTo>
                <a:cubicBezTo>
                  <a:pt x="5" y="106"/>
                  <a:pt x="5" y="106"/>
                  <a:pt x="5" y="106"/>
                </a:cubicBezTo>
                <a:lnTo>
                  <a:pt x="13" y="85"/>
                </a:lnTo>
                <a:cubicBezTo>
                  <a:pt x="13" y="81"/>
                  <a:pt x="13" y="81"/>
                  <a:pt x="13" y="81"/>
                </a:cubicBezTo>
                <a:lnTo>
                  <a:pt x="26" y="60"/>
                </a:lnTo>
                <a:lnTo>
                  <a:pt x="38" y="43"/>
                </a:lnTo>
                <a:cubicBezTo>
                  <a:pt x="43" y="38"/>
                  <a:pt x="43" y="38"/>
                  <a:pt x="43" y="38"/>
                </a:cubicBezTo>
                <a:lnTo>
                  <a:pt x="60" y="26"/>
                </a:lnTo>
                <a:cubicBezTo>
                  <a:pt x="60" y="21"/>
                  <a:pt x="60" y="21"/>
                  <a:pt x="64" y="21"/>
                </a:cubicBezTo>
                <a:lnTo>
                  <a:pt x="81" y="13"/>
                </a:lnTo>
                <a:cubicBezTo>
                  <a:pt x="85" y="9"/>
                  <a:pt x="85" y="9"/>
                  <a:pt x="85" y="9"/>
                </a:cubicBezTo>
                <a:lnTo>
                  <a:pt x="106" y="5"/>
                </a:lnTo>
                <a:cubicBezTo>
                  <a:pt x="110" y="5"/>
                  <a:pt x="110" y="5"/>
                  <a:pt x="110" y="5"/>
                </a:cubicBezTo>
                <a:lnTo>
                  <a:pt x="136" y="0"/>
                </a:lnTo>
                <a:lnTo>
                  <a:pt x="161" y="5"/>
                </a:lnTo>
                <a:cubicBezTo>
                  <a:pt x="161" y="5"/>
                  <a:pt x="161" y="5"/>
                  <a:pt x="165" y="5"/>
                </a:cubicBezTo>
                <a:lnTo>
                  <a:pt x="187" y="9"/>
                </a:lnTo>
                <a:cubicBezTo>
                  <a:pt x="187" y="9"/>
                  <a:pt x="187" y="9"/>
                  <a:pt x="191" y="13"/>
                </a:cubicBezTo>
                <a:lnTo>
                  <a:pt x="208" y="21"/>
                </a:lnTo>
                <a:cubicBezTo>
                  <a:pt x="212" y="21"/>
                  <a:pt x="212" y="21"/>
                  <a:pt x="212" y="26"/>
                </a:cubicBezTo>
                <a:lnTo>
                  <a:pt x="229" y="38"/>
                </a:lnTo>
                <a:cubicBezTo>
                  <a:pt x="229" y="38"/>
                  <a:pt x="229" y="38"/>
                  <a:pt x="233" y="43"/>
                </a:cubicBezTo>
                <a:lnTo>
                  <a:pt x="246" y="60"/>
                </a:lnTo>
                <a:lnTo>
                  <a:pt x="259" y="81"/>
                </a:lnTo>
                <a:cubicBezTo>
                  <a:pt x="259" y="81"/>
                  <a:pt x="259" y="81"/>
                  <a:pt x="259" y="85"/>
                </a:cubicBezTo>
                <a:lnTo>
                  <a:pt x="267" y="106"/>
                </a:lnTo>
                <a:cubicBezTo>
                  <a:pt x="267" y="106"/>
                  <a:pt x="267" y="106"/>
                  <a:pt x="267" y="110"/>
                </a:cubicBezTo>
                <a:lnTo>
                  <a:pt x="271" y="132"/>
                </a:lnTo>
                <a:close/>
                <a:moveTo>
                  <a:pt x="233" y="110"/>
                </a:moveTo>
                <a:lnTo>
                  <a:pt x="233" y="115"/>
                </a:lnTo>
                <a:lnTo>
                  <a:pt x="229" y="93"/>
                </a:lnTo>
                <a:lnTo>
                  <a:pt x="229" y="98"/>
                </a:lnTo>
                <a:lnTo>
                  <a:pt x="216" y="76"/>
                </a:lnTo>
                <a:lnTo>
                  <a:pt x="220" y="81"/>
                </a:lnTo>
                <a:lnTo>
                  <a:pt x="208" y="64"/>
                </a:lnTo>
                <a:lnTo>
                  <a:pt x="191" y="51"/>
                </a:lnTo>
                <a:lnTo>
                  <a:pt x="195" y="51"/>
                </a:lnTo>
                <a:lnTo>
                  <a:pt x="174" y="43"/>
                </a:lnTo>
                <a:lnTo>
                  <a:pt x="178" y="43"/>
                </a:lnTo>
                <a:lnTo>
                  <a:pt x="153" y="34"/>
                </a:lnTo>
                <a:lnTo>
                  <a:pt x="157" y="34"/>
                </a:lnTo>
                <a:lnTo>
                  <a:pt x="115" y="34"/>
                </a:lnTo>
                <a:lnTo>
                  <a:pt x="119" y="34"/>
                </a:lnTo>
                <a:lnTo>
                  <a:pt x="93" y="43"/>
                </a:lnTo>
                <a:lnTo>
                  <a:pt x="98" y="43"/>
                </a:lnTo>
                <a:lnTo>
                  <a:pt x="76" y="51"/>
                </a:lnTo>
                <a:lnTo>
                  <a:pt x="81" y="51"/>
                </a:lnTo>
                <a:lnTo>
                  <a:pt x="64" y="64"/>
                </a:lnTo>
                <a:lnTo>
                  <a:pt x="68" y="64"/>
                </a:lnTo>
                <a:lnTo>
                  <a:pt x="51" y="81"/>
                </a:lnTo>
                <a:lnTo>
                  <a:pt x="55" y="76"/>
                </a:lnTo>
                <a:lnTo>
                  <a:pt x="43" y="98"/>
                </a:lnTo>
                <a:lnTo>
                  <a:pt x="43" y="93"/>
                </a:lnTo>
                <a:lnTo>
                  <a:pt x="38" y="115"/>
                </a:lnTo>
                <a:lnTo>
                  <a:pt x="38" y="110"/>
                </a:lnTo>
                <a:lnTo>
                  <a:pt x="34" y="136"/>
                </a:lnTo>
                <a:lnTo>
                  <a:pt x="34" y="132"/>
                </a:lnTo>
                <a:lnTo>
                  <a:pt x="38" y="157"/>
                </a:lnTo>
                <a:lnTo>
                  <a:pt x="38" y="153"/>
                </a:lnTo>
                <a:lnTo>
                  <a:pt x="43" y="174"/>
                </a:lnTo>
                <a:lnTo>
                  <a:pt x="43" y="170"/>
                </a:lnTo>
                <a:lnTo>
                  <a:pt x="55" y="191"/>
                </a:lnTo>
                <a:lnTo>
                  <a:pt x="51" y="191"/>
                </a:lnTo>
                <a:lnTo>
                  <a:pt x="64" y="208"/>
                </a:lnTo>
                <a:lnTo>
                  <a:pt x="64" y="203"/>
                </a:lnTo>
                <a:lnTo>
                  <a:pt x="81" y="216"/>
                </a:lnTo>
                <a:lnTo>
                  <a:pt x="76" y="216"/>
                </a:lnTo>
                <a:lnTo>
                  <a:pt x="98" y="229"/>
                </a:lnTo>
                <a:lnTo>
                  <a:pt x="93" y="225"/>
                </a:lnTo>
                <a:lnTo>
                  <a:pt x="119" y="233"/>
                </a:lnTo>
                <a:lnTo>
                  <a:pt x="115" y="233"/>
                </a:lnTo>
                <a:lnTo>
                  <a:pt x="157" y="233"/>
                </a:lnTo>
                <a:lnTo>
                  <a:pt x="153" y="233"/>
                </a:lnTo>
                <a:lnTo>
                  <a:pt x="178" y="225"/>
                </a:lnTo>
                <a:lnTo>
                  <a:pt x="174" y="229"/>
                </a:lnTo>
                <a:lnTo>
                  <a:pt x="195" y="216"/>
                </a:lnTo>
                <a:lnTo>
                  <a:pt x="191" y="216"/>
                </a:lnTo>
                <a:lnTo>
                  <a:pt x="208" y="203"/>
                </a:lnTo>
                <a:lnTo>
                  <a:pt x="208" y="208"/>
                </a:lnTo>
                <a:lnTo>
                  <a:pt x="220" y="191"/>
                </a:lnTo>
                <a:lnTo>
                  <a:pt x="216" y="191"/>
                </a:lnTo>
                <a:lnTo>
                  <a:pt x="229" y="170"/>
                </a:lnTo>
                <a:lnTo>
                  <a:pt x="229" y="174"/>
                </a:lnTo>
                <a:lnTo>
                  <a:pt x="233" y="153"/>
                </a:lnTo>
                <a:lnTo>
                  <a:pt x="233" y="157"/>
                </a:lnTo>
                <a:lnTo>
                  <a:pt x="237" y="132"/>
                </a:lnTo>
                <a:lnTo>
                  <a:pt x="237" y="136"/>
                </a:lnTo>
                <a:lnTo>
                  <a:pt x="233" y="11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B7AA9388-5A05-4C9B-99FB-BE556D3DA43A}"/>
              </a:ext>
            </a:extLst>
          </p:cNvPr>
          <p:cNvSpPr>
            <a:spLocks/>
          </p:cNvSpPr>
          <p:nvPr/>
        </p:nvSpPr>
        <p:spPr bwMode="auto">
          <a:xfrm>
            <a:off x="6619633" y="3033044"/>
            <a:ext cx="88324" cy="88325"/>
          </a:xfrm>
          <a:custGeom>
            <a:avLst/>
            <a:gdLst>
              <a:gd name="T0" fmla="*/ 233 w 233"/>
              <a:gd name="T1" fmla="*/ 115 h 233"/>
              <a:gd name="T2" fmla="*/ 114 w 233"/>
              <a:gd name="T3" fmla="*/ 233 h 233"/>
              <a:gd name="T4" fmla="*/ 0 w 233"/>
              <a:gd name="T5" fmla="*/ 115 h 233"/>
              <a:gd name="T6" fmla="*/ 114 w 233"/>
              <a:gd name="T7" fmla="*/ 0 h 233"/>
              <a:gd name="T8" fmla="*/ 233 w 233"/>
              <a:gd name="T9" fmla="*/ 115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" h="233">
                <a:moveTo>
                  <a:pt x="233" y="115"/>
                </a:moveTo>
                <a:cubicBezTo>
                  <a:pt x="233" y="182"/>
                  <a:pt x="182" y="233"/>
                  <a:pt x="114" y="233"/>
                </a:cubicBezTo>
                <a:cubicBezTo>
                  <a:pt x="51" y="233"/>
                  <a:pt x="0" y="182"/>
                  <a:pt x="0" y="115"/>
                </a:cubicBezTo>
                <a:cubicBezTo>
                  <a:pt x="0" y="51"/>
                  <a:pt x="51" y="0"/>
                  <a:pt x="114" y="0"/>
                </a:cubicBezTo>
                <a:cubicBezTo>
                  <a:pt x="182" y="0"/>
                  <a:pt x="233" y="51"/>
                  <a:pt x="233" y="115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FE34F4BE-20BD-40D0-B912-AB4966B79B76}"/>
              </a:ext>
            </a:extLst>
          </p:cNvPr>
          <p:cNvSpPr>
            <a:spLocks noEditPoints="1"/>
          </p:cNvSpPr>
          <p:nvPr/>
        </p:nvSpPr>
        <p:spPr bwMode="auto">
          <a:xfrm>
            <a:off x="6612967" y="3026378"/>
            <a:ext cx="101656" cy="101657"/>
          </a:xfrm>
          <a:custGeom>
            <a:avLst/>
            <a:gdLst>
              <a:gd name="T0" fmla="*/ 267 w 267"/>
              <a:gd name="T1" fmla="*/ 135 h 266"/>
              <a:gd name="T2" fmla="*/ 263 w 267"/>
              <a:gd name="T3" fmla="*/ 160 h 266"/>
              <a:gd name="T4" fmla="*/ 254 w 267"/>
              <a:gd name="T5" fmla="*/ 186 h 266"/>
              <a:gd name="T6" fmla="*/ 241 w 267"/>
              <a:gd name="T7" fmla="*/ 207 h 266"/>
              <a:gd name="T8" fmla="*/ 225 w 267"/>
              <a:gd name="T9" fmla="*/ 228 h 266"/>
              <a:gd name="T10" fmla="*/ 208 w 267"/>
              <a:gd name="T11" fmla="*/ 245 h 266"/>
              <a:gd name="T12" fmla="*/ 182 w 267"/>
              <a:gd name="T13" fmla="*/ 258 h 266"/>
              <a:gd name="T14" fmla="*/ 157 w 267"/>
              <a:gd name="T15" fmla="*/ 262 h 266"/>
              <a:gd name="T16" fmla="*/ 131 w 267"/>
              <a:gd name="T17" fmla="*/ 266 h 266"/>
              <a:gd name="T18" fmla="*/ 81 w 267"/>
              <a:gd name="T19" fmla="*/ 254 h 266"/>
              <a:gd name="T20" fmla="*/ 55 w 267"/>
              <a:gd name="T21" fmla="*/ 241 h 266"/>
              <a:gd name="T22" fmla="*/ 38 w 267"/>
              <a:gd name="T23" fmla="*/ 224 h 266"/>
              <a:gd name="T24" fmla="*/ 9 w 267"/>
              <a:gd name="T25" fmla="*/ 186 h 266"/>
              <a:gd name="T26" fmla="*/ 0 w 267"/>
              <a:gd name="T27" fmla="*/ 160 h 266"/>
              <a:gd name="T28" fmla="*/ 0 w 267"/>
              <a:gd name="T29" fmla="*/ 105 h 266"/>
              <a:gd name="T30" fmla="*/ 21 w 267"/>
              <a:gd name="T31" fmla="*/ 59 h 266"/>
              <a:gd name="T32" fmla="*/ 55 w 267"/>
              <a:gd name="T33" fmla="*/ 21 h 266"/>
              <a:gd name="T34" fmla="*/ 81 w 267"/>
              <a:gd name="T35" fmla="*/ 8 h 266"/>
              <a:gd name="T36" fmla="*/ 106 w 267"/>
              <a:gd name="T37" fmla="*/ 0 h 266"/>
              <a:gd name="T38" fmla="*/ 136 w 267"/>
              <a:gd name="T39" fmla="*/ 0 h 266"/>
              <a:gd name="T40" fmla="*/ 161 w 267"/>
              <a:gd name="T41" fmla="*/ 0 h 266"/>
              <a:gd name="T42" fmla="*/ 186 w 267"/>
              <a:gd name="T43" fmla="*/ 8 h 266"/>
              <a:gd name="T44" fmla="*/ 225 w 267"/>
              <a:gd name="T45" fmla="*/ 38 h 266"/>
              <a:gd name="T46" fmla="*/ 241 w 267"/>
              <a:gd name="T47" fmla="*/ 55 h 266"/>
              <a:gd name="T48" fmla="*/ 254 w 267"/>
              <a:gd name="T49" fmla="*/ 80 h 266"/>
              <a:gd name="T50" fmla="*/ 263 w 267"/>
              <a:gd name="T51" fmla="*/ 105 h 266"/>
              <a:gd name="T52" fmla="*/ 233 w 267"/>
              <a:gd name="T53" fmla="*/ 110 h 266"/>
              <a:gd name="T54" fmla="*/ 225 w 267"/>
              <a:gd name="T55" fmla="*/ 93 h 266"/>
              <a:gd name="T56" fmla="*/ 216 w 267"/>
              <a:gd name="T57" fmla="*/ 76 h 266"/>
              <a:gd name="T58" fmla="*/ 203 w 267"/>
              <a:gd name="T59" fmla="*/ 63 h 266"/>
              <a:gd name="T60" fmla="*/ 191 w 267"/>
              <a:gd name="T61" fmla="*/ 50 h 266"/>
              <a:gd name="T62" fmla="*/ 174 w 267"/>
              <a:gd name="T63" fmla="*/ 42 h 266"/>
              <a:gd name="T64" fmla="*/ 157 w 267"/>
              <a:gd name="T65" fmla="*/ 33 h 266"/>
              <a:gd name="T66" fmla="*/ 136 w 267"/>
              <a:gd name="T67" fmla="*/ 33 h 266"/>
              <a:gd name="T68" fmla="*/ 114 w 267"/>
              <a:gd name="T69" fmla="*/ 33 h 266"/>
              <a:gd name="T70" fmla="*/ 93 w 267"/>
              <a:gd name="T71" fmla="*/ 38 h 266"/>
              <a:gd name="T72" fmla="*/ 64 w 267"/>
              <a:gd name="T73" fmla="*/ 59 h 266"/>
              <a:gd name="T74" fmla="*/ 51 w 267"/>
              <a:gd name="T75" fmla="*/ 76 h 266"/>
              <a:gd name="T76" fmla="*/ 42 w 267"/>
              <a:gd name="T77" fmla="*/ 93 h 266"/>
              <a:gd name="T78" fmla="*/ 34 w 267"/>
              <a:gd name="T79" fmla="*/ 110 h 266"/>
              <a:gd name="T80" fmla="*/ 34 w 267"/>
              <a:gd name="T81" fmla="*/ 131 h 266"/>
              <a:gd name="T82" fmla="*/ 34 w 267"/>
              <a:gd name="T83" fmla="*/ 152 h 266"/>
              <a:gd name="T84" fmla="*/ 38 w 267"/>
              <a:gd name="T85" fmla="*/ 169 h 266"/>
              <a:gd name="T86" fmla="*/ 47 w 267"/>
              <a:gd name="T87" fmla="*/ 186 h 266"/>
              <a:gd name="T88" fmla="*/ 59 w 267"/>
              <a:gd name="T89" fmla="*/ 203 h 266"/>
              <a:gd name="T90" fmla="*/ 93 w 267"/>
              <a:gd name="T91" fmla="*/ 224 h 266"/>
              <a:gd name="T92" fmla="*/ 110 w 267"/>
              <a:gd name="T93" fmla="*/ 232 h 266"/>
              <a:gd name="T94" fmla="*/ 131 w 267"/>
              <a:gd name="T95" fmla="*/ 232 h 266"/>
              <a:gd name="T96" fmla="*/ 153 w 267"/>
              <a:gd name="T97" fmla="*/ 232 h 266"/>
              <a:gd name="T98" fmla="*/ 169 w 267"/>
              <a:gd name="T99" fmla="*/ 224 h 266"/>
              <a:gd name="T100" fmla="*/ 186 w 267"/>
              <a:gd name="T101" fmla="*/ 215 h 266"/>
              <a:gd name="T102" fmla="*/ 216 w 267"/>
              <a:gd name="T103" fmla="*/ 186 h 266"/>
              <a:gd name="T104" fmla="*/ 225 w 267"/>
              <a:gd name="T105" fmla="*/ 169 h 266"/>
              <a:gd name="T106" fmla="*/ 233 w 267"/>
              <a:gd name="T107" fmla="*/ 152 h 266"/>
              <a:gd name="T108" fmla="*/ 233 w 267"/>
              <a:gd name="T109" fmla="*/ 131 h 266"/>
              <a:gd name="T110" fmla="*/ 233 w 267"/>
              <a:gd name="T111" fmla="*/ 11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67" h="266">
                <a:moveTo>
                  <a:pt x="267" y="131"/>
                </a:moveTo>
                <a:lnTo>
                  <a:pt x="267" y="135"/>
                </a:lnTo>
                <a:lnTo>
                  <a:pt x="263" y="156"/>
                </a:lnTo>
                <a:cubicBezTo>
                  <a:pt x="263" y="160"/>
                  <a:pt x="263" y="160"/>
                  <a:pt x="263" y="160"/>
                </a:cubicBezTo>
                <a:lnTo>
                  <a:pt x="258" y="182"/>
                </a:lnTo>
                <a:cubicBezTo>
                  <a:pt x="258" y="186"/>
                  <a:pt x="254" y="186"/>
                  <a:pt x="254" y="186"/>
                </a:cubicBezTo>
                <a:lnTo>
                  <a:pt x="246" y="207"/>
                </a:lnTo>
                <a:lnTo>
                  <a:pt x="241" y="207"/>
                </a:lnTo>
                <a:lnTo>
                  <a:pt x="229" y="224"/>
                </a:lnTo>
                <a:cubicBezTo>
                  <a:pt x="229" y="228"/>
                  <a:pt x="229" y="228"/>
                  <a:pt x="225" y="228"/>
                </a:cubicBezTo>
                <a:lnTo>
                  <a:pt x="208" y="241"/>
                </a:lnTo>
                <a:cubicBezTo>
                  <a:pt x="208" y="245"/>
                  <a:pt x="208" y="245"/>
                  <a:pt x="208" y="245"/>
                </a:cubicBezTo>
                <a:lnTo>
                  <a:pt x="186" y="254"/>
                </a:lnTo>
                <a:cubicBezTo>
                  <a:pt x="186" y="254"/>
                  <a:pt x="186" y="258"/>
                  <a:pt x="182" y="258"/>
                </a:cubicBezTo>
                <a:lnTo>
                  <a:pt x="161" y="262"/>
                </a:lnTo>
                <a:cubicBezTo>
                  <a:pt x="161" y="262"/>
                  <a:pt x="161" y="262"/>
                  <a:pt x="157" y="262"/>
                </a:cubicBezTo>
                <a:lnTo>
                  <a:pt x="136" y="266"/>
                </a:lnTo>
                <a:cubicBezTo>
                  <a:pt x="131" y="266"/>
                  <a:pt x="131" y="266"/>
                  <a:pt x="131" y="266"/>
                </a:cubicBezTo>
                <a:lnTo>
                  <a:pt x="81" y="258"/>
                </a:lnTo>
                <a:lnTo>
                  <a:pt x="81" y="254"/>
                </a:lnTo>
                <a:lnTo>
                  <a:pt x="59" y="245"/>
                </a:lnTo>
                <a:cubicBezTo>
                  <a:pt x="59" y="245"/>
                  <a:pt x="59" y="245"/>
                  <a:pt x="55" y="241"/>
                </a:cubicBezTo>
                <a:lnTo>
                  <a:pt x="38" y="228"/>
                </a:lnTo>
                <a:cubicBezTo>
                  <a:pt x="38" y="228"/>
                  <a:pt x="38" y="228"/>
                  <a:pt x="38" y="224"/>
                </a:cubicBezTo>
                <a:lnTo>
                  <a:pt x="21" y="207"/>
                </a:lnTo>
                <a:lnTo>
                  <a:pt x="9" y="186"/>
                </a:lnTo>
                <a:cubicBezTo>
                  <a:pt x="9" y="186"/>
                  <a:pt x="9" y="186"/>
                  <a:pt x="9" y="182"/>
                </a:cubicBezTo>
                <a:lnTo>
                  <a:pt x="0" y="160"/>
                </a:lnTo>
                <a:cubicBezTo>
                  <a:pt x="0" y="160"/>
                  <a:pt x="0" y="160"/>
                  <a:pt x="0" y="156"/>
                </a:cubicBezTo>
                <a:lnTo>
                  <a:pt x="0" y="105"/>
                </a:lnTo>
                <a:lnTo>
                  <a:pt x="9" y="80"/>
                </a:lnTo>
                <a:lnTo>
                  <a:pt x="21" y="59"/>
                </a:lnTo>
                <a:cubicBezTo>
                  <a:pt x="21" y="59"/>
                  <a:pt x="21" y="59"/>
                  <a:pt x="21" y="55"/>
                </a:cubicBezTo>
                <a:lnTo>
                  <a:pt x="55" y="21"/>
                </a:lnTo>
                <a:cubicBezTo>
                  <a:pt x="59" y="21"/>
                  <a:pt x="59" y="21"/>
                  <a:pt x="59" y="21"/>
                </a:cubicBezTo>
                <a:lnTo>
                  <a:pt x="81" y="8"/>
                </a:lnTo>
                <a:lnTo>
                  <a:pt x="106" y="4"/>
                </a:lnTo>
                <a:cubicBezTo>
                  <a:pt x="106" y="0"/>
                  <a:pt x="106" y="0"/>
                  <a:pt x="106" y="0"/>
                </a:cubicBezTo>
                <a:lnTo>
                  <a:pt x="131" y="0"/>
                </a:lnTo>
                <a:cubicBezTo>
                  <a:pt x="131" y="0"/>
                  <a:pt x="131" y="0"/>
                  <a:pt x="136" y="0"/>
                </a:cubicBezTo>
                <a:lnTo>
                  <a:pt x="157" y="0"/>
                </a:lnTo>
                <a:cubicBezTo>
                  <a:pt x="161" y="0"/>
                  <a:pt x="161" y="0"/>
                  <a:pt x="161" y="0"/>
                </a:cubicBezTo>
                <a:lnTo>
                  <a:pt x="182" y="8"/>
                </a:lnTo>
                <a:cubicBezTo>
                  <a:pt x="186" y="8"/>
                  <a:pt x="186" y="8"/>
                  <a:pt x="186" y="8"/>
                </a:cubicBezTo>
                <a:lnTo>
                  <a:pt x="208" y="21"/>
                </a:lnTo>
                <a:lnTo>
                  <a:pt x="225" y="38"/>
                </a:lnTo>
                <a:cubicBezTo>
                  <a:pt x="229" y="38"/>
                  <a:pt x="229" y="38"/>
                  <a:pt x="229" y="38"/>
                </a:cubicBezTo>
                <a:lnTo>
                  <a:pt x="241" y="55"/>
                </a:lnTo>
                <a:cubicBezTo>
                  <a:pt x="241" y="59"/>
                  <a:pt x="246" y="59"/>
                  <a:pt x="246" y="59"/>
                </a:cubicBezTo>
                <a:lnTo>
                  <a:pt x="254" y="80"/>
                </a:lnTo>
                <a:lnTo>
                  <a:pt x="258" y="80"/>
                </a:lnTo>
                <a:lnTo>
                  <a:pt x="263" y="105"/>
                </a:lnTo>
                <a:lnTo>
                  <a:pt x="267" y="131"/>
                </a:lnTo>
                <a:close/>
                <a:moveTo>
                  <a:pt x="233" y="110"/>
                </a:moveTo>
                <a:lnTo>
                  <a:pt x="233" y="114"/>
                </a:lnTo>
                <a:lnTo>
                  <a:pt x="225" y="93"/>
                </a:lnTo>
                <a:lnTo>
                  <a:pt x="225" y="97"/>
                </a:lnTo>
                <a:lnTo>
                  <a:pt x="216" y="76"/>
                </a:lnTo>
                <a:lnTo>
                  <a:pt x="203" y="59"/>
                </a:lnTo>
                <a:lnTo>
                  <a:pt x="203" y="63"/>
                </a:lnTo>
                <a:lnTo>
                  <a:pt x="186" y="50"/>
                </a:lnTo>
                <a:lnTo>
                  <a:pt x="191" y="50"/>
                </a:lnTo>
                <a:lnTo>
                  <a:pt x="169" y="38"/>
                </a:lnTo>
                <a:lnTo>
                  <a:pt x="174" y="42"/>
                </a:lnTo>
                <a:lnTo>
                  <a:pt x="153" y="33"/>
                </a:lnTo>
                <a:lnTo>
                  <a:pt x="157" y="33"/>
                </a:lnTo>
                <a:lnTo>
                  <a:pt x="131" y="33"/>
                </a:lnTo>
                <a:lnTo>
                  <a:pt x="136" y="33"/>
                </a:lnTo>
                <a:lnTo>
                  <a:pt x="110" y="33"/>
                </a:lnTo>
                <a:lnTo>
                  <a:pt x="114" y="33"/>
                </a:lnTo>
                <a:lnTo>
                  <a:pt x="93" y="42"/>
                </a:lnTo>
                <a:lnTo>
                  <a:pt x="93" y="38"/>
                </a:lnTo>
                <a:lnTo>
                  <a:pt x="59" y="63"/>
                </a:lnTo>
                <a:lnTo>
                  <a:pt x="64" y="59"/>
                </a:lnTo>
                <a:lnTo>
                  <a:pt x="47" y="76"/>
                </a:lnTo>
                <a:lnTo>
                  <a:pt x="51" y="76"/>
                </a:lnTo>
                <a:lnTo>
                  <a:pt x="38" y="97"/>
                </a:lnTo>
                <a:lnTo>
                  <a:pt x="42" y="93"/>
                </a:lnTo>
                <a:lnTo>
                  <a:pt x="34" y="114"/>
                </a:lnTo>
                <a:lnTo>
                  <a:pt x="34" y="110"/>
                </a:lnTo>
                <a:lnTo>
                  <a:pt x="34" y="135"/>
                </a:lnTo>
                <a:lnTo>
                  <a:pt x="34" y="131"/>
                </a:lnTo>
                <a:lnTo>
                  <a:pt x="34" y="156"/>
                </a:lnTo>
                <a:lnTo>
                  <a:pt x="34" y="152"/>
                </a:lnTo>
                <a:lnTo>
                  <a:pt x="42" y="173"/>
                </a:lnTo>
                <a:lnTo>
                  <a:pt x="38" y="169"/>
                </a:lnTo>
                <a:lnTo>
                  <a:pt x="51" y="190"/>
                </a:lnTo>
                <a:lnTo>
                  <a:pt x="47" y="186"/>
                </a:lnTo>
                <a:lnTo>
                  <a:pt x="64" y="203"/>
                </a:lnTo>
                <a:lnTo>
                  <a:pt x="59" y="203"/>
                </a:lnTo>
                <a:lnTo>
                  <a:pt x="76" y="215"/>
                </a:lnTo>
                <a:lnTo>
                  <a:pt x="93" y="224"/>
                </a:lnTo>
                <a:lnTo>
                  <a:pt x="114" y="232"/>
                </a:lnTo>
                <a:lnTo>
                  <a:pt x="110" y="232"/>
                </a:lnTo>
                <a:lnTo>
                  <a:pt x="136" y="232"/>
                </a:lnTo>
                <a:lnTo>
                  <a:pt x="131" y="232"/>
                </a:lnTo>
                <a:lnTo>
                  <a:pt x="157" y="232"/>
                </a:lnTo>
                <a:lnTo>
                  <a:pt x="153" y="232"/>
                </a:lnTo>
                <a:lnTo>
                  <a:pt x="174" y="224"/>
                </a:lnTo>
                <a:lnTo>
                  <a:pt x="169" y="224"/>
                </a:lnTo>
                <a:lnTo>
                  <a:pt x="191" y="215"/>
                </a:lnTo>
                <a:lnTo>
                  <a:pt x="186" y="215"/>
                </a:lnTo>
                <a:lnTo>
                  <a:pt x="203" y="203"/>
                </a:lnTo>
                <a:lnTo>
                  <a:pt x="216" y="186"/>
                </a:lnTo>
                <a:lnTo>
                  <a:pt x="216" y="190"/>
                </a:lnTo>
                <a:lnTo>
                  <a:pt x="225" y="169"/>
                </a:lnTo>
                <a:lnTo>
                  <a:pt x="225" y="173"/>
                </a:lnTo>
                <a:lnTo>
                  <a:pt x="233" y="152"/>
                </a:lnTo>
                <a:lnTo>
                  <a:pt x="233" y="156"/>
                </a:lnTo>
                <a:lnTo>
                  <a:pt x="233" y="131"/>
                </a:lnTo>
                <a:lnTo>
                  <a:pt x="233" y="135"/>
                </a:lnTo>
                <a:lnTo>
                  <a:pt x="233" y="110"/>
                </a:lnTo>
                <a:close/>
              </a:path>
            </a:pathLst>
          </a:custGeom>
          <a:solidFill>
            <a:srgbClr val="457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tr-TR" sz="1890"/>
          </a:p>
        </p:txBody>
      </p:sp>
      <p:sp>
        <p:nvSpPr>
          <p:cNvPr id="40" name="Rectangle 32">
            <a:extLst>
              <a:ext uri="{FF2B5EF4-FFF2-40B4-BE49-F238E27FC236}">
                <a16:creationId xmlns:a16="http://schemas.microsoft.com/office/drawing/2014/main" id="{11F02BC8-C810-4A84-96FE-F89BB3075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820" y="1899819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3</a:t>
            </a:r>
            <a:endParaRPr lang="tr-TR" altLang="tr-TR" sz="1890"/>
          </a:p>
        </p:txBody>
      </p:sp>
      <p:sp>
        <p:nvSpPr>
          <p:cNvPr id="41" name="Rectangle 33">
            <a:extLst>
              <a:ext uri="{FF2B5EF4-FFF2-40B4-BE49-F238E27FC236}">
                <a16:creationId xmlns:a16="http://schemas.microsoft.com/office/drawing/2014/main" id="{2A9BF917-9A76-494B-9481-805FA70DC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479" y="1899819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4</a:t>
            </a:r>
            <a:endParaRPr lang="tr-TR" altLang="tr-TR" sz="1890"/>
          </a:p>
        </p:txBody>
      </p:sp>
      <p:sp>
        <p:nvSpPr>
          <p:cNvPr id="42" name="Rectangle 34">
            <a:extLst>
              <a:ext uri="{FF2B5EF4-FFF2-40B4-BE49-F238E27FC236}">
                <a16:creationId xmlns:a16="http://schemas.microsoft.com/office/drawing/2014/main" id="{672BF6A7-8663-4471-8AB6-A5CEBBA88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435" y="876583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6</a:t>
            </a:r>
            <a:endParaRPr lang="tr-TR" altLang="tr-TR" sz="1890"/>
          </a:p>
        </p:txBody>
      </p:sp>
      <p:sp>
        <p:nvSpPr>
          <p:cNvPr id="43" name="Rectangle 35">
            <a:extLst>
              <a:ext uri="{FF2B5EF4-FFF2-40B4-BE49-F238E27FC236}">
                <a16:creationId xmlns:a16="http://schemas.microsoft.com/office/drawing/2014/main" id="{934FE3B4-4869-44CE-BB2E-4A43BB2D6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094" y="876583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1</a:t>
            </a:r>
            <a:endParaRPr lang="tr-TR" altLang="tr-TR" sz="1890"/>
          </a:p>
        </p:txBody>
      </p:sp>
      <p:sp>
        <p:nvSpPr>
          <p:cNvPr id="44" name="Rectangle 36">
            <a:extLst>
              <a:ext uri="{FF2B5EF4-FFF2-40B4-BE49-F238E27FC236}">
                <a16:creationId xmlns:a16="http://schemas.microsoft.com/office/drawing/2014/main" id="{C720F87A-1FCD-4D86-B854-D350681BC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5050" y="1104895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5</a:t>
            </a:r>
            <a:endParaRPr lang="tr-TR" altLang="tr-TR" sz="1890"/>
          </a:p>
        </p:txBody>
      </p:sp>
      <p:sp>
        <p:nvSpPr>
          <p:cNvPr id="45" name="Rectangle 37">
            <a:extLst>
              <a:ext uri="{FF2B5EF4-FFF2-40B4-BE49-F238E27FC236}">
                <a16:creationId xmlns:a16="http://schemas.microsoft.com/office/drawing/2014/main" id="{DA5350E3-0CC6-4E7B-A879-EA5DDAE82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6709" y="1104895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5</a:t>
            </a:r>
            <a:endParaRPr lang="tr-TR" altLang="tr-TR" sz="1890"/>
          </a:p>
        </p:txBody>
      </p:sp>
      <p:sp>
        <p:nvSpPr>
          <p:cNvPr id="46" name="Rectangle 38">
            <a:extLst>
              <a:ext uri="{FF2B5EF4-FFF2-40B4-BE49-F238E27FC236}">
                <a16:creationId xmlns:a16="http://schemas.microsoft.com/office/drawing/2014/main" id="{B6F4EA48-59F7-4ACA-8544-CDD22DB50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665" y="1671508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4</a:t>
            </a:r>
            <a:endParaRPr lang="tr-TR" altLang="tr-TR" sz="1890"/>
          </a:p>
        </p:txBody>
      </p:sp>
      <p:sp>
        <p:nvSpPr>
          <p:cNvPr id="47" name="Rectangle 39">
            <a:extLst>
              <a:ext uri="{FF2B5EF4-FFF2-40B4-BE49-F238E27FC236}">
                <a16:creationId xmlns:a16="http://schemas.microsoft.com/office/drawing/2014/main" id="{C3CF1626-EB3A-4E09-B01C-65B543E98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324" y="1671508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0</a:t>
            </a:r>
            <a:endParaRPr lang="tr-TR" altLang="tr-TR" sz="1890"/>
          </a:p>
        </p:txBody>
      </p:sp>
      <p:sp>
        <p:nvSpPr>
          <p:cNvPr id="48" name="Rectangle 40">
            <a:extLst>
              <a:ext uri="{FF2B5EF4-FFF2-40B4-BE49-F238E27FC236}">
                <a16:creationId xmlns:a16="http://schemas.microsoft.com/office/drawing/2014/main" id="{A15EC332-5653-4950-BE47-A81381809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280" y="1253214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5</a:t>
            </a:r>
            <a:endParaRPr lang="tr-TR" altLang="tr-TR" sz="1890"/>
          </a:p>
        </p:txBody>
      </p:sp>
      <p:sp>
        <p:nvSpPr>
          <p:cNvPr id="49" name="Rectangle 41">
            <a:extLst>
              <a:ext uri="{FF2B5EF4-FFF2-40B4-BE49-F238E27FC236}">
                <a16:creationId xmlns:a16="http://schemas.microsoft.com/office/drawing/2014/main" id="{4A39AF54-B103-46C8-B45B-E91D7B07C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39" y="1253214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1</a:t>
            </a:r>
            <a:endParaRPr lang="tr-TR" altLang="tr-TR" sz="1890"/>
          </a:p>
        </p:txBody>
      </p:sp>
      <p:sp>
        <p:nvSpPr>
          <p:cNvPr id="50" name="Rectangle 42">
            <a:extLst>
              <a:ext uri="{FF2B5EF4-FFF2-40B4-BE49-F238E27FC236}">
                <a16:creationId xmlns:a16="http://schemas.microsoft.com/office/drawing/2014/main" id="{CBB14A57-EEA3-4284-8CA6-1C4CDC880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562" y="2238120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2</a:t>
            </a:r>
            <a:endParaRPr lang="tr-TR" altLang="tr-TR" sz="1890"/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9845CA38-A3D4-447A-BA1D-EF7F75980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3220" y="2238120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5</a:t>
            </a:r>
            <a:endParaRPr lang="tr-TR" altLang="tr-TR" sz="1890"/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id="{7E573271-0847-4016-9906-2B0B61E0B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176" y="1711504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3</a:t>
            </a:r>
            <a:endParaRPr lang="tr-TR" altLang="tr-TR" sz="1890"/>
          </a:p>
        </p:txBody>
      </p:sp>
      <p:sp>
        <p:nvSpPr>
          <p:cNvPr id="53" name="Rectangle 45">
            <a:extLst>
              <a:ext uri="{FF2B5EF4-FFF2-40B4-BE49-F238E27FC236}">
                <a16:creationId xmlns:a16="http://schemas.microsoft.com/office/drawing/2014/main" id="{9EE2C79A-5DAB-4EBD-AA15-B54292BD4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836" y="1711504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9</a:t>
            </a:r>
            <a:endParaRPr lang="tr-TR" altLang="tr-TR" sz="1890"/>
          </a:p>
        </p:txBody>
      </p:sp>
      <p:sp>
        <p:nvSpPr>
          <p:cNvPr id="54" name="Rectangle 46">
            <a:extLst>
              <a:ext uri="{FF2B5EF4-FFF2-40B4-BE49-F238E27FC236}">
                <a16:creationId xmlns:a16="http://schemas.microsoft.com/office/drawing/2014/main" id="{48866E28-E759-4B64-AD16-972CAC3BD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4792" y="2456432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1</a:t>
            </a:r>
            <a:endParaRPr lang="tr-TR" altLang="tr-TR" sz="1890"/>
          </a:p>
        </p:txBody>
      </p:sp>
      <p:sp>
        <p:nvSpPr>
          <p:cNvPr id="55" name="Rectangle 47">
            <a:extLst>
              <a:ext uri="{FF2B5EF4-FFF2-40B4-BE49-F238E27FC236}">
                <a16:creationId xmlns:a16="http://schemas.microsoft.com/office/drawing/2014/main" id="{5CCC1FBB-4E84-43BB-9885-57867A91B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6450" y="2456432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9</a:t>
            </a:r>
            <a:endParaRPr lang="tr-TR" altLang="tr-TR" sz="1890"/>
          </a:p>
        </p:txBody>
      </p:sp>
      <p:sp>
        <p:nvSpPr>
          <p:cNvPr id="56" name="Rectangle 48">
            <a:extLst>
              <a:ext uri="{FF2B5EF4-FFF2-40B4-BE49-F238E27FC236}">
                <a16:creationId xmlns:a16="http://schemas.microsoft.com/office/drawing/2014/main" id="{EAC3D475-287D-45B5-8F27-A84373974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406" y="2198124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2</a:t>
            </a:r>
            <a:endParaRPr lang="tr-TR" altLang="tr-TR" sz="1890"/>
          </a:p>
        </p:txBody>
      </p:sp>
      <p:sp>
        <p:nvSpPr>
          <p:cNvPr id="57" name="Rectangle 49">
            <a:extLst>
              <a:ext uri="{FF2B5EF4-FFF2-40B4-BE49-F238E27FC236}">
                <a16:creationId xmlns:a16="http://schemas.microsoft.com/office/drawing/2014/main" id="{BF694668-2C67-4FCE-956E-70B9ECE19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8066" y="2198124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6</a:t>
            </a:r>
            <a:endParaRPr lang="tr-TR" altLang="tr-TR" sz="1890"/>
          </a:p>
        </p:txBody>
      </p:sp>
      <p:sp>
        <p:nvSpPr>
          <p:cNvPr id="58" name="Rectangle 50">
            <a:extLst>
              <a:ext uri="{FF2B5EF4-FFF2-40B4-BE49-F238E27FC236}">
                <a16:creationId xmlns:a16="http://schemas.microsoft.com/office/drawing/2014/main" id="{399C28BB-DE96-4834-A6CC-04B24A6AA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022" y="359966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7</a:t>
            </a:r>
            <a:endParaRPr lang="tr-TR" altLang="tr-TR" sz="1890"/>
          </a:p>
        </p:txBody>
      </p:sp>
      <p:sp>
        <p:nvSpPr>
          <p:cNvPr id="59" name="Rectangle 51">
            <a:extLst>
              <a:ext uri="{FF2B5EF4-FFF2-40B4-BE49-F238E27FC236}">
                <a16:creationId xmlns:a16="http://schemas.microsoft.com/office/drawing/2014/main" id="{F3F94D89-44FA-4E50-9200-EC23175CE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9681" y="359966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5</a:t>
            </a:r>
            <a:endParaRPr lang="tr-TR" altLang="tr-TR" sz="1890"/>
          </a:p>
        </p:txBody>
      </p:sp>
      <p:sp>
        <p:nvSpPr>
          <p:cNvPr id="60" name="Rectangle 52">
            <a:extLst>
              <a:ext uri="{FF2B5EF4-FFF2-40B4-BE49-F238E27FC236}">
                <a16:creationId xmlns:a16="http://schemas.microsoft.com/office/drawing/2014/main" id="{B042D192-3281-4968-8675-E14557A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637" y="2764737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1</a:t>
            </a:r>
            <a:endParaRPr lang="tr-TR" altLang="tr-TR" sz="1890"/>
          </a:p>
        </p:txBody>
      </p:sp>
      <p:sp>
        <p:nvSpPr>
          <p:cNvPr id="61" name="Rectangle 53">
            <a:extLst>
              <a:ext uri="{FF2B5EF4-FFF2-40B4-BE49-F238E27FC236}">
                <a16:creationId xmlns:a16="http://schemas.microsoft.com/office/drawing/2014/main" id="{2B7305D8-04B5-4CBA-90AE-5085D8ACD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296" y="2764737"/>
            <a:ext cx="81754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37"/>
            <a:r>
              <a:rPr lang="tr-TR" altLang="tr-TR" sz="1260">
                <a:solidFill>
                  <a:srgbClr val="626262"/>
                </a:solidFill>
                <a:latin typeface="Calibri" panose="020F0502020204030204" pitchFamily="34" charset="0"/>
              </a:rPr>
              <a:t>1</a:t>
            </a:r>
            <a:endParaRPr lang="tr-TR" altLang="tr-TR" sz="1890"/>
          </a:p>
        </p:txBody>
      </p:sp>
      <p:grpSp>
        <p:nvGrpSpPr>
          <p:cNvPr id="142" name="Grup 141">
            <a:extLst>
              <a:ext uri="{FF2B5EF4-FFF2-40B4-BE49-F238E27FC236}">
                <a16:creationId xmlns:a16="http://schemas.microsoft.com/office/drawing/2014/main" id="{B5603EE5-518F-4883-AB50-AB8E48C30AA8}"/>
              </a:ext>
            </a:extLst>
          </p:cNvPr>
          <p:cNvGrpSpPr/>
          <p:nvPr/>
        </p:nvGrpSpPr>
        <p:grpSpPr>
          <a:xfrm>
            <a:off x="670200" y="379964"/>
            <a:ext cx="163413" cy="3193612"/>
            <a:chOff x="638175" y="361950"/>
            <a:chExt cx="155666" cy="3042206"/>
          </a:xfrm>
        </p:grpSpPr>
        <p:sp>
          <p:nvSpPr>
            <p:cNvPr id="62" name="Rectangle 54">
              <a:extLst>
                <a:ext uri="{FF2B5EF4-FFF2-40B4-BE49-F238E27FC236}">
                  <a16:creationId xmlns:a16="http://schemas.microsoft.com/office/drawing/2014/main" id="{B485BDE4-C87E-453B-A168-545BEE4DE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3219450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0</a:t>
              </a:r>
              <a:endParaRPr lang="tr-TR" altLang="tr-TR" sz="1890"/>
            </a:p>
          </p:txBody>
        </p:sp>
        <p:sp>
          <p:nvSpPr>
            <p:cNvPr id="64" name="Rectangle 56">
              <a:extLst>
                <a:ext uri="{FF2B5EF4-FFF2-40B4-BE49-F238E27FC236}">
                  <a16:creationId xmlns:a16="http://schemas.microsoft.com/office/drawing/2014/main" id="{EDF61539-575E-4D07-AD16-E59F4B3D7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2860675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0</a:t>
              </a:r>
              <a:endParaRPr lang="tr-TR" altLang="tr-TR" sz="1890"/>
            </a:p>
          </p:txBody>
        </p:sp>
        <p:sp>
          <p:nvSpPr>
            <p:cNvPr id="66" name="Rectangle 58">
              <a:extLst>
                <a:ext uri="{FF2B5EF4-FFF2-40B4-BE49-F238E27FC236}">
                  <a16:creationId xmlns:a16="http://schemas.microsoft.com/office/drawing/2014/main" id="{27B5822A-F0A1-44DB-99C6-9A065DC43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2509838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0</a:t>
              </a:r>
              <a:endParaRPr lang="tr-TR" altLang="tr-TR" sz="1890"/>
            </a:p>
          </p:txBody>
        </p:sp>
        <p:sp>
          <p:nvSpPr>
            <p:cNvPr id="68" name="Rectangle 60">
              <a:extLst>
                <a:ext uri="{FF2B5EF4-FFF2-40B4-BE49-F238E27FC236}">
                  <a16:creationId xmlns:a16="http://schemas.microsoft.com/office/drawing/2014/main" id="{29E18F0C-EE5C-4892-BF4F-B4EFC22E4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2151063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0</a:t>
              </a:r>
              <a:endParaRPr lang="tr-TR" altLang="tr-TR" sz="1890"/>
            </a:p>
          </p:txBody>
        </p:sp>
        <p:sp>
          <p:nvSpPr>
            <p:cNvPr id="70" name="Rectangle 62">
              <a:extLst>
                <a:ext uri="{FF2B5EF4-FFF2-40B4-BE49-F238E27FC236}">
                  <a16:creationId xmlns:a16="http://schemas.microsoft.com/office/drawing/2014/main" id="{79C624EA-F03B-41FC-A22B-D28AB4F2C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790700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 dirty="0">
                  <a:solidFill>
                    <a:srgbClr val="7C7C7C"/>
                  </a:solidFill>
                  <a:latin typeface="Calibri" panose="020F0502020204030204" pitchFamily="34" charset="0"/>
                </a:rPr>
                <a:t>0</a:t>
              </a:r>
              <a:endParaRPr lang="tr-TR" altLang="tr-TR" sz="1890" dirty="0"/>
            </a:p>
          </p:txBody>
        </p:sp>
        <p:sp>
          <p:nvSpPr>
            <p:cNvPr id="72" name="Rectangle 64">
              <a:extLst>
                <a:ext uri="{FF2B5EF4-FFF2-40B4-BE49-F238E27FC236}">
                  <a16:creationId xmlns:a16="http://schemas.microsoft.com/office/drawing/2014/main" id="{A3A4C756-DCF0-4B55-BACF-80C4F9B0C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430338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0</a:t>
              </a:r>
              <a:endParaRPr lang="tr-TR" altLang="tr-TR" sz="1890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031D9F80-4500-4CB9-9DF8-6CAA718EE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071563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0</a:t>
              </a:r>
              <a:endParaRPr lang="tr-TR" altLang="tr-TR" sz="1890"/>
            </a:p>
          </p:txBody>
        </p:sp>
        <p:sp>
          <p:nvSpPr>
            <p:cNvPr id="76" name="Rectangle 68">
              <a:extLst>
                <a:ext uri="{FF2B5EF4-FFF2-40B4-BE49-F238E27FC236}">
                  <a16:creationId xmlns:a16="http://schemas.microsoft.com/office/drawing/2014/main" id="{45FAEBE2-527C-4D2C-B986-7F35C7C2D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720725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0</a:t>
              </a:r>
              <a:endParaRPr lang="tr-TR" altLang="tr-TR" sz="1890"/>
            </a:p>
          </p:txBody>
        </p:sp>
        <p:grpSp>
          <p:nvGrpSpPr>
            <p:cNvPr id="141" name="Grup 140">
              <a:extLst>
                <a:ext uri="{FF2B5EF4-FFF2-40B4-BE49-F238E27FC236}">
                  <a16:creationId xmlns:a16="http://schemas.microsoft.com/office/drawing/2014/main" id="{0F6978CB-2664-4BDC-AC41-AAFB1F41672C}"/>
                </a:ext>
              </a:extLst>
            </p:cNvPr>
            <p:cNvGrpSpPr/>
            <p:nvPr/>
          </p:nvGrpSpPr>
          <p:grpSpPr>
            <a:xfrm>
              <a:off x="638175" y="361950"/>
              <a:ext cx="77878" cy="2683431"/>
              <a:chOff x="638175" y="361950"/>
              <a:chExt cx="77878" cy="2683431"/>
            </a:xfrm>
          </p:grpSpPr>
          <p:sp>
            <p:nvSpPr>
              <p:cNvPr id="63" name="Rectangle 55">
                <a:extLst>
                  <a:ext uri="{FF2B5EF4-FFF2-40B4-BE49-F238E27FC236}">
                    <a16:creationId xmlns:a16="http://schemas.microsoft.com/office/drawing/2014/main" id="{2E051AEB-C525-401C-AE1E-31532F6BF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175" y="2860675"/>
                <a:ext cx="77878" cy="184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59937"/>
                <a:r>
                  <a:rPr lang="tr-TR" altLang="tr-TR" sz="1260">
                    <a:solidFill>
                      <a:srgbClr val="7C7C7C"/>
                    </a:solidFill>
                    <a:latin typeface="Calibri" panose="020F0502020204030204" pitchFamily="34" charset="0"/>
                  </a:rPr>
                  <a:t>1</a:t>
                </a:r>
                <a:endParaRPr lang="tr-TR" altLang="tr-TR" sz="1890"/>
              </a:p>
            </p:txBody>
          </p:sp>
          <p:sp>
            <p:nvSpPr>
              <p:cNvPr id="65" name="Rectangle 57">
                <a:extLst>
                  <a:ext uri="{FF2B5EF4-FFF2-40B4-BE49-F238E27FC236}">
                    <a16:creationId xmlns:a16="http://schemas.microsoft.com/office/drawing/2014/main" id="{F1B85C30-78ED-4331-9FFB-38D3FF5CD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175" y="2509838"/>
                <a:ext cx="77878" cy="184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59937"/>
                <a:r>
                  <a:rPr lang="tr-TR" altLang="tr-TR" sz="1260">
                    <a:solidFill>
                      <a:srgbClr val="7C7C7C"/>
                    </a:solidFill>
                    <a:latin typeface="Calibri" panose="020F0502020204030204" pitchFamily="34" charset="0"/>
                  </a:rPr>
                  <a:t>2</a:t>
                </a:r>
                <a:endParaRPr lang="tr-TR" altLang="tr-TR" sz="1890"/>
              </a:p>
            </p:txBody>
          </p:sp>
          <p:sp>
            <p:nvSpPr>
              <p:cNvPr id="67" name="Rectangle 59">
                <a:extLst>
                  <a:ext uri="{FF2B5EF4-FFF2-40B4-BE49-F238E27FC236}">
                    <a16:creationId xmlns:a16="http://schemas.microsoft.com/office/drawing/2014/main" id="{49536FF1-21DD-4C7E-B1C2-637AA4F30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175" y="2151063"/>
                <a:ext cx="77878" cy="184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59937"/>
                <a:r>
                  <a:rPr lang="tr-TR" altLang="tr-TR" sz="1260">
                    <a:solidFill>
                      <a:srgbClr val="7C7C7C"/>
                    </a:solidFill>
                    <a:latin typeface="Calibri" panose="020F0502020204030204" pitchFamily="34" charset="0"/>
                  </a:rPr>
                  <a:t>3</a:t>
                </a:r>
                <a:endParaRPr lang="tr-TR" altLang="tr-TR" sz="1890"/>
              </a:p>
            </p:txBody>
          </p:sp>
          <p:sp>
            <p:nvSpPr>
              <p:cNvPr id="69" name="Rectangle 61">
                <a:extLst>
                  <a:ext uri="{FF2B5EF4-FFF2-40B4-BE49-F238E27FC236}">
                    <a16:creationId xmlns:a16="http://schemas.microsoft.com/office/drawing/2014/main" id="{0DC47E5C-D01F-490B-AA6F-7D90F6EEC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175" y="1790700"/>
                <a:ext cx="77878" cy="184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59937"/>
                <a:r>
                  <a:rPr lang="tr-TR" altLang="tr-TR" sz="1260">
                    <a:solidFill>
                      <a:srgbClr val="7C7C7C"/>
                    </a:solidFill>
                    <a:latin typeface="Calibri" panose="020F0502020204030204" pitchFamily="34" charset="0"/>
                  </a:rPr>
                  <a:t>4</a:t>
                </a:r>
                <a:endParaRPr lang="tr-TR" altLang="tr-TR" sz="1890"/>
              </a:p>
            </p:txBody>
          </p:sp>
          <p:sp>
            <p:nvSpPr>
              <p:cNvPr id="71" name="Rectangle 63">
                <a:extLst>
                  <a:ext uri="{FF2B5EF4-FFF2-40B4-BE49-F238E27FC236}">
                    <a16:creationId xmlns:a16="http://schemas.microsoft.com/office/drawing/2014/main" id="{305CA4A5-F1F5-4DFF-8FE8-994D5B2D7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175" y="1430338"/>
                <a:ext cx="77878" cy="184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59937"/>
                <a:r>
                  <a:rPr lang="tr-TR" altLang="tr-TR" sz="1260">
                    <a:solidFill>
                      <a:srgbClr val="7C7C7C"/>
                    </a:solidFill>
                    <a:latin typeface="Calibri" panose="020F0502020204030204" pitchFamily="34" charset="0"/>
                  </a:rPr>
                  <a:t>5</a:t>
                </a:r>
                <a:endParaRPr lang="tr-TR" altLang="tr-TR" sz="1890"/>
              </a:p>
            </p:txBody>
          </p:sp>
          <p:sp>
            <p:nvSpPr>
              <p:cNvPr id="73" name="Rectangle 65">
                <a:extLst>
                  <a:ext uri="{FF2B5EF4-FFF2-40B4-BE49-F238E27FC236}">
                    <a16:creationId xmlns:a16="http://schemas.microsoft.com/office/drawing/2014/main" id="{34015C8F-7861-450A-ABA2-1364CDDA3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175" y="1071563"/>
                <a:ext cx="77878" cy="184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59937"/>
                <a:r>
                  <a:rPr lang="tr-TR" altLang="tr-TR" sz="1260">
                    <a:solidFill>
                      <a:srgbClr val="7C7C7C"/>
                    </a:solidFill>
                    <a:latin typeface="Calibri" panose="020F0502020204030204" pitchFamily="34" charset="0"/>
                  </a:rPr>
                  <a:t>6</a:t>
                </a:r>
                <a:endParaRPr lang="tr-TR" altLang="tr-TR" sz="1890"/>
              </a:p>
            </p:txBody>
          </p:sp>
          <p:sp>
            <p:nvSpPr>
              <p:cNvPr id="75" name="Rectangle 67">
                <a:extLst>
                  <a:ext uri="{FF2B5EF4-FFF2-40B4-BE49-F238E27FC236}">
                    <a16:creationId xmlns:a16="http://schemas.microsoft.com/office/drawing/2014/main" id="{9202DEE7-9ECB-440D-93B1-D24BC62F6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175" y="720725"/>
                <a:ext cx="77878" cy="184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59937"/>
                <a:r>
                  <a:rPr lang="tr-TR" altLang="tr-TR" sz="1260">
                    <a:solidFill>
                      <a:srgbClr val="7C7C7C"/>
                    </a:solidFill>
                    <a:latin typeface="Calibri" panose="020F0502020204030204" pitchFamily="34" charset="0"/>
                  </a:rPr>
                  <a:t>7</a:t>
                </a:r>
                <a:endParaRPr lang="tr-TR" altLang="tr-TR" sz="1890"/>
              </a:p>
            </p:txBody>
          </p:sp>
          <p:sp>
            <p:nvSpPr>
              <p:cNvPr id="77" name="Rectangle 69">
                <a:extLst>
                  <a:ext uri="{FF2B5EF4-FFF2-40B4-BE49-F238E27FC236}">
                    <a16:creationId xmlns:a16="http://schemas.microsoft.com/office/drawing/2014/main" id="{A73B80E5-902D-41FD-A56E-306C5D3D6C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175" y="361950"/>
                <a:ext cx="77878" cy="184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59937"/>
                <a:r>
                  <a:rPr lang="tr-TR" altLang="tr-TR" sz="1260">
                    <a:solidFill>
                      <a:srgbClr val="7C7C7C"/>
                    </a:solidFill>
                    <a:latin typeface="Calibri" panose="020F0502020204030204" pitchFamily="34" charset="0"/>
                  </a:rPr>
                  <a:t>8</a:t>
                </a:r>
                <a:endParaRPr lang="tr-TR" altLang="tr-TR" sz="1890"/>
              </a:p>
            </p:txBody>
          </p:sp>
        </p:grpSp>
        <p:sp>
          <p:nvSpPr>
            <p:cNvPr id="78" name="Rectangle 70">
              <a:extLst>
                <a:ext uri="{FF2B5EF4-FFF2-40B4-BE49-F238E27FC236}">
                  <a16:creationId xmlns:a16="http://schemas.microsoft.com/office/drawing/2014/main" id="{CF6B92CE-069C-4769-9891-61903D716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361950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0</a:t>
              </a:r>
              <a:endParaRPr lang="tr-TR" altLang="tr-TR" sz="1890"/>
            </a:p>
          </p:txBody>
        </p:sp>
      </p:grpSp>
      <p:grpSp>
        <p:nvGrpSpPr>
          <p:cNvPr id="140" name="Grup 139">
            <a:extLst>
              <a:ext uri="{FF2B5EF4-FFF2-40B4-BE49-F238E27FC236}">
                <a16:creationId xmlns:a16="http://schemas.microsoft.com/office/drawing/2014/main" id="{487A6A84-DB2C-4CB8-83A6-5C88BB6CBA74}"/>
              </a:ext>
            </a:extLst>
          </p:cNvPr>
          <p:cNvGrpSpPr/>
          <p:nvPr/>
        </p:nvGrpSpPr>
        <p:grpSpPr>
          <a:xfrm>
            <a:off x="1103493" y="3573816"/>
            <a:ext cx="5724548" cy="193898"/>
            <a:chOff x="925513" y="4011614"/>
            <a:chExt cx="5453153" cy="184706"/>
          </a:xfrm>
        </p:grpSpPr>
        <p:sp>
          <p:nvSpPr>
            <p:cNvPr id="79" name="Rectangle 71">
              <a:extLst>
                <a:ext uri="{FF2B5EF4-FFF2-40B4-BE49-F238E27FC236}">
                  <a16:creationId xmlns:a16="http://schemas.microsoft.com/office/drawing/2014/main" id="{0C8C5BFB-3ED8-48A0-B25D-3277BBFDF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513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1</a:t>
              </a:r>
              <a:endParaRPr lang="tr-TR" altLang="tr-TR" sz="1890"/>
            </a:p>
          </p:txBody>
        </p:sp>
        <p:sp>
          <p:nvSpPr>
            <p:cNvPr id="80" name="Rectangle 72">
              <a:extLst>
                <a:ext uri="{FF2B5EF4-FFF2-40B4-BE49-F238E27FC236}">
                  <a16:creationId xmlns:a16="http://schemas.microsoft.com/office/drawing/2014/main" id="{5BE15373-B500-45E0-83F6-B82A4707A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301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9</a:t>
              </a:r>
              <a:endParaRPr lang="tr-TR" altLang="tr-TR" sz="1890"/>
            </a:p>
          </p:txBody>
        </p:sp>
        <p:sp>
          <p:nvSpPr>
            <p:cNvPr id="81" name="Rectangle 73">
              <a:extLst>
                <a:ext uri="{FF2B5EF4-FFF2-40B4-BE49-F238E27FC236}">
                  <a16:creationId xmlns:a16="http://schemas.microsoft.com/office/drawing/2014/main" id="{97FCE2C9-9945-47FA-A83C-C44420351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563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7</a:t>
              </a:r>
              <a:endParaRPr lang="tr-TR" altLang="tr-TR" sz="1890"/>
            </a:p>
          </p:txBody>
        </p:sp>
        <p:sp>
          <p:nvSpPr>
            <p:cNvPr id="82" name="Rectangle 74">
              <a:extLst>
                <a:ext uri="{FF2B5EF4-FFF2-40B4-BE49-F238E27FC236}">
                  <a16:creationId xmlns:a16="http://schemas.microsoft.com/office/drawing/2014/main" id="{FEC1087D-8BF7-4B94-99C7-DC0DCD777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9351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1</a:t>
              </a:r>
              <a:endParaRPr lang="tr-TR" altLang="tr-TR" sz="1890"/>
            </a:p>
          </p:txBody>
        </p:sp>
        <p:sp>
          <p:nvSpPr>
            <p:cNvPr id="83" name="Rectangle 75">
              <a:extLst>
                <a:ext uri="{FF2B5EF4-FFF2-40B4-BE49-F238E27FC236}">
                  <a16:creationId xmlns:a16="http://schemas.microsoft.com/office/drawing/2014/main" id="{B1CF086A-4E49-4735-BAAE-7F826CD2F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1451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1</a:t>
              </a:r>
              <a:endParaRPr lang="tr-TR" altLang="tr-TR" sz="1890"/>
            </a:p>
          </p:txBody>
        </p:sp>
        <p:sp>
          <p:nvSpPr>
            <p:cNvPr id="84" name="Rectangle 76">
              <a:extLst>
                <a:ext uri="{FF2B5EF4-FFF2-40B4-BE49-F238E27FC236}">
                  <a16:creationId xmlns:a16="http://schemas.microsoft.com/office/drawing/2014/main" id="{3C63A3C9-E7F8-4173-8E9C-43F504776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238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9</a:t>
              </a:r>
              <a:endParaRPr lang="tr-TR" altLang="tr-TR" sz="1890"/>
            </a:p>
          </p:txBody>
        </p:sp>
        <p:sp>
          <p:nvSpPr>
            <p:cNvPr id="85" name="Rectangle 77">
              <a:extLst>
                <a:ext uri="{FF2B5EF4-FFF2-40B4-BE49-F238E27FC236}">
                  <a16:creationId xmlns:a16="http://schemas.microsoft.com/office/drawing/2014/main" id="{81A47B78-BC57-4184-B8F0-FC3A40EF5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501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7</a:t>
              </a:r>
              <a:endParaRPr lang="tr-TR" altLang="tr-TR" sz="1890"/>
            </a:p>
          </p:txBody>
        </p:sp>
        <p:sp>
          <p:nvSpPr>
            <p:cNvPr id="86" name="Rectangle 78">
              <a:extLst>
                <a:ext uri="{FF2B5EF4-FFF2-40B4-BE49-F238E27FC236}">
                  <a16:creationId xmlns:a16="http://schemas.microsoft.com/office/drawing/2014/main" id="{D21EBDA8-BED9-4C95-9C7F-B6CB2599F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5288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2</a:t>
              </a:r>
              <a:endParaRPr lang="tr-TR" altLang="tr-TR" sz="1890"/>
            </a:p>
          </p:txBody>
        </p:sp>
        <p:sp>
          <p:nvSpPr>
            <p:cNvPr id="87" name="Rectangle 79">
              <a:extLst>
                <a:ext uri="{FF2B5EF4-FFF2-40B4-BE49-F238E27FC236}">
                  <a16:creationId xmlns:a16="http://schemas.microsoft.com/office/drawing/2014/main" id="{C70C9B29-DC64-4C96-B0E6-E2672BEE2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7863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1</a:t>
              </a:r>
              <a:endParaRPr lang="tr-TR" altLang="tr-TR" sz="1890"/>
            </a:p>
          </p:txBody>
        </p:sp>
        <p:sp>
          <p:nvSpPr>
            <p:cNvPr id="88" name="Rectangle 80">
              <a:extLst>
                <a:ext uri="{FF2B5EF4-FFF2-40B4-BE49-F238E27FC236}">
                  <a16:creationId xmlns:a16="http://schemas.microsoft.com/office/drawing/2014/main" id="{55164AE8-06A1-4BE0-8775-2CFBAB13F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651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9</a:t>
              </a:r>
              <a:endParaRPr lang="tr-TR" altLang="tr-TR" sz="1890"/>
            </a:p>
          </p:txBody>
        </p:sp>
        <p:sp>
          <p:nvSpPr>
            <p:cNvPr id="89" name="Rectangle 81">
              <a:extLst>
                <a:ext uri="{FF2B5EF4-FFF2-40B4-BE49-F238E27FC236}">
                  <a16:creationId xmlns:a16="http://schemas.microsoft.com/office/drawing/2014/main" id="{55D8EB87-8E02-4B44-A09F-D0385B82C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3438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7</a:t>
              </a:r>
              <a:endParaRPr lang="tr-TR" altLang="tr-TR" sz="1890"/>
            </a:p>
          </p:txBody>
        </p:sp>
        <p:sp>
          <p:nvSpPr>
            <p:cNvPr id="90" name="Rectangle 82">
              <a:extLst>
                <a:ext uri="{FF2B5EF4-FFF2-40B4-BE49-F238E27FC236}">
                  <a16:creationId xmlns:a16="http://schemas.microsoft.com/office/drawing/2014/main" id="{86B5FA9E-40F2-47F2-A7F0-020E464D8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1226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3</a:t>
              </a:r>
              <a:endParaRPr lang="tr-TR" altLang="tr-TR" sz="1890"/>
            </a:p>
          </p:txBody>
        </p:sp>
        <p:sp>
          <p:nvSpPr>
            <p:cNvPr id="91" name="Rectangle 83">
              <a:extLst>
                <a:ext uri="{FF2B5EF4-FFF2-40B4-BE49-F238E27FC236}">
                  <a16:creationId xmlns:a16="http://schemas.microsoft.com/office/drawing/2014/main" id="{3022B6E6-F66E-41D6-B3C1-B19D09864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3801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1</a:t>
              </a:r>
              <a:endParaRPr lang="tr-TR" altLang="tr-TR" sz="1890"/>
            </a:p>
          </p:txBody>
        </p:sp>
        <p:sp>
          <p:nvSpPr>
            <p:cNvPr id="92" name="Rectangle 84">
              <a:extLst>
                <a:ext uri="{FF2B5EF4-FFF2-40B4-BE49-F238E27FC236}">
                  <a16:creationId xmlns:a16="http://schemas.microsoft.com/office/drawing/2014/main" id="{FC30B9B3-D7E5-47DD-ADF5-76270AF91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1588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9</a:t>
              </a:r>
              <a:endParaRPr lang="tr-TR" altLang="tr-TR" sz="1890"/>
            </a:p>
          </p:txBody>
        </p:sp>
        <p:sp>
          <p:nvSpPr>
            <p:cNvPr id="93" name="Rectangle 85">
              <a:extLst>
                <a:ext uri="{FF2B5EF4-FFF2-40B4-BE49-F238E27FC236}">
                  <a16:creationId xmlns:a16="http://schemas.microsoft.com/office/drawing/2014/main" id="{F8BAB52E-27E6-4F36-82D5-50E24EB23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9376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7</a:t>
              </a:r>
              <a:endParaRPr lang="tr-TR" altLang="tr-TR" sz="1890"/>
            </a:p>
          </p:txBody>
        </p:sp>
        <p:sp>
          <p:nvSpPr>
            <p:cNvPr id="94" name="Rectangle 86">
              <a:extLst>
                <a:ext uri="{FF2B5EF4-FFF2-40B4-BE49-F238E27FC236}">
                  <a16:creationId xmlns:a16="http://schemas.microsoft.com/office/drawing/2014/main" id="{EADAB55A-AC53-4B2E-852B-139D17C31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163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4</a:t>
              </a:r>
              <a:endParaRPr lang="tr-TR" altLang="tr-TR" sz="1890"/>
            </a:p>
          </p:txBody>
        </p:sp>
        <p:sp>
          <p:nvSpPr>
            <p:cNvPr id="95" name="Rectangle 87">
              <a:extLst>
                <a:ext uri="{FF2B5EF4-FFF2-40B4-BE49-F238E27FC236}">
                  <a16:creationId xmlns:a16="http://schemas.microsoft.com/office/drawing/2014/main" id="{7FD4BB55-6ED0-455B-A9A0-9A878BBF4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738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1</a:t>
              </a:r>
              <a:endParaRPr lang="tr-TR" altLang="tr-TR" sz="1890"/>
            </a:p>
          </p:txBody>
        </p:sp>
        <p:sp>
          <p:nvSpPr>
            <p:cNvPr id="96" name="Rectangle 88">
              <a:extLst>
                <a:ext uri="{FF2B5EF4-FFF2-40B4-BE49-F238E27FC236}">
                  <a16:creationId xmlns:a16="http://schemas.microsoft.com/office/drawing/2014/main" id="{C55FC9DE-2EB5-41B9-BD6F-D36E46FC7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7526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9</a:t>
              </a:r>
              <a:endParaRPr lang="tr-TR" altLang="tr-TR" sz="1890"/>
            </a:p>
          </p:txBody>
        </p:sp>
        <p:sp>
          <p:nvSpPr>
            <p:cNvPr id="97" name="Rectangle 89">
              <a:extLst>
                <a:ext uri="{FF2B5EF4-FFF2-40B4-BE49-F238E27FC236}">
                  <a16:creationId xmlns:a16="http://schemas.microsoft.com/office/drawing/2014/main" id="{29E8379A-CA03-4ABA-B347-71174A7FE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313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 dirty="0">
                  <a:solidFill>
                    <a:srgbClr val="7C7C7C"/>
                  </a:solidFill>
                  <a:latin typeface="Calibri" panose="020F0502020204030204" pitchFamily="34" charset="0"/>
                </a:rPr>
                <a:t>7</a:t>
              </a:r>
              <a:endParaRPr lang="tr-TR" altLang="tr-TR" sz="1890" dirty="0"/>
            </a:p>
          </p:txBody>
        </p:sp>
        <p:sp>
          <p:nvSpPr>
            <p:cNvPr id="98" name="Rectangle 90">
              <a:extLst>
                <a:ext uri="{FF2B5EF4-FFF2-40B4-BE49-F238E27FC236}">
                  <a16:creationId xmlns:a16="http://schemas.microsoft.com/office/drawing/2014/main" id="{ECF190CB-47F4-4BF2-9A1D-4B4E29F24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4688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5</a:t>
              </a:r>
              <a:endParaRPr lang="tr-TR" altLang="tr-TR" sz="1890"/>
            </a:p>
          </p:txBody>
        </p:sp>
        <p:sp>
          <p:nvSpPr>
            <p:cNvPr id="99" name="Rectangle 91">
              <a:extLst>
                <a:ext uri="{FF2B5EF4-FFF2-40B4-BE49-F238E27FC236}">
                  <a16:creationId xmlns:a16="http://schemas.microsoft.com/office/drawing/2014/main" id="{C9946368-2660-4B72-9981-E39D6EB54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676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1</a:t>
              </a:r>
              <a:endParaRPr lang="tr-TR" altLang="tr-TR" sz="1890"/>
            </a:p>
          </p:txBody>
        </p:sp>
        <p:sp>
          <p:nvSpPr>
            <p:cNvPr id="100" name="Rectangle 92">
              <a:extLst>
                <a:ext uri="{FF2B5EF4-FFF2-40B4-BE49-F238E27FC236}">
                  <a16:creationId xmlns:a16="http://schemas.microsoft.com/office/drawing/2014/main" id="{039CDB58-20D3-4160-817F-4F12503FC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5051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9</a:t>
              </a:r>
              <a:endParaRPr lang="tr-TR" altLang="tr-TR" sz="1890"/>
            </a:p>
          </p:txBody>
        </p:sp>
        <p:sp>
          <p:nvSpPr>
            <p:cNvPr id="101" name="Rectangle 93">
              <a:extLst>
                <a:ext uri="{FF2B5EF4-FFF2-40B4-BE49-F238E27FC236}">
                  <a16:creationId xmlns:a16="http://schemas.microsoft.com/office/drawing/2014/main" id="{FC30DA58-E49A-4FE3-9B3F-4AC0A7BB2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2838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 dirty="0">
                  <a:solidFill>
                    <a:srgbClr val="7C7C7C"/>
                  </a:solidFill>
                  <a:latin typeface="Calibri" panose="020F0502020204030204" pitchFamily="34" charset="0"/>
                </a:rPr>
                <a:t>7</a:t>
              </a:r>
              <a:endParaRPr lang="tr-TR" altLang="tr-TR" sz="1890" dirty="0"/>
            </a:p>
          </p:txBody>
        </p:sp>
        <p:sp>
          <p:nvSpPr>
            <p:cNvPr id="102" name="Rectangle 94">
              <a:extLst>
                <a:ext uri="{FF2B5EF4-FFF2-40B4-BE49-F238E27FC236}">
                  <a16:creationId xmlns:a16="http://schemas.microsoft.com/office/drawing/2014/main" id="{826470CB-5B17-42E2-A722-27889961A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0626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6</a:t>
              </a:r>
              <a:endParaRPr lang="tr-TR" altLang="tr-TR" sz="1890"/>
            </a:p>
          </p:txBody>
        </p:sp>
        <p:sp>
          <p:nvSpPr>
            <p:cNvPr id="104" name="Rectangle 96">
              <a:extLst>
                <a:ext uri="{FF2B5EF4-FFF2-40B4-BE49-F238E27FC236}">
                  <a16:creationId xmlns:a16="http://schemas.microsoft.com/office/drawing/2014/main" id="{FC09DD8B-5034-48B2-8A84-FAB13C06F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2441" y="4011614"/>
              <a:ext cx="155754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 dirty="0">
                  <a:solidFill>
                    <a:srgbClr val="7C7C7C"/>
                  </a:solidFill>
                  <a:latin typeface="Calibri" panose="020F0502020204030204" pitchFamily="34" charset="0"/>
                </a:rPr>
                <a:t>19</a:t>
              </a:r>
              <a:endParaRPr lang="tr-TR" altLang="tr-TR" sz="1890" dirty="0"/>
            </a:p>
          </p:txBody>
        </p:sp>
        <p:sp>
          <p:nvSpPr>
            <p:cNvPr id="105" name="Rectangle 97">
              <a:extLst>
                <a:ext uri="{FF2B5EF4-FFF2-40B4-BE49-F238E27FC236}">
                  <a16:creationId xmlns:a16="http://schemas.microsoft.com/office/drawing/2014/main" id="{77577053-7AE7-4F14-A2A1-96E0BD497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8776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7</a:t>
              </a:r>
              <a:endParaRPr lang="tr-TR" altLang="tr-TR" sz="1890"/>
            </a:p>
          </p:txBody>
        </p:sp>
        <p:sp>
          <p:nvSpPr>
            <p:cNvPr id="106" name="Rectangle 98">
              <a:extLst>
                <a:ext uri="{FF2B5EF4-FFF2-40B4-BE49-F238E27FC236}">
                  <a16:creationId xmlns:a16="http://schemas.microsoft.com/office/drawing/2014/main" id="{47968583-DDF1-4DC3-96F2-524E7E5D5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6563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7</a:t>
              </a:r>
              <a:endParaRPr lang="tr-TR" altLang="tr-TR" sz="1890"/>
            </a:p>
          </p:txBody>
        </p:sp>
        <p:sp>
          <p:nvSpPr>
            <p:cNvPr id="107" name="Rectangle 99">
              <a:extLst>
                <a:ext uri="{FF2B5EF4-FFF2-40B4-BE49-F238E27FC236}">
                  <a16:creationId xmlns:a16="http://schemas.microsoft.com/office/drawing/2014/main" id="{0B70CF7F-9C8A-4628-BD9F-B83EECA56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9138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1</a:t>
              </a:r>
              <a:endParaRPr lang="tr-TR" altLang="tr-TR" sz="1890"/>
            </a:p>
          </p:txBody>
        </p:sp>
        <p:sp>
          <p:nvSpPr>
            <p:cNvPr id="108" name="Rectangle 100">
              <a:extLst>
                <a:ext uri="{FF2B5EF4-FFF2-40B4-BE49-F238E27FC236}">
                  <a16:creationId xmlns:a16="http://schemas.microsoft.com/office/drawing/2014/main" id="{406A6559-6506-4501-BE78-F59570679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926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9</a:t>
              </a:r>
              <a:endParaRPr lang="tr-TR" altLang="tr-TR" sz="1890"/>
            </a:p>
          </p:txBody>
        </p:sp>
        <p:sp>
          <p:nvSpPr>
            <p:cNvPr id="109" name="Rectangle 101">
              <a:extLst>
                <a:ext uri="{FF2B5EF4-FFF2-40B4-BE49-F238E27FC236}">
                  <a16:creationId xmlns:a16="http://schemas.microsoft.com/office/drawing/2014/main" id="{D43175E5-302F-4C23-8C17-D4AB05796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4713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7</a:t>
              </a:r>
              <a:endParaRPr lang="tr-TR" altLang="tr-TR" sz="1890"/>
            </a:p>
          </p:txBody>
        </p:sp>
        <p:sp>
          <p:nvSpPr>
            <p:cNvPr id="110" name="Rectangle 102">
              <a:extLst>
                <a:ext uri="{FF2B5EF4-FFF2-40B4-BE49-F238E27FC236}">
                  <a16:creationId xmlns:a16="http://schemas.microsoft.com/office/drawing/2014/main" id="{B3182D96-F2D2-4B2F-99EF-3BA4CA510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976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8</a:t>
              </a:r>
              <a:endParaRPr lang="tr-TR" altLang="tr-TR" sz="1890"/>
            </a:p>
          </p:txBody>
        </p:sp>
        <p:sp>
          <p:nvSpPr>
            <p:cNvPr id="111" name="Rectangle 103">
              <a:extLst>
                <a:ext uri="{FF2B5EF4-FFF2-40B4-BE49-F238E27FC236}">
                  <a16:creationId xmlns:a16="http://schemas.microsoft.com/office/drawing/2014/main" id="{3E187995-70CD-47A3-A187-561A9B979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6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1</a:t>
              </a:r>
              <a:endParaRPr lang="tr-TR" altLang="tr-TR" sz="1890"/>
            </a:p>
          </p:txBody>
        </p:sp>
        <p:sp>
          <p:nvSpPr>
            <p:cNvPr id="112" name="Rectangle 104">
              <a:extLst>
                <a:ext uri="{FF2B5EF4-FFF2-40B4-BE49-F238E27FC236}">
                  <a16:creationId xmlns:a16="http://schemas.microsoft.com/office/drawing/2014/main" id="{0E4618BE-5D40-4FA7-A76C-C5F4A91B5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2863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9</a:t>
              </a:r>
              <a:endParaRPr lang="tr-TR" altLang="tr-TR" sz="1890"/>
            </a:p>
          </p:txBody>
        </p:sp>
        <p:sp>
          <p:nvSpPr>
            <p:cNvPr id="113" name="Rectangle 105">
              <a:extLst>
                <a:ext uri="{FF2B5EF4-FFF2-40B4-BE49-F238E27FC236}">
                  <a16:creationId xmlns:a16="http://schemas.microsoft.com/office/drawing/2014/main" id="{1FE8E3F5-F54D-45AF-BEFD-482FC43CA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1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7</a:t>
              </a:r>
              <a:endParaRPr lang="tr-TR" altLang="tr-TR" sz="1890"/>
            </a:p>
          </p:txBody>
        </p:sp>
        <p:sp>
          <p:nvSpPr>
            <p:cNvPr id="114" name="Rectangle 106">
              <a:extLst>
                <a:ext uri="{FF2B5EF4-FFF2-40B4-BE49-F238E27FC236}">
                  <a16:creationId xmlns:a16="http://schemas.microsoft.com/office/drawing/2014/main" id="{90485782-69A4-4E6F-84D0-E1223A52B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8913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9</a:t>
              </a:r>
              <a:endParaRPr lang="tr-TR" altLang="tr-TR" sz="1890"/>
            </a:p>
          </p:txBody>
        </p:sp>
        <p:sp>
          <p:nvSpPr>
            <p:cNvPr id="115" name="Rectangle 107">
              <a:extLst>
                <a:ext uri="{FF2B5EF4-FFF2-40B4-BE49-F238E27FC236}">
                  <a16:creationId xmlns:a16="http://schemas.microsoft.com/office/drawing/2014/main" id="{E3F11C49-9B47-4451-AD8F-997827D72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1</a:t>
              </a:r>
              <a:endParaRPr lang="tr-TR" altLang="tr-TR" sz="1890"/>
            </a:p>
          </p:txBody>
        </p:sp>
        <p:sp>
          <p:nvSpPr>
            <p:cNvPr id="116" name="Rectangle 108">
              <a:extLst>
                <a:ext uri="{FF2B5EF4-FFF2-40B4-BE49-F238E27FC236}">
                  <a16:creationId xmlns:a16="http://schemas.microsoft.com/office/drawing/2014/main" id="{4F2C54EC-FE5E-4206-9B6A-2EB594BB7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8801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9</a:t>
              </a:r>
              <a:endParaRPr lang="tr-TR" altLang="tr-TR" sz="1890"/>
            </a:p>
          </p:txBody>
        </p:sp>
        <p:sp>
          <p:nvSpPr>
            <p:cNvPr id="117" name="Rectangle 109">
              <a:extLst>
                <a:ext uri="{FF2B5EF4-FFF2-40B4-BE49-F238E27FC236}">
                  <a16:creationId xmlns:a16="http://schemas.microsoft.com/office/drawing/2014/main" id="{A72D4E74-EB6C-420E-AB5E-180E6FF68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7063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8</a:t>
              </a:r>
              <a:endParaRPr lang="tr-TR" altLang="tr-TR" sz="1890"/>
            </a:p>
          </p:txBody>
        </p:sp>
        <p:sp>
          <p:nvSpPr>
            <p:cNvPr id="118" name="Rectangle 110">
              <a:extLst>
                <a:ext uri="{FF2B5EF4-FFF2-40B4-BE49-F238E27FC236}">
                  <a16:creationId xmlns:a16="http://schemas.microsoft.com/office/drawing/2014/main" id="{1AE6AF48-B111-4324-9A5C-B68A9D808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1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0</a:t>
              </a:r>
              <a:endParaRPr lang="tr-TR" altLang="tr-TR" sz="1890"/>
            </a:p>
          </p:txBody>
        </p:sp>
        <p:sp>
          <p:nvSpPr>
            <p:cNvPr id="119" name="Rectangle 111">
              <a:extLst>
                <a:ext uri="{FF2B5EF4-FFF2-40B4-BE49-F238E27FC236}">
                  <a16:creationId xmlns:a16="http://schemas.microsoft.com/office/drawing/2014/main" id="{1189D70C-E007-44AE-9EF4-A66FAB962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6951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1</a:t>
              </a:r>
              <a:endParaRPr lang="tr-TR" altLang="tr-TR" sz="1890"/>
            </a:p>
          </p:txBody>
        </p:sp>
        <p:sp>
          <p:nvSpPr>
            <p:cNvPr id="120" name="Rectangle 112">
              <a:extLst>
                <a:ext uri="{FF2B5EF4-FFF2-40B4-BE49-F238E27FC236}">
                  <a16:creationId xmlns:a16="http://schemas.microsoft.com/office/drawing/2014/main" id="{30EFC6D6-A3F8-41A6-9EC1-398DB3585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9</a:t>
              </a:r>
              <a:endParaRPr lang="tr-TR" altLang="tr-TR" sz="1890"/>
            </a:p>
          </p:txBody>
        </p:sp>
        <p:sp>
          <p:nvSpPr>
            <p:cNvPr id="121" name="Rectangle 113">
              <a:extLst>
                <a:ext uri="{FF2B5EF4-FFF2-40B4-BE49-F238E27FC236}">
                  <a16:creationId xmlns:a16="http://schemas.microsoft.com/office/drawing/2014/main" id="{A47746E7-869D-4C8E-98D6-BAB57BE3F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3001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8</a:t>
              </a:r>
              <a:endParaRPr lang="tr-TR" altLang="tr-TR" sz="1890"/>
            </a:p>
          </p:txBody>
        </p:sp>
        <p:sp>
          <p:nvSpPr>
            <p:cNvPr id="122" name="Rectangle 114">
              <a:extLst>
                <a:ext uri="{FF2B5EF4-FFF2-40B4-BE49-F238E27FC236}">
                  <a16:creationId xmlns:a16="http://schemas.microsoft.com/office/drawing/2014/main" id="{C11D72FA-6D79-4282-BC48-B546FEBB1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788" y="4011614"/>
              <a:ext cx="77878" cy="18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9937"/>
              <a:r>
                <a:rPr lang="tr-TR" altLang="tr-TR" sz="1260">
                  <a:solidFill>
                    <a:srgbClr val="7C7C7C"/>
                  </a:solidFill>
                  <a:latin typeface="Calibri" panose="020F0502020204030204" pitchFamily="34" charset="0"/>
                </a:rPr>
                <a:t>1</a:t>
              </a:r>
              <a:endParaRPr lang="tr-TR" altLang="tr-TR" sz="1890"/>
            </a:p>
          </p:txBody>
        </p:sp>
      </p:grpSp>
      <p:sp>
        <p:nvSpPr>
          <p:cNvPr id="143" name="Metin kutusu 142">
            <a:extLst>
              <a:ext uri="{FF2B5EF4-FFF2-40B4-BE49-F238E27FC236}">
                <a16:creationId xmlns:a16="http://schemas.microsoft.com/office/drawing/2014/main" id="{BE2D9974-3E24-4D8A-8DB3-67DF0D5905B9}"/>
              </a:ext>
            </a:extLst>
          </p:cNvPr>
          <p:cNvSpPr txBox="1"/>
          <p:nvPr/>
        </p:nvSpPr>
        <p:spPr>
          <a:xfrm>
            <a:off x="3473267" y="3726311"/>
            <a:ext cx="109799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575" i="1" dirty="0"/>
              <a:t>Zaman (Yıl)</a:t>
            </a:r>
          </a:p>
        </p:txBody>
      </p:sp>
      <p:sp>
        <p:nvSpPr>
          <p:cNvPr id="144" name="Metin kutusu 143">
            <a:extLst>
              <a:ext uri="{FF2B5EF4-FFF2-40B4-BE49-F238E27FC236}">
                <a16:creationId xmlns:a16="http://schemas.microsoft.com/office/drawing/2014/main" id="{C9031820-45C5-4E19-85CB-06F5FBD7A444}"/>
              </a:ext>
            </a:extLst>
          </p:cNvPr>
          <p:cNvSpPr txBox="1"/>
          <p:nvPr/>
        </p:nvSpPr>
        <p:spPr>
          <a:xfrm rot="16200000">
            <a:off x="-20555" y="1739911"/>
            <a:ext cx="976549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575" i="1" dirty="0"/>
              <a:t>A Ölçümü</a:t>
            </a:r>
          </a:p>
        </p:txBody>
      </p:sp>
    </p:spTree>
    <p:extLst>
      <p:ext uri="{BB962C8B-B14F-4D97-AF65-F5344CB8AC3E}">
        <p14:creationId xmlns:p14="http://schemas.microsoft.com/office/powerpoint/2010/main" val="395648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1" grpId="0" animBg="1"/>
      <p:bldP spid="32" grpId="0" animBg="1"/>
      <p:bldP spid="34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7DC35EC-B374-4CEE-8C07-DF13F7B6CC72}"/>
              </a:ext>
            </a:extLst>
          </p:cNvPr>
          <p:cNvSpPr txBox="1"/>
          <p:nvPr/>
        </p:nvSpPr>
        <p:spPr>
          <a:xfrm>
            <a:off x="8558716" y="0"/>
            <a:ext cx="1032655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90" dirty="0"/>
              <a:t>Grafikler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EA03EA1-C3E0-4CD2-B126-28491418928D}"/>
              </a:ext>
            </a:extLst>
          </p:cNvPr>
          <p:cNvSpPr txBox="1"/>
          <p:nvPr/>
        </p:nvSpPr>
        <p:spPr>
          <a:xfrm>
            <a:off x="7490451" y="387713"/>
            <a:ext cx="2158283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90" dirty="0"/>
              <a:t>Üç Boyutlu Grafikler</a:t>
            </a: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06EEB0F7-CF93-4817-8A62-2B94C6363C28}"/>
              </a:ext>
            </a:extLst>
          </p:cNvPr>
          <p:cNvGrpSpPr/>
          <p:nvPr/>
        </p:nvGrpSpPr>
        <p:grpSpPr>
          <a:xfrm>
            <a:off x="306270" y="383182"/>
            <a:ext cx="7045285" cy="6761091"/>
            <a:chOff x="1497357" y="1580853"/>
            <a:chExt cx="3707292" cy="4146404"/>
          </a:xfrm>
        </p:grpSpPr>
        <p:cxnSp>
          <p:nvCxnSpPr>
            <p:cNvPr id="123" name="Düz Ok Bağlayıcısı 122">
              <a:extLst>
                <a:ext uri="{FF2B5EF4-FFF2-40B4-BE49-F238E27FC236}">
                  <a16:creationId xmlns:a16="http://schemas.microsoft.com/office/drawing/2014/main" id="{FE110B55-72DD-4C75-B1E0-33800BE1FC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97357" y="2256784"/>
              <a:ext cx="49692" cy="276576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4" name="Serbest Form 35">
              <a:extLst>
                <a:ext uri="{FF2B5EF4-FFF2-40B4-BE49-F238E27FC236}">
                  <a16:creationId xmlns:a16="http://schemas.microsoft.com/office/drawing/2014/main" id="{86CABA06-5160-467E-B815-87EC4D3DA46A}"/>
                </a:ext>
              </a:extLst>
            </p:cNvPr>
            <p:cNvSpPr/>
            <p:nvPr/>
          </p:nvSpPr>
          <p:spPr>
            <a:xfrm>
              <a:off x="1648649" y="1580853"/>
              <a:ext cx="3556000" cy="3441700"/>
            </a:xfrm>
            <a:custGeom>
              <a:avLst/>
              <a:gdLst>
                <a:gd name="connsiteX0" fmla="*/ 63500 w 3556000"/>
                <a:gd name="connsiteY0" fmla="*/ 698500 h 3441700"/>
                <a:gd name="connsiteX1" fmla="*/ 1511300 w 3556000"/>
                <a:gd name="connsiteY1" fmla="*/ 0 h 3441700"/>
                <a:gd name="connsiteX2" fmla="*/ 3556000 w 3556000"/>
                <a:gd name="connsiteY2" fmla="*/ 228600 h 3441700"/>
                <a:gd name="connsiteX3" fmla="*/ 3543300 w 3556000"/>
                <a:gd name="connsiteY3" fmla="*/ 3340100 h 3441700"/>
                <a:gd name="connsiteX4" fmla="*/ 1638300 w 3556000"/>
                <a:gd name="connsiteY4" fmla="*/ 2743200 h 3441700"/>
                <a:gd name="connsiteX5" fmla="*/ 0 w 3556000"/>
                <a:gd name="connsiteY5" fmla="*/ 3441700 h 3441700"/>
                <a:gd name="connsiteX6" fmla="*/ 63500 w 3556000"/>
                <a:gd name="connsiteY6" fmla="*/ 698500 h 3441700"/>
                <a:gd name="connsiteX0" fmla="*/ 63500 w 3556000"/>
                <a:gd name="connsiteY0" fmla="*/ 698500 h 3441700"/>
                <a:gd name="connsiteX1" fmla="*/ 1511300 w 3556000"/>
                <a:gd name="connsiteY1" fmla="*/ 0 h 3441700"/>
                <a:gd name="connsiteX2" fmla="*/ 3556000 w 3556000"/>
                <a:gd name="connsiteY2" fmla="*/ 228600 h 3441700"/>
                <a:gd name="connsiteX3" fmla="*/ 3543300 w 3556000"/>
                <a:gd name="connsiteY3" fmla="*/ 3340100 h 3441700"/>
                <a:gd name="connsiteX4" fmla="*/ 1485900 w 3556000"/>
                <a:gd name="connsiteY4" fmla="*/ 2730500 h 3441700"/>
                <a:gd name="connsiteX5" fmla="*/ 0 w 3556000"/>
                <a:gd name="connsiteY5" fmla="*/ 3441700 h 3441700"/>
                <a:gd name="connsiteX6" fmla="*/ 63500 w 3556000"/>
                <a:gd name="connsiteY6" fmla="*/ 698500 h 344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6000" h="3441700">
                  <a:moveTo>
                    <a:pt x="63500" y="698500"/>
                  </a:moveTo>
                  <a:lnTo>
                    <a:pt x="1511300" y="0"/>
                  </a:lnTo>
                  <a:lnTo>
                    <a:pt x="3556000" y="228600"/>
                  </a:lnTo>
                  <a:cubicBezTo>
                    <a:pt x="3551767" y="1265767"/>
                    <a:pt x="3547533" y="2302933"/>
                    <a:pt x="3543300" y="3340100"/>
                  </a:cubicBezTo>
                  <a:lnTo>
                    <a:pt x="1485900" y="2730500"/>
                  </a:lnTo>
                  <a:lnTo>
                    <a:pt x="0" y="3441700"/>
                  </a:lnTo>
                  <a:lnTo>
                    <a:pt x="63500" y="698500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cxnSp>
          <p:nvCxnSpPr>
            <p:cNvPr id="125" name="Düz Bağlayıcı 124">
              <a:extLst>
                <a:ext uri="{FF2B5EF4-FFF2-40B4-BE49-F238E27FC236}">
                  <a16:creationId xmlns:a16="http://schemas.microsoft.com/office/drawing/2014/main" id="{B815A49B-E640-4DAB-A296-1A988AEDA48A}"/>
                </a:ext>
              </a:extLst>
            </p:cNvPr>
            <p:cNvCxnSpPr>
              <a:stCxn id="124" idx="1"/>
            </p:cNvCxnSpPr>
            <p:nvPr/>
          </p:nvCxnSpPr>
          <p:spPr>
            <a:xfrm flipH="1">
              <a:off x="3135657" y="1580853"/>
              <a:ext cx="24292" cy="274310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55B37616-280C-4ACF-A64B-D68EC2EBCD63}"/>
                </a:ext>
              </a:extLst>
            </p:cNvPr>
            <p:cNvSpPr/>
            <p:nvPr/>
          </p:nvSpPr>
          <p:spPr>
            <a:xfrm>
              <a:off x="3058349" y="3052257"/>
              <a:ext cx="203200" cy="214625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27" name="Serbest Form 42">
              <a:extLst>
                <a:ext uri="{FF2B5EF4-FFF2-40B4-BE49-F238E27FC236}">
                  <a16:creationId xmlns:a16="http://schemas.microsoft.com/office/drawing/2014/main" id="{76AA9A89-3A15-4DE4-A803-E047CFA16D79}"/>
                </a:ext>
              </a:extLst>
            </p:cNvPr>
            <p:cNvSpPr/>
            <p:nvPr/>
          </p:nvSpPr>
          <p:spPr>
            <a:xfrm>
              <a:off x="1639296" y="4298561"/>
              <a:ext cx="3553759" cy="1428696"/>
            </a:xfrm>
            <a:custGeom>
              <a:avLst/>
              <a:gdLst>
                <a:gd name="connsiteX0" fmla="*/ 0 w 3517900"/>
                <a:gd name="connsiteY0" fmla="*/ 698500 h 698500"/>
                <a:gd name="connsiteX1" fmla="*/ 3517900 w 3517900"/>
                <a:gd name="connsiteY1" fmla="*/ 635000 h 698500"/>
                <a:gd name="connsiteX2" fmla="*/ 1473200 w 3517900"/>
                <a:gd name="connsiteY2" fmla="*/ 0 h 698500"/>
                <a:gd name="connsiteX3" fmla="*/ 0 w 3517900"/>
                <a:gd name="connsiteY3" fmla="*/ 698500 h 698500"/>
                <a:gd name="connsiteX0" fmla="*/ 0 w 3060700"/>
                <a:gd name="connsiteY0" fmla="*/ 931583 h 931583"/>
                <a:gd name="connsiteX1" fmla="*/ 3060700 w 3060700"/>
                <a:gd name="connsiteY1" fmla="*/ 635000 h 931583"/>
                <a:gd name="connsiteX2" fmla="*/ 1016000 w 3060700"/>
                <a:gd name="connsiteY2" fmla="*/ 0 h 931583"/>
                <a:gd name="connsiteX3" fmla="*/ 0 w 3060700"/>
                <a:gd name="connsiteY3" fmla="*/ 931583 h 931583"/>
                <a:gd name="connsiteX0" fmla="*/ 0 w 3553759"/>
                <a:gd name="connsiteY0" fmla="*/ 743324 h 743324"/>
                <a:gd name="connsiteX1" fmla="*/ 3553759 w 3553759"/>
                <a:gd name="connsiteY1" fmla="*/ 635000 h 743324"/>
                <a:gd name="connsiteX2" fmla="*/ 1509059 w 3553759"/>
                <a:gd name="connsiteY2" fmla="*/ 0 h 743324"/>
                <a:gd name="connsiteX3" fmla="*/ 0 w 3553759"/>
                <a:gd name="connsiteY3" fmla="*/ 743324 h 743324"/>
                <a:gd name="connsiteX0" fmla="*/ 0 w 3553759"/>
                <a:gd name="connsiteY0" fmla="*/ 743324 h 743324"/>
                <a:gd name="connsiteX1" fmla="*/ 1849201 w 3553759"/>
                <a:gd name="connsiteY1" fmla="*/ 676318 h 743324"/>
                <a:gd name="connsiteX2" fmla="*/ 3553759 w 3553759"/>
                <a:gd name="connsiteY2" fmla="*/ 635000 h 743324"/>
                <a:gd name="connsiteX3" fmla="*/ 1509059 w 3553759"/>
                <a:gd name="connsiteY3" fmla="*/ 0 h 743324"/>
                <a:gd name="connsiteX4" fmla="*/ 0 w 3553759"/>
                <a:gd name="connsiteY4" fmla="*/ 743324 h 743324"/>
                <a:gd name="connsiteX0" fmla="*/ 0 w 3553759"/>
                <a:gd name="connsiteY0" fmla="*/ 743324 h 1166999"/>
                <a:gd name="connsiteX1" fmla="*/ 1765922 w 3553759"/>
                <a:gd name="connsiteY1" fmla="*/ 1166999 h 1166999"/>
                <a:gd name="connsiteX2" fmla="*/ 3553759 w 3553759"/>
                <a:gd name="connsiteY2" fmla="*/ 635000 h 1166999"/>
                <a:gd name="connsiteX3" fmla="*/ 1509059 w 3553759"/>
                <a:gd name="connsiteY3" fmla="*/ 0 h 1166999"/>
                <a:gd name="connsiteX4" fmla="*/ 0 w 3553759"/>
                <a:gd name="connsiteY4" fmla="*/ 743324 h 1166999"/>
                <a:gd name="connsiteX0" fmla="*/ 0 w 3553759"/>
                <a:gd name="connsiteY0" fmla="*/ 743324 h 1073536"/>
                <a:gd name="connsiteX1" fmla="*/ 1771268 w 3553759"/>
                <a:gd name="connsiteY1" fmla="*/ 1073536 h 1073536"/>
                <a:gd name="connsiteX2" fmla="*/ 3553759 w 3553759"/>
                <a:gd name="connsiteY2" fmla="*/ 635000 h 1073536"/>
                <a:gd name="connsiteX3" fmla="*/ 1509059 w 3553759"/>
                <a:gd name="connsiteY3" fmla="*/ 0 h 1073536"/>
                <a:gd name="connsiteX4" fmla="*/ 0 w 3553759"/>
                <a:gd name="connsiteY4" fmla="*/ 743324 h 1073536"/>
                <a:gd name="connsiteX0" fmla="*/ 0 w 3553759"/>
                <a:gd name="connsiteY0" fmla="*/ 743324 h 1459850"/>
                <a:gd name="connsiteX1" fmla="*/ 1712459 w 3553759"/>
                <a:gd name="connsiteY1" fmla="*/ 1459850 h 1459850"/>
                <a:gd name="connsiteX2" fmla="*/ 3553759 w 3553759"/>
                <a:gd name="connsiteY2" fmla="*/ 635000 h 1459850"/>
                <a:gd name="connsiteX3" fmla="*/ 1509059 w 3553759"/>
                <a:gd name="connsiteY3" fmla="*/ 0 h 1459850"/>
                <a:gd name="connsiteX4" fmla="*/ 0 w 3553759"/>
                <a:gd name="connsiteY4" fmla="*/ 743324 h 1459850"/>
                <a:gd name="connsiteX0" fmla="*/ 0 w 3553759"/>
                <a:gd name="connsiteY0" fmla="*/ 743324 h 1428696"/>
                <a:gd name="connsiteX1" fmla="*/ 1846116 w 3553759"/>
                <a:gd name="connsiteY1" fmla="*/ 1428696 h 1428696"/>
                <a:gd name="connsiteX2" fmla="*/ 3553759 w 3553759"/>
                <a:gd name="connsiteY2" fmla="*/ 635000 h 1428696"/>
                <a:gd name="connsiteX3" fmla="*/ 1509059 w 3553759"/>
                <a:gd name="connsiteY3" fmla="*/ 0 h 1428696"/>
                <a:gd name="connsiteX4" fmla="*/ 0 w 3553759"/>
                <a:gd name="connsiteY4" fmla="*/ 743324 h 1428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3759" h="1428696">
                  <a:moveTo>
                    <a:pt x="0" y="743324"/>
                  </a:moveTo>
                  <a:lnTo>
                    <a:pt x="1846116" y="1428696"/>
                  </a:lnTo>
                  <a:lnTo>
                    <a:pt x="3553759" y="635000"/>
                  </a:lnTo>
                  <a:lnTo>
                    <a:pt x="1509059" y="0"/>
                  </a:lnTo>
                  <a:lnTo>
                    <a:pt x="0" y="743324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cxnSp>
          <p:nvCxnSpPr>
            <p:cNvPr id="128" name="Düz Ok Bağlayıcısı 127">
              <a:extLst>
                <a:ext uri="{FF2B5EF4-FFF2-40B4-BE49-F238E27FC236}">
                  <a16:creationId xmlns:a16="http://schemas.microsoft.com/office/drawing/2014/main" id="{20CDD831-4DD2-4651-BAC6-1E087E407F71}"/>
                </a:ext>
              </a:extLst>
            </p:cNvPr>
            <p:cNvCxnSpPr>
              <a:stCxn id="126" idx="5"/>
            </p:cNvCxnSpPr>
            <p:nvPr/>
          </p:nvCxnSpPr>
          <p:spPr>
            <a:xfrm>
              <a:off x="3231792" y="3235450"/>
              <a:ext cx="1510809" cy="160135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Düz Ok Bağlayıcısı 128">
              <a:extLst>
                <a:ext uri="{FF2B5EF4-FFF2-40B4-BE49-F238E27FC236}">
                  <a16:creationId xmlns:a16="http://schemas.microsoft.com/office/drawing/2014/main" id="{DE3EC554-0D11-46F6-A03D-9FEF4AC7ED78}"/>
                </a:ext>
              </a:extLst>
            </p:cNvPr>
            <p:cNvCxnSpPr>
              <a:stCxn id="126" idx="6"/>
            </p:cNvCxnSpPr>
            <p:nvPr/>
          </p:nvCxnSpPr>
          <p:spPr>
            <a:xfrm flipV="1">
              <a:off x="3261549" y="2151955"/>
              <a:ext cx="679520" cy="10076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Düz Ok Bağlayıcısı 129">
              <a:extLst>
                <a:ext uri="{FF2B5EF4-FFF2-40B4-BE49-F238E27FC236}">
                  <a16:creationId xmlns:a16="http://schemas.microsoft.com/office/drawing/2014/main" id="{2A2B40B3-5CFC-4FCD-BA9A-9CA352F1DEB0}"/>
                </a:ext>
              </a:extLst>
            </p:cNvPr>
            <p:cNvCxnSpPr>
              <a:stCxn id="126" idx="7"/>
            </p:cNvCxnSpPr>
            <p:nvPr/>
          </p:nvCxnSpPr>
          <p:spPr>
            <a:xfrm flipV="1">
              <a:off x="3231791" y="2196031"/>
              <a:ext cx="476584" cy="8876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Düz Ok Bağlayıcısı 130">
              <a:extLst>
                <a:ext uri="{FF2B5EF4-FFF2-40B4-BE49-F238E27FC236}">
                  <a16:creationId xmlns:a16="http://schemas.microsoft.com/office/drawing/2014/main" id="{EDD86EBD-CF8D-4143-9D2C-A7BF5E8F5E73}"/>
                </a:ext>
              </a:extLst>
            </p:cNvPr>
            <p:cNvCxnSpPr>
              <a:stCxn id="126" idx="6"/>
            </p:cNvCxnSpPr>
            <p:nvPr/>
          </p:nvCxnSpPr>
          <p:spPr>
            <a:xfrm>
              <a:off x="3261549" y="3159569"/>
              <a:ext cx="1144106" cy="33889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Düz Ok Bağlayıcısı 131">
              <a:extLst>
                <a:ext uri="{FF2B5EF4-FFF2-40B4-BE49-F238E27FC236}">
                  <a16:creationId xmlns:a16="http://schemas.microsoft.com/office/drawing/2014/main" id="{496C2464-EDDA-45BD-B855-DE116596BA4D}"/>
                </a:ext>
              </a:extLst>
            </p:cNvPr>
            <p:cNvCxnSpPr>
              <a:stCxn id="126" idx="6"/>
            </p:cNvCxnSpPr>
            <p:nvPr/>
          </p:nvCxnSpPr>
          <p:spPr>
            <a:xfrm flipV="1">
              <a:off x="3261549" y="2781893"/>
              <a:ext cx="610706" cy="3776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3" name="Düz Ok Bağlayıcısı 132">
              <a:extLst>
                <a:ext uri="{FF2B5EF4-FFF2-40B4-BE49-F238E27FC236}">
                  <a16:creationId xmlns:a16="http://schemas.microsoft.com/office/drawing/2014/main" id="{215E1519-0BD1-44CC-8A72-853752DB3808}"/>
                </a:ext>
              </a:extLst>
            </p:cNvPr>
            <p:cNvCxnSpPr>
              <a:stCxn id="126" idx="4"/>
            </p:cNvCxnSpPr>
            <p:nvPr/>
          </p:nvCxnSpPr>
          <p:spPr>
            <a:xfrm flipH="1">
              <a:off x="2263091" y="3266882"/>
              <a:ext cx="896859" cy="9234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4" name="Düz Ok Bağlayıcısı 133">
              <a:extLst>
                <a:ext uri="{FF2B5EF4-FFF2-40B4-BE49-F238E27FC236}">
                  <a16:creationId xmlns:a16="http://schemas.microsoft.com/office/drawing/2014/main" id="{675062D2-1085-4B9C-A0EC-D2F902C79870}"/>
                </a:ext>
              </a:extLst>
            </p:cNvPr>
            <p:cNvCxnSpPr>
              <a:stCxn id="126" idx="4"/>
            </p:cNvCxnSpPr>
            <p:nvPr/>
          </p:nvCxnSpPr>
          <p:spPr>
            <a:xfrm flipH="1">
              <a:off x="2798241" y="3266881"/>
              <a:ext cx="361708" cy="9642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Düz Ok Bağlayıcısı 134">
              <a:extLst>
                <a:ext uri="{FF2B5EF4-FFF2-40B4-BE49-F238E27FC236}">
                  <a16:creationId xmlns:a16="http://schemas.microsoft.com/office/drawing/2014/main" id="{FB87CD7C-6AE3-44B7-9D5C-220A38AA8694}"/>
                </a:ext>
              </a:extLst>
            </p:cNvPr>
            <p:cNvCxnSpPr>
              <a:stCxn id="126" idx="1"/>
            </p:cNvCxnSpPr>
            <p:nvPr/>
          </p:nvCxnSpPr>
          <p:spPr>
            <a:xfrm flipH="1" flipV="1">
              <a:off x="2562649" y="2326487"/>
              <a:ext cx="525458" cy="7572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Metin kutusu 2">
            <a:extLst>
              <a:ext uri="{FF2B5EF4-FFF2-40B4-BE49-F238E27FC236}">
                <a16:creationId xmlns:a16="http://schemas.microsoft.com/office/drawing/2014/main" id="{669BB1A9-53E1-4965-BBD1-3FD3BF91921D}"/>
              </a:ext>
            </a:extLst>
          </p:cNvPr>
          <p:cNvSpPr txBox="1"/>
          <p:nvPr/>
        </p:nvSpPr>
        <p:spPr>
          <a:xfrm>
            <a:off x="1751340" y="542068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x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3D10DD5-AB9B-460E-AFF4-B0E8189524AE}"/>
              </a:ext>
            </a:extLst>
          </p:cNvPr>
          <p:cNvSpPr txBox="1"/>
          <p:nvPr/>
        </p:nvSpPr>
        <p:spPr>
          <a:xfrm>
            <a:off x="5502657" y="5365829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y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C8FC4BF-621B-4690-9E2D-85272EB403C0}"/>
              </a:ext>
            </a:extLst>
          </p:cNvPr>
          <p:cNvSpPr txBox="1"/>
          <p:nvPr/>
        </p:nvSpPr>
        <p:spPr>
          <a:xfrm>
            <a:off x="3098453" y="895651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868332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Resim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3" y="3134772"/>
            <a:ext cx="3307353" cy="2860933"/>
          </a:xfrm>
          <a:prstGeom prst="rect">
            <a:avLst/>
          </a:prstGeom>
        </p:spPr>
      </p:pic>
      <p:sp>
        <p:nvSpPr>
          <p:cNvPr id="29" name="Dikdörtgen 28"/>
          <p:cNvSpPr/>
          <p:nvPr/>
        </p:nvSpPr>
        <p:spPr>
          <a:xfrm rot="19111201">
            <a:off x="491714" y="4208326"/>
            <a:ext cx="2961270" cy="3436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cxnSp>
        <p:nvCxnSpPr>
          <p:cNvPr id="31" name="Düz Bağlayıcı 30"/>
          <p:cNvCxnSpPr/>
          <p:nvPr/>
        </p:nvCxnSpPr>
        <p:spPr>
          <a:xfrm>
            <a:off x="1090810" y="4937847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etin kutusu 34"/>
          <p:cNvSpPr txBox="1"/>
          <p:nvPr/>
        </p:nvSpPr>
        <p:spPr>
          <a:xfrm rot="3160666">
            <a:off x="1074533" y="4961003"/>
            <a:ext cx="226344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0</a:t>
            </a:r>
          </a:p>
        </p:txBody>
      </p:sp>
      <p:sp>
        <p:nvSpPr>
          <p:cNvPr id="36" name="Oval 35"/>
          <p:cNvSpPr/>
          <p:nvPr/>
        </p:nvSpPr>
        <p:spPr>
          <a:xfrm>
            <a:off x="731262" y="5209441"/>
            <a:ext cx="35998" cy="382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37" name="Oval 36"/>
          <p:cNvSpPr/>
          <p:nvPr/>
        </p:nvSpPr>
        <p:spPr>
          <a:xfrm>
            <a:off x="2567188" y="3587141"/>
            <a:ext cx="35998" cy="382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38" name="Metin kutusu 37"/>
          <p:cNvSpPr txBox="1"/>
          <p:nvPr/>
        </p:nvSpPr>
        <p:spPr>
          <a:xfrm>
            <a:off x="592111" y="5012352"/>
            <a:ext cx="269626" cy="26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2" b="1" dirty="0"/>
              <a:t>A</a:t>
            </a:r>
          </a:p>
        </p:txBody>
      </p:sp>
      <p:sp>
        <p:nvSpPr>
          <p:cNvPr id="39" name="Metin kutusu 38"/>
          <p:cNvSpPr txBox="1"/>
          <p:nvPr/>
        </p:nvSpPr>
        <p:spPr>
          <a:xfrm>
            <a:off x="2419956" y="3427075"/>
            <a:ext cx="263214" cy="26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2" b="1" dirty="0"/>
              <a:t>B</a:t>
            </a:r>
          </a:p>
        </p:txBody>
      </p:sp>
      <p:sp>
        <p:nvSpPr>
          <p:cNvPr id="40" name="Dikdörtgen 39"/>
          <p:cNvSpPr/>
          <p:nvPr/>
        </p:nvSpPr>
        <p:spPr>
          <a:xfrm>
            <a:off x="8240344" y="0"/>
            <a:ext cx="1427507" cy="31040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r>
              <a:rPr lang="tr-TR" sz="1417" b="1" dirty="0"/>
              <a:t>Profil Oluşturma</a:t>
            </a:r>
          </a:p>
        </p:txBody>
      </p:sp>
      <p:cxnSp>
        <p:nvCxnSpPr>
          <p:cNvPr id="41" name="Düz Bağlayıcı 40"/>
          <p:cNvCxnSpPr/>
          <p:nvPr/>
        </p:nvCxnSpPr>
        <p:spPr>
          <a:xfrm>
            <a:off x="1132487" y="4894555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Metin kutusu 41"/>
          <p:cNvSpPr txBox="1"/>
          <p:nvPr/>
        </p:nvSpPr>
        <p:spPr>
          <a:xfrm rot="3160666">
            <a:off x="1095371" y="4917711"/>
            <a:ext cx="268022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10</a:t>
            </a:r>
          </a:p>
        </p:txBody>
      </p:sp>
      <p:cxnSp>
        <p:nvCxnSpPr>
          <p:cNvPr id="43" name="Düz Bağlayıcı 42"/>
          <p:cNvCxnSpPr/>
          <p:nvPr/>
        </p:nvCxnSpPr>
        <p:spPr>
          <a:xfrm>
            <a:off x="1258881" y="4776015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Metin kutusu 43"/>
          <p:cNvSpPr txBox="1"/>
          <p:nvPr/>
        </p:nvSpPr>
        <p:spPr>
          <a:xfrm rot="3160666">
            <a:off x="1221766" y="4799171"/>
            <a:ext cx="268022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20</a:t>
            </a:r>
          </a:p>
        </p:txBody>
      </p:sp>
      <p:cxnSp>
        <p:nvCxnSpPr>
          <p:cNvPr id="45" name="Düz Bağlayıcı 44"/>
          <p:cNvCxnSpPr/>
          <p:nvPr/>
        </p:nvCxnSpPr>
        <p:spPr>
          <a:xfrm>
            <a:off x="1303005" y="4732724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Metin kutusu 45"/>
          <p:cNvSpPr txBox="1"/>
          <p:nvPr/>
        </p:nvSpPr>
        <p:spPr>
          <a:xfrm rot="3160666">
            <a:off x="1265890" y="4755879"/>
            <a:ext cx="268022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30</a:t>
            </a:r>
          </a:p>
        </p:txBody>
      </p:sp>
      <p:cxnSp>
        <p:nvCxnSpPr>
          <p:cNvPr id="47" name="Düz Bağlayıcı 46"/>
          <p:cNvCxnSpPr/>
          <p:nvPr/>
        </p:nvCxnSpPr>
        <p:spPr>
          <a:xfrm>
            <a:off x="1399901" y="4651460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Metin kutusu 47"/>
          <p:cNvSpPr txBox="1"/>
          <p:nvPr/>
        </p:nvSpPr>
        <p:spPr>
          <a:xfrm rot="3160666">
            <a:off x="1362785" y="4674616"/>
            <a:ext cx="268022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40</a:t>
            </a:r>
          </a:p>
        </p:txBody>
      </p:sp>
      <p:cxnSp>
        <p:nvCxnSpPr>
          <p:cNvPr id="49" name="Düz Bağlayıcı 48"/>
          <p:cNvCxnSpPr/>
          <p:nvPr/>
        </p:nvCxnSpPr>
        <p:spPr>
          <a:xfrm>
            <a:off x="1455469" y="4601409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Metin kutusu 49"/>
          <p:cNvSpPr txBox="1"/>
          <p:nvPr/>
        </p:nvSpPr>
        <p:spPr>
          <a:xfrm rot="3160666">
            <a:off x="1418354" y="4624565"/>
            <a:ext cx="268022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50</a:t>
            </a:r>
          </a:p>
        </p:txBody>
      </p:sp>
      <p:cxnSp>
        <p:nvCxnSpPr>
          <p:cNvPr id="51" name="Düz Bağlayıcı 50"/>
          <p:cNvCxnSpPr/>
          <p:nvPr/>
        </p:nvCxnSpPr>
        <p:spPr>
          <a:xfrm>
            <a:off x="1508020" y="4564133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Metin kutusu 51"/>
          <p:cNvSpPr txBox="1"/>
          <p:nvPr/>
        </p:nvSpPr>
        <p:spPr>
          <a:xfrm rot="3160666">
            <a:off x="1470904" y="4587289"/>
            <a:ext cx="268022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60</a:t>
            </a:r>
          </a:p>
        </p:txBody>
      </p:sp>
      <p:cxnSp>
        <p:nvCxnSpPr>
          <p:cNvPr id="53" name="Düz Bağlayıcı 52"/>
          <p:cNvCxnSpPr/>
          <p:nvPr/>
        </p:nvCxnSpPr>
        <p:spPr>
          <a:xfrm>
            <a:off x="1567796" y="4514081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etin kutusu 53"/>
          <p:cNvSpPr txBox="1"/>
          <p:nvPr/>
        </p:nvSpPr>
        <p:spPr>
          <a:xfrm rot="3160666">
            <a:off x="1519678" y="4538532"/>
            <a:ext cx="268022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70</a:t>
            </a:r>
          </a:p>
        </p:txBody>
      </p:sp>
      <p:cxnSp>
        <p:nvCxnSpPr>
          <p:cNvPr id="55" name="Düz Bağlayıcı 54"/>
          <p:cNvCxnSpPr/>
          <p:nvPr/>
        </p:nvCxnSpPr>
        <p:spPr>
          <a:xfrm>
            <a:off x="1602119" y="4479862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Metin kutusu 55"/>
          <p:cNvSpPr txBox="1"/>
          <p:nvPr/>
        </p:nvSpPr>
        <p:spPr>
          <a:xfrm rot="3160666">
            <a:off x="1565004" y="4503018"/>
            <a:ext cx="268022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80</a:t>
            </a:r>
          </a:p>
        </p:txBody>
      </p:sp>
      <p:cxnSp>
        <p:nvCxnSpPr>
          <p:cNvPr id="57" name="Düz Bağlayıcı 56"/>
          <p:cNvCxnSpPr/>
          <p:nvPr/>
        </p:nvCxnSpPr>
        <p:spPr>
          <a:xfrm>
            <a:off x="1647444" y="4438835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Metin kutusu 57"/>
          <p:cNvSpPr txBox="1"/>
          <p:nvPr/>
        </p:nvSpPr>
        <p:spPr>
          <a:xfrm rot="3160666">
            <a:off x="1610329" y="4461991"/>
            <a:ext cx="268022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90</a:t>
            </a:r>
          </a:p>
        </p:txBody>
      </p:sp>
      <p:cxnSp>
        <p:nvCxnSpPr>
          <p:cNvPr id="59" name="Düz Bağlayıcı 58"/>
          <p:cNvCxnSpPr/>
          <p:nvPr/>
        </p:nvCxnSpPr>
        <p:spPr>
          <a:xfrm>
            <a:off x="1691749" y="4396284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Metin kutusu 59"/>
          <p:cNvSpPr txBox="1"/>
          <p:nvPr/>
        </p:nvSpPr>
        <p:spPr>
          <a:xfrm rot="3160666">
            <a:off x="1633794" y="4419440"/>
            <a:ext cx="309700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100</a:t>
            </a:r>
          </a:p>
        </p:txBody>
      </p:sp>
      <p:cxnSp>
        <p:nvCxnSpPr>
          <p:cNvPr id="61" name="Düz Bağlayıcı 60"/>
          <p:cNvCxnSpPr/>
          <p:nvPr/>
        </p:nvCxnSpPr>
        <p:spPr>
          <a:xfrm>
            <a:off x="1761195" y="4336798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Metin kutusu 61"/>
          <p:cNvSpPr txBox="1"/>
          <p:nvPr/>
        </p:nvSpPr>
        <p:spPr>
          <a:xfrm rot="3160666">
            <a:off x="1703240" y="4359954"/>
            <a:ext cx="309700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110</a:t>
            </a:r>
          </a:p>
        </p:txBody>
      </p:sp>
      <p:cxnSp>
        <p:nvCxnSpPr>
          <p:cNvPr id="63" name="Düz Bağlayıcı 62"/>
          <p:cNvCxnSpPr/>
          <p:nvPr/>
        </p:nvCxnSpPr>
        <p:spPr>
          <a:xfrm>
            <a:off x="1873703" y="4241242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Metin kutusu 63"/>
          <p:cNvSpPr txBox="1"/>
          <p:nvPr/>
        </p:nvSpPr>
        <p:spPr>
          <a:xfrm rot="3160666">
            <a:off x="1825011" y="4271777"/>
            <a:ext cx="309700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110</a:t>
            </a:r>
          </a:p>
        </p:txBody>
      </p:sp>
      <p:cxnSp>
        <p:nvCxnSpPr>
          <p:cNvPr id="65" name="Düz Bağlayıcı 64"/>
          <p:cNvCxnSpPr/>
          <p:nvPr/>
        </p:nvCxnSpPr>
        <p:spPr>
          <a:xfrm>
            <a:off x="1910656" y="4211499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Metin kutusu 65"/>
          <p:cNvSpPr txBox="1"/>
          <p:nvPr/>
        </p:nvSpPr>
        <p:spPr>
          <a:xfrm rot="3160666">
            <a:off x="1869315" y="4234656"/>
            <a:ext cx="309700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100</a:t>
            </a:r>
          </a:p>
        </p:txBody>
      </p:sp>
      <p:cxnSp>
        <p:nvCxnSpPr>
          <p:cNvPr id="67" name="Düz Bağlayıcı 66"/>
          <p:cNvCxnSpPr/>
          <p:nvPr/>
        </p:nvCxnSpPr>
        <p:spPr>
          <a:xfrm>
            <a:off x="1972516" y="4152012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Metin kutusu 67"/>
          <p:cNvSpPr txBox="1"/>
          <p:nvPr/>
        </p:nvSpPr>
        <p:spPr>
          <a:xfrm rot="3160666">
            <a:off x="1935400" y="4175168"/>
            <a:ext cx="268022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90</a:t>
            </a:r>
          </a:p>
        </p:txBody>
      </p:sp>
      <p:cxnSp>
        <p:nvCxnSpPr>
          <p:cNvPr id="69" name="Düz Bağlayıcı 68"/>
          <p:cNvCxnSpPr/>
          <p:nvPr/>
        </p:nvCxnSpPr>
        <p:spPr>
          <a:xfrm>
            <a:off x="2010601" y="4122269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Metin kutusu 69"/>
          <p:cNvSpPr txBox="1"/>
          <p:nvPr/>
        </p:nvSpPr>
        <p:spPr>
          <a:xfrm rot="3160666">
            <a:off x="1976520" y="4140412"/>
            <a:ext cx="268022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80</a:t>
            </a:r>
          </a:p>
        </p:txBody>
      </p:sp>
      <p:cxnSp>
        <p:nvCxnSpPr>
          <p:cNvPr id="71" name="Düz Bağlayıcı 70"/>
          <p:cNvCxnSpPr/>
          <p:nvPr/>
        </p:nvCxnSpPr>
        <p:spPr>
          <a:xfrm>
            <a:off x="2046823" y="4093704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Metin kutusu 71"/>
          <p:cNvSpPr txBox="1"/>
          <p:nvPr/>
        </p:nvSpPr>
        <p:spPr>
          <a:xfrm rot="3160666">
            <a:off x="2035749" y="4059416"/>
            <a:ext cx="23558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30" dirty="0"/>
              <a:t>70</a:t>
            </a:r>
          </a:p>
        </p:txBody>
      </p:sp>
      <p:cxnSp>
        <p:nvCxnSpPr>
          <p:cNvPr id="73" name="Düz Bağlayıcı 72"/>
          <p:cNvCxnSpPr/>
          <p:nvPr/>
        </p:nvCxnSpPr>
        <p:spPr>
          <a:xfrm>
            <a:off x="2089176" y="4044209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Metin kutusu 73"/>
          <p:cNvSpPr txBox="1"/>
          <p:nvPr/>
        </p:nvSpPr>
        <p:spPr>
          <a:xfrm rot="3160666">
            <a:off x="2052060" y="4067365"/>
            <a:ext cx="268022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60</a:t>
            </a:r>
          </a:p>
        </p:txBody>
      </p:sp>
      <p:cxnSp>
        <p:nvCxnSpPr>
          <p:cNvPr id="75" name="Düz Bağlayıcı 74"/>
          <p:cNvCxnSpPr/>
          <p:nvPr/>
        </p:nvCxnSpPr>
        <p:spPr>
          <a:xfrm>
            <a:off x="2145288" y="4004473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Metin kutusu 75"/>
          <p:cNvSpPr txBox="1"/>
          <p:nvPr/>
        </p:nvSpPr>
        <p:spPr>
          <a:xfrm rot="3160666">
            <a:off x="2099124" y="4023748"/>
            <a:ext cx="268022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50</a:t>
            </a:r>
          </a:p>
        </p:txBody>
      </p:sp>
      <p:cxnSp>
        <p:nvCxnSpPr>
          <p:cNvPr id="77" name="Düz Bağlayıcı 76"/>
          <p:cNvCxnSpPr/>
          <p:nvPr/>
        </p:nvCxnSpPr>
        <p:spPr>
          <a:xfrm>
            <a:off x="2182185" y="3969591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Metin kutusu 77"/>
          <p:cNvSpPr txBox="1"/>
          <p:nvPr/>
        </p:nvSpPr>
        <p:spPr>
          <a:xfrm rot="3160666">
            <a:off x="2145070" y="3992746"/>
            <a:ext cx="268022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40</a:t>
            </a:r>
          </a:p>
        </p:txBody>
      </p:sp>
      <p:cxnSp>
        <p:nvCxnSpPr>
          <p:cNvPr id="79" name="Düz Bağlayıcı 78"/>
          <p:cNvCxnSpPr/>
          <p:nvPr/>
        </p:nvCxnSpPr>
        <p:spPr>
          <a:xfrm>
            <a:off x="2206818" y="3939848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Metin kutusu 79"/>
          <p:cNvSpPr txBox="1"/>
          <p:nvPr/>
        </p:nvSpPr>
        <p:spPr>
          <a:xfrm rot="3160666">
            <a:off x="2188557" y="3951562"/>
            <a:ext cx="268022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30</a:t>
            </a:r>
          </a:p>
        </p:txBody>
      </p:sp>
      <p:cxnSp>
        <p:nvCxnSpPr>
          <p:cNvPr id="81" name="Düz Bağlayıcı 80"/>
          <p:cNvCxnSpPr/>
          <p:nvPr/>
        </p:nvCxnSpPr>
        <p:spPr>
          <a:xfrm>
            <a:off x="2287057" y="3877420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Metin kutusu 81"/>
          <p:cNvSpPr txBox="1"/>
          <p:nvPr/>
        </p:nvSpPr>
        <p:spPr>
          <a:xfrm rot="3160666">
            <a:off x="2249941" y="3900576"/>
            <a:ext cx="268022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20</a:t>
            </a:r>
          </a:p>
        </p:txBody>
      </p:sp>
      <p:cxnSp>
        <p:nvCxnSpPr>
          <p:cNvPr id="83" name="Düz Bağlayıcı 82"/>
          <p:cNvCxnSpPr/>
          <p:nvPr/>
        </p:nvCxnSpPr>
        <p:spPr>
          <a:xfrm>
            <a:off x="2360703" y="3811204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Metin kutusu 83"/>
          <p:cNvSpPr txBox="1"/>
          <p:nvPr/>
        </p:nvSpPr>
        <p:spPr>
          <a:xfrm rot="3160666">
            <a:off x="2323588" y="3834360"/>
            <a:ext cx="268022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10</a:t>
            </a:r>
          </a:p>
        </p:txBody>
      </p:sp>
      <p:cxnSp>
        <p:nvCxnSpPr>
          <p:cNvPr id="85" name="Düz Bağlayıcı 84"/>
          <p:cNvCxnSpPr/>
          <p:nvPr/>
        </p:nvCxnSpPr>
        <p:spPr>
          <a:xfrm>
            <a:off x="2412005" y="3761377"/>
            <a:ext cx="59998" cy="677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Metin kutusu 85"/>
          <p:cNvSpPr txBox="1"/>
          <p:nvPr/>
        </p:nvSpPr>
        <p:spPr>
          <a:xfrm rot="3160666">
            <a:off x="2395728" y="3784533"/>
            <a:ext cx="226344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0</a:t>
            </a:r>
          </a:p>
        </p:txBody>
      </p:sp>
      <p:pic>
        <p:nvPicPr>
          <p:cNvPr id="142" name="Resim 141"/>
          <p:cNvPicPr>
            <a:picLocks noChangeAspect="1"/>
          </p:cNvPicPr>
          <p:nvPr/>
        </p:nvPicPr>
        <p:blipFill rotWithShape="1">
          <a:blip r:embed="rId3"/>
          <a:srcRect r="9658"/>
          <a:stretch/>
        </p:blipFill>
        <p:spPr>
          <a:xfrm>
            <a:off x="4038055" y="1480636"/>
            <a:ext cx="5489560" cy="4561483"/>
          </a:xfrm>
          <a:prstGeom prst="rect">
            <a:avLst/>
          </a:prstGeom>
        </p:spPr>
      </p:pic>
      <p:grpSp>
        <p:nvGrpSpPr>
          <p:cNvPr id="143" name="Grup 142"/>
          <p:cNvGrpSpPr/>
          <p:nvPr/>
        </p:nvGrpSpPr>
        <p:grpSpPr>
          <a:xfrm rot="2476154">
            <a:off x="4399540" y="5002897"/>
            <a:ext cx="2961270" cy="1660570"/>
            <a:chOff x="1248099" y="1356186"/>
            <a:chExt cx="3760965" cy="2109009"/>
          </a:xfrm>
        </p:grpSpPr>
        <p:sp>
          <p:nvSpPr>
            <p:cNvPr id="144" name="Dikdörtgen 143"/>
            <p:cNvSpPr/>
            <p:nvPr/>
          </p:nvSpPr>
          <p:spPr>
            <a:xfrm rot="19111201">
              <a:off x="1248099" y="2145123"/>
              <a:ext cx="3760965" cy="4364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17"/>
            </a:p>
          </p:txBody>
        </p:sp>
        <p:cxnSp>
          <p:nvCxnSpPr>
            <p:cNvPr id="145" name="Düz Bağlayıcı 144"/>
            <p:cNvCxnSpPr/>
            <p:nvPr/>
          </p:nvCxnSpPr>
          <p:spPr>
            <a:xfrm>
              <a:off x="2008982" y="3071652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Metin kutusu 145"/>
            <p:cNvSpPr txBox="1"/>
            <p:nvPr/>
          </p:nvSpPr>
          <p:spPr>
            <a:xfrm rot="3160666">
              <a:off x="1988309" y="3101060"/>
              <a:ext cx="2874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0</a:t>
              </a:r>
            </a:p>
          </p:txBody>
        </p:sp>
        <p:sp>
          <p:nvSpPr>
            <p:cNvPr id="147" name="Oval 146"/>
            <p:cNvSpPr/>
            <p:nvPr/>
          </p:nvSpPr>
          <p:spPr>
            <a:xfrm>
              <a:off x="1552337" y="3416590"/>
              <a:ext cx="45719" cy="48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17"/>
            </a:p>
          </p:txBody>
        </p:sp>
        <p:sp>
          <p:nvSpPr>
            <p:cNvPr id="148" name="Oval 147"/>
            <p:cNvSpPr/>
            <p:nvPr/>
          </p:nvSpPr>
          <p:spPr>
            <a:xfrm>
              <a:off x="3884057" y="1356186"/>
              <a:ext cx="45719" cy="48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17"/>
            </a:p>
          </p:txBody>
        </p:sp>
        <p:cxnSp>
          <p:nvCxnSpPr>
            <p:cNvPr id="151" name="Düz Bağlayıcı 150"/>
            <p:cNvCxnSpPr/>
            <p:nvPr/>
          </p:nvCxnSpPr>
          <p:spPr>
            <a:xfrm>
              <a:off x="2061914" y="3016669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Metin kutusu 151"/>
            <p:cNvSpPr txBox="1"/>
            <p:nvPr/>
          </p:nvSpPr>
          <p:spPr>
            <a:xfrm rot="3160666">
              <a:off x="2014776" y="3046078"/>
              <a:ext cx="340402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10</a:t>
              </a:r>
            </a:p>
          </p:txBody>
        </p:sp>
        <p:cxnSp>
          <p:nvCxnSpPr>
            <p:cNvPr id="153" name="Düz Bağlayıcı 152"/>
            <p:cNvCxnSpPr/>
            <p:nvPr/>
          </p:nvCxnSpPr>
          <p:spPr>
            <a:xfrm>
              <a:off x="2222441" y="2866117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Metin kutusu 153"/>
            <p:cNvSpPr txBox="1"/>
            <p:nvPr/>
          </p:nvSpPr>
          <p:spPr>
            <a:xfrm rot="3160666">
              <a:off x="2175303" y="2895525"/>
              <a:ext cx="340402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20</a:t>
              </a:r>
            </a:p>
          </p:txBody>
        </p:sp>
        <p:cxnSp>
          <p:nvCxnSpPr>
            <p:cNvPr id="155" name="Düz Bağlayıcı 154"/>
            <p:cNvCxnSpPr/>
            <p:nvPr/>
          </p:nvCxnSpPr>
          <p:spPr>
            <a:xfrm>
              <a:off x="2278481" y="2811135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Metin kutusu 155"/>
            <p:cNvSpPr txBox="1"/>
            <p:nvPr/>
          </p:nvSpPr>
          <p:spPr>
            <a:xfrm rot="3160666">
              <a:off x="2231342" y="2840544"/>
              <a:ext cx="340402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30</a:t>
              </a:r>
            </a:p>
          </p:txBody>
        </p:sp>
        <p:cxnSp>
          <p:nvCxnSpPr>
            <p:cNvPr id="157" name="Düz Bağlayıcı 156"/>
            <p:cNvCxnSpPr/>
            <p:nvPr/>
          </p:nvCxnSpPr>
          <p:spPr>
            <a:xfrm>
              <a:off x="2401543" y="2707926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Metin kutusu 157"/>
            <p:cNvSpPr txBox="1"/>
            <p:nvPr/>
          </p:nvSpPr>
          <p:spPr>
            <a:xfrm rot="3160666">
              <a:off x="2354404" y="2737335"/>
              <a:ext cx="340402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40</a:t>
              </a:r>
            </a:p>
          </p:txBody>
        </p:sp>
        <p:cxnSp>
          <p:nvCxnSpPr>
            <p:cNvPr id="159" name="Düz Bağlayıcı 158"/>
            <p:cNvCxnSpPr/>
            <p:nvPr/>
          </p:nvCxnSpPr>
          <p:spPr>
            <a:xfrm>
              <a:off x="2472118" y="2644359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Metin kutusu 159"/>
            <p:cNvSpPr txBox="1"/>
            <p:nvPr/>
          </p:nvSpPr>
          <p:spPr>
            <a:xfrm rot="3160666">
              <a:off x="2424979" y="2673768"/>
              <a:ext cx="340402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50</a:t>
              </a:r>
            </a:p>
          </p:txBody>
        </p:sp>
        <p:cxnSp>
          <p:nvCxnSpPr>
            <p:cNvPr id="161" name="Düz Bağlayıcı 160"/>
            <p:cNvCxnSpPr/>
            <p:nvPr/>
          </p:nvCxnSpPr>
          <p:spPr>
            <a:xfrm>
              <a:off x="2538860" y="2597016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Metin kutusu 161"/>
            <p:cNvSpPr txBox="1"/>
            <p:nvPr/>
          </p:nvSpPr>
          <p:spPr>
            <a:xfrm rot="3160666">
              <a:off x="2491721" y="2626426"/>
              <a:ext cx="340402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60</a:t>
              </a:r>
            </a:p>
          </p:txBody>
        </p:sp>
        <p:cxnSp>
          <p:nvCxnSpPr>
            <p:cNvPr id="163" name="Düz Bağlayıcı 162"/>
            <p:cNvCxnSpPr/>
            <p:nvPr/>
          </p:nvCxnSpPr>
          <p:spPr>
            <a:xfrm>
              <a:off x="2614779" y="2533448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Metin kutusu 163"/>
            <p:cNvSpPr txBox="1"/>
            <p:nvPr/>
          </p:nvSpPr>
          <p:spPr>
            <a:xfrm rot="3160666">
              <a:off x="2553666" y="2564500"/>
              <a:ext cx="340402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70</a:t>
              </a:r>
            </a:p>
          </p:txBody>
        </p:sp>
        <p:cxnSp>
          <p:nvCxnSpPr>
            <p:cNvPr id="165" name="Düz Bağlayıcı 164"/>
            <p:cNvCxnSpPr/>
            <p:nvPr/>
          </p:nvCxnSpPr>
          <p:spPr>
            <a:xfrm>
              <a:off x="2658371" y="2489988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Metin kutusu 165"/>
            <p:cNvSpPr txBox="1"/>
            <p:nvPr/>
          </p:nvSpPr>
          <p:spPr>
            <a:xfrm rot="3160666">
              <a:off x="2611232" y="2519397"/>
              <a:ext cx="340402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80</a:t>
              </a:r>
            </a:p>
          </p:txBody>
        </p:sp>
        <p:cxnSp>
          <p:nvCxnSpPr>
            <p:cNvPr id="167" name="Düz Bağlayıcı 166"/>
            <p:cNvCxnSpPr/>
            <p:nvPr/>
          </p:nvCxnSpPr>
          <p:spPr>
            <a:xfrm>
              <a:off x="2715936" y="2437881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Metin kutusu 167"/>
            <p:cNvSpPr txBox="1"/>
            <p:nvPr/>
          </p:nvSpPr>
          <p:spPr>
            <a:xfrm rot="3160666">
              <a:off x="2668797" y="2467290"/>
              <a:ext cx="340402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90</a:t>
              </a:r>
            </a:p>
          </p:txBody>
        </p:sp>
        <p:cxnSp>
          <p:nvCxnSpPr>
            <p:cNvPr id="169" name="Düz Bağlayıcı 168"/>
            <p:cNvCxnSpPr/>
            <p:nvPr/>
          </p:nvCxnSpPr>
          <p:spPr>
            <a:xfrm>
              <a:off x="2772205" y="2383840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Metin kutusu 169"/>
            <p:cNvSpPr txBox="1"/>
            <p:nvPr/>
          </p:nvSpPr>
          <p:spPr>
            <a:xfrm rot="3160666">
              <a:off x="2698599" y="2413248"/>
              <a:ext cx="393335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100</a:t>
              </a:r>
            </a:p>
          </p:txBody>
        </p:sp>
        <p:cxnSp>
          <p:nvCxnSpPr>
            <p:cNvPr id="171" name="Düz Bağlayıcı 170"/>
            <p:cNvCxnSpPr/>
            <p:nvPr/>
          </p:nvCxnSpPr>
          <p:spPr>
            <a:xfrm>
              <a:off x="2860405" y="2308289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Metin kutusu 171"/>
            <p:cNvSpPr txBox="1"/>
            <p:nvPr/>
          </p:nvSpPr>
          <p:spPr>
            <a:xfrm rot="3160666">
              <a:off x="2786800" y="2337698"/>
              <a:ext cx="393335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110</a:t>
              </a:r>
            </a:p>
          </p:txBody>
        </p:sp>
        <p:cxnSp>
          <p:nvCxnSpPr>
            <p:cNvPr id="173" name="Düz Bağlayıcı 172"/>
            <p:cNvCxnSpPr/>
            <p:nvPr/>
          </p:nvCxnSpPr>
          <p:spPr>
            <a:xfrm>
              <a:off x="3003297" y="2186928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Metin kutusu 173"/>
            <p:cNvSpPr txBox="1"/>
            <p:nvPr/>
          </p:nvSpPr>
          <p:spPr>
            <a:xfrm rot="3160666">
              <a:off x="2941455" y="2225708"/>
              <a:ext cx="393335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110</a:t>
              </a:r>
            </a:p>
          </p:txBody>
        </p:sp>
        <p:cxnSp>
          <p:nvCxnSpPr>
            <p:cNvPr id="175" name="Düz Bağlayıcı 174"/>
            <p:cNvCxnSpPr/>
            <p:nvPr/>
          </p:nvCxnSpPr>
          <p:spPr>
            <a:xfrm>
              <a:off x="3050229" y="2149153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Metin kutusu 175"/>
            <p:cNvSpPr txBox="1"/>
            <p:nvPr/>
          </p:nvSpPr>
          <p:spPr>
            <a:xfrm rot="3160666">
              <a:off x="2997724" y="2178562"/>
              <a:ext cx="393335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100</a:t>
              </a:r>
            </a:p>
          </p:txBody>
        </p:sp>
        <p:cxnSp>
          <p:nvCxnSpPr>
            <p:cNvPr id="177" name="Düz Bağlayıcı 176"/>
            <p:cNvCxnSpPr/>
            <p:nvPr/>
          </p:nvCxnSpPr>
          <p:spPr>
            <a:xfrm>
              <a:off x="3128794" y="2073602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Metin kutusu 177"/>
            <p:cNvSpPr txBox="1"/>
            <p:nvPr/>
          </p:nvSpPr>
          <p:spPr>
            <a:xfrm rot="3160666">
              <a:off x="3081656" y="2103011"/>
              <a:ext cx="340402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90</a:t>
              </a:r>
            </a:p>
          </p:txBody>
        </p:sp>
        <p:cxnSp>
          <p:nvCxnSpPr>
            <p:cNvPr id="179" name="Düz Bağlayıcı 178"/>
            <p:cNvCxnSpPr/>
            <p:nvPr/>
          </p:nvCxnSpPr>
          <p:spPr>
            <a:xfrm>
              <a:off x="3177164" y="2035827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Metin kutusu 179"/>
            <p:cNvSpPr txBox="1"/>
            <p:nvPr/>
          </p:nvSpPr>
          <p:spPr>
            <a:xfrm rot="3160666">
              <a:off x="3133878" y="2058869"/>
              <a:ext cx="340402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80</a:t>
              </a:r>
            </a:p>
          </p:txBody>
        </p:sp>
        <p:cxnSp>
          <p:nvCxnSpPr>
            <p:cNvPr id="181" name="Düz Bağlayıcı 180"/>
            <p:cNvCxnSpPr/>
            <p:nvPr/>
          </p:nvCxnSpPr>
          <p:spPr>
            <a:xfrm>
              <a:off x="3223168" y="1999547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Metin kutusu 181"/>
            <p:cNvSpPr txBox="1"/>
            <p:nvPr/>
          </p:nvSpPr>
          <p:spPr>
            <a:xfrm rot="3160666">
              <a:off x="3209103" y="1955998"/>
              <a:ext cx="299208" cy="363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630" dirty="0"/>
                <a:t>70</a:t>
              </a:r>
            </a:p>
          </p:txBody>
        </p:sp>
        <p:cxnSp>
          <p:nvCxnSpPr>
            <p:cNvPr id="183" name="Düz Bağlayıcı 182"/>
            <p:cNvCxnSpPr/>
            <p:nvPr/>
          </p:nvCxnSpPr>
          <p:spPr>
            <a:xfrm>
              <a:off x="3276958" y="1936686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Metin kutusu 183"/>
            <p:cNvSpPr txBox="1"/>
            <p:nvPr/>
          </p:nvSpPr>
          <p:spPr>
            <a:xfrm rot="3160666">
              <a:off x="3229819" y="1966095"/>
              <a:ext cx="340402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60</a:t>
              </a:r>
            </a:p>
          </p:txBody>
        </p:sp>
        <p:cxnSp>
          <p:nvCxnSpPr>
            <p:cNvPr id="185" name="Düz Bağlayıcı 184"/>
            <p:cNvCxnSpPr/>
            <p:nvPr/>
          </p:nvCxnSpPr>
          <p:spPr>
            <a:xfrm>
              <a:off x="3348223" y="1886219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Metin kutusu 185"/>
            <p:cNvSpPr txBox="1"/>
            <p:nvPr/>
          </p:nvSpPr>
          <p:spPr>
            <a:xfrm rot="3160666">
              <a:off x="3289593" y="1910701"/>
              <a:ext cx="340402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50</a:t>
              </a:r>
            </a:p>
          </p:txBody>
        </p:sp>
        <p:cxnSp>
          <p:nvCxnSpPr>
            <p:cNvPr id="187" name="Düz Bağlayıcı 186"/>
            <p:cNvCxnSpPr/>
            <p:nvPr/>
          </p:nvCxnSpPr>
          <p:spPr>
            <a:xfrm>
              <a:off x="3395085" y="1841917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Metin kutusu 187"/>
            <p:cNvSpPr txBox="1"/>
            <p:nvPr/>
          </p:nvSpPr>
          <p:spPr>
            <a:xfrm rot="3160666">
              <a:off x="3347946" y="1871326"/>
              <a:ext cx="340402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40</a:t>
              </a:r>
            </a:p>
          </p:txBody>
        </p:sp>
        <p:cxnSp>
          <p:nvCxnSpPr>
            <p:cNvPr id="189" name="Düz Bağlayıcı 188"/>
            <p:cNvCxnSpPr/>
            <p:nvPr/>
          </p:nvCxnSpPr>
          <p:spPr>
            <a:xfrm>
              <a:off x="3426369" y="1804142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Metin kutusu 189"/>
            <p:cNvSpPr txBox="1"/>
            <p:nvPr/>
          </p:nvSpPr>
          <p:spPr>
            <a:xfrm rot="3160666">
              <a:off x="3403176" y="1819020"/>
              <a:ext cx="340402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30</a:t>
              </a:r>
            </a:p>
          </p:txBody>
        </p:sp>
        <p:cxnSp>
          <p:nvCxnSpPr>
            <p:cNvPr id="191" name="Düz Bağlayıcı 190"/>
            <p:cNvCxnSpPr/>
            <p:nvPr/>
          </p:nvCxnSpPr>
          <p:spPr>
            <a:xfrm>
              <a:off x="3528277" y="1724856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Metin kutusu 191"/>
            <p:cNvSpPr txBox="1"/>
            <p:nvPr/>
          </p:nvSpPr>
          <p:spPr>
            <a:xfrm rot="3160666">
              <a:off x="3481139" y="1754265"/>
              <a:ext cx="340402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20</a:t>
              </a:r>
            </a:p>
          </p:txBody>
        </p:sp>
        <p:cxnSp>
          <p:nvCxnSpPr>
            <p:cNvPr id="193" name="Düz Bağlayıcı 192"/>
            <p:cNvCxnSpPr/>
            <p:nvPr/>
          </p:nvCxnSpPr>
          <p:spPr>
            <a:xfrm>
              <a:off x="3621812" y="1640758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Metin kutusu 193"/>
            <p:cNvSpPr txBox="1"/>
            <p:nvPr/>
          </p:nvSpPr>
          <p:spPr>
            <a:xfrm rot="3160666">
              <a:off x="3574674" y="1670167"/>
              <a:ext cx="340402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10</a:t>
              </a:r>
            </a:p>
          </p:txBody>
        </p:sp>
        <p:cxnSp>
          <p:nvCxnSpPr>
            <p:cNvPr id="195" name="Düz Bağlayıcı 194"/>
            <p:cNvCxnSpPr/>
            <p:nvPr/>
          </p:nvCxnSpPr>
          <p:spPr>
            <a:xfrm>
              <a:off x="3686967" y="1577475"/>
              <a:ext cx="76200" cy="8604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Metin kutusu 195"/>
            <p:cNvSpPr txBox="1"/>
            <p:nvPr/>
          </p:nvSpPr>
          <p:spPr>
            <a:xfrm rot="3160666">
              <a:off x="3666294" y="1606883"/>
              <a:ext cx="2874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30" dirty="0"/>
                <a:t>0</a:t>
              </a:r>
            </a:p>
          </p:txBody>
        </p:sp>
      </p:grpSp>
      <p:cxnSp>
        <p:nvCxnSpPr>
          <p:cNvPr id="199" name="Düz Bağlayıcı 198"/>
          <p:cNvCxnSpPr/>
          <p:nvPr/>
        </p:nvCxnSpPr>
        <p:spPr>
          <a:xfrm flipV="1">
            <a:off x="4423497" y="5625959"/>
            <a:ext cx="2470822" cy="54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Düz Bağlayıcı 200"/>
          <p:cNvCxnSpPr/>
          <p:nvPr/>
        </p:nvCxnSpPr>
        <p:spPr>
          <a:xfrm flipV="1">
            <a:off x="4423496" y="4493906"/>
            <a:ext cx="0" cy="11393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Düz Bağlayıcı 211"/>
          <p:cNvCxnSpPr/>
          <p:nvPr/>
        </p:nvCxnSpPr>
        <p:spPr>
          <a:xfrm flipV="1">
            <a:off x="4339522" y="5521213"/>
            <a:ext cx="83974" cy="15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Düz Bağlayıcı 214"/>
          <p:cNvCxnSpPr/>
          <p:nvPr/>
        </p:nvCxnSpPr>
        <p:spPr>
          <a:xfrm flipV="1">
            <a:off x="4339522" y="5255300"/>
            <a:ext cx="83974" cy="15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Düz Bağlayıcı 215"/>
          <p:cNvCxnSpPr/>
          <p:nvPr/>
        </p:nvCxnSpPr>
        <p:spPr>
          <a:xfrm flipV="1">
            <a:off x="4339522" y="4975987"/>
            <a:ext cx="83974" cy="15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Düz Bağlayıcı 216"/>
          <p:cNvCxnSpPr/>
          <p:nvPr/>
        </p:nvCxnSpPr>
        <p:spPr>
          <a:xfrm flipV="1">
            <a:off x="4339522" y="4696575"/>
            <a:ext cx="83974" cy="15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Metin kutusu 217"/>
          <p:cNvSpPr txBox="1"/>
          <p:nvPr/>
        </p:nvSpPr>
        <p:spPr>
          <a:xfrm>
            <a:off x="4180745" y="5413328"/>
            <a:ext cx="245580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45" dirty="0"/>
              <a:t>0</a:t>
            </a:r>
          </a:p>
        </p:txBody>
      </p:sp>
      <p:sp>
        <p:nvSpPr>
          <p:cNvPr id="219" name="Metin kutusu 218"/>
          <p:cNvSpPr txBox="1"/>
          <p:nvPr/>
        </p:nvSpPr>
        <p:spPr>
          <a:xfrm>
            <a:off x="4136653" y="5146349"/>
            <a:ext cx="306494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45" dirty="0"/>
              <a:t>50</a:t>
            </a:r>
          </a:p>
        </p:txBody>
      </p:sp>
      <p:sp>
        <p:nvSpPr>
          <p:cNvPr id="220" name="Metin kutusu 219"/>
          <p:cNvSpPr txBox="1"/>
          <p:nvPr/>
        </p:nvSpPr>
        <p:spPr>
          <a:xfrm>
            <a:off x="4078521" y="4860771"/>
            <a:ext cx="367408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45" dirty="0"/>
              <a:t>100</a:t>
            </a:r>
          </a:p>
        </p:txBody>
      </p:sp>
      <p:sp>
        <p:nvSpPr>
          <p:cNvPr id="221" name="Metin kutusu 220"/>
          <p:cNvSpPr txBox="1"/>
          <p:nvPr/>
        </p:nvSpPr>
        <p:spPr>
          <a:xfrm>
            <a:off x="4064907" y="4587524"/>
            <a:ext cx="367408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45" dirty="0"/>
              <a:t>150</a:t>
            </a:r>
          </a:p>
        </p:txBody>
      </p:sp>
      <p:cxnSp>
        <p:nvCxnSpPr>
          <p:cNvPr id="222" name="Düz Bağlayıcı 221"/>
          <p:cNvCxnSpPr/>
          <p:nvPr/>
        </p:nvCxnSpPr>
        <p:spPr>
          <a:xfrm flipV="1">
            <a:off x="6875827" y="4493906"/>
            <a:ext cx="0" cy="11393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Düz Bağlayıcı 224"/>
          <p:cNvCxnSpPr/>
          <p:nvPr/>
        </p:nvCxnSpPr>
        <p:spPr>
          <a:xfrm rot="16200000" flipV="1">
            <a:off x="4381933" y="5639079"/>
            <a:ext cx="83974" cy="15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Düz Bağlayıcı 225"/>
          <p:cNvCxnSpPr/>
          <p:nvPr/>
        </p:nvCxnSpPr>
        <p:spPr>
          <a:xfrm rot="16200000" flipV="1">
            <a:off x="6836477" y="5651093"/>
            <a:ext cx="83974" cy="15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Metin kutusu 228"/>
          <p:cNvSpPr txBox="1"/>
          <p:nvPr/>
        </p:nvSpPr>
        <p:spPr>
          <a:xfrm>
            <a:off x="4324493" y="5620794"/>
            <a:ext cx="245580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45" dirty="0"/>
              <a:t>0</a:t>
            </a:r>
          </a:p>
        </p:txBody>
      </p:sp>
      <p:sp>
        <p:nvSpPr>
          <p:cNvPr id="230" name="Metin kutusu 229"/>
          <p:cNvSpPr txBox="1"/>
          <p:nvPr/>
        </p:nvSpPr>
        <p:spPr>
          <a:xfrm>
            <a:off x="6792099" y="5657783"/>
            <a:ext cx="425116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45" dirty="0"/>
              <a:t>X km</a:t>
            </a:r>
          </a:p>
        </p:txBody>
      </p:sp>
      <p:sp>
        <p:nvSpPr>
          <p:cNvPr id="231" name="Metin kutusu 230"/>
          <p:cNvSpPr txBox="1"/>
          <p:nvPr/>
        </p:nvSpPr>
        <p:spPr>
          <a:xfrm>
            <a:off x="4122696" y="4435204"/>
            <a:ext cx="280846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45" dirty="0"/>
              <a:t>m</a:t>
            </a:r>
          </a:p>
        </p:txBody>
      </p:sp>
      <p:sp>
        <p:nvSpPr>
          <p:cNvPr id="232" name="Oval 231"/>
          <p:cNvSpPr/>
          <p:nvPr/>
        </p:nvSpPr>
        <p:spPr>
          <a:xfrm>
            <a:off x="4856531" y="5508927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33" name="Oval 232"/>
          <p:cNvSpPr/>
          <p:nvPr/>
        </p:nvSpPr>
        <p:spPr>
          <a:xfrm>
            <a:off x="4911336" y="5459232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34" name="Oval 233"/>
          <p:cNvSpPr/>
          <p:nvPr/>
        </p:nvSpPr>
        <p:spPr>
          <a:xfrm>
            <a:off x="5084525" y="5400494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35" name="Oval 234"/>
          <p:cNvSpPr/>
          <p:nvPr/>
        </p:nvSpPr>
        <p:spPr>
          <a:xfrm>
            <a:off x="5146244" y="5346450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36" name="Oval 235"/>
          <p:cNvSpPr/>
          <p:nvPr/>
        </p:nvSpPr>
        <p:spPr>
          <a:xfrm>
            <a:off x="5277749" y="5291436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37" name="Oval 236"/>
          <p:cNvSpPr/>
          <p:nvPr/>
        </p:nvSpPr>
        <p:spPr>
          <a:xfrm>
            <a:off x="5347076" y="5238936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38" name="Oval 237"/>
          <p:cNvSpPr/>
          <p:nvPr/>
        </p:nvSpPr>
        <p:spPr>
          <a:xfrm>
            <a:off x="5417384" y="5181938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39" name="Oval 238"/>
          <p:cNvSpPr/>
          <p:nvPr/>
        </p:nvSpPr>
        <p:spPr>
          <a:xfrm>
            <a:off x="5498358" y="5128350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40" name="Oval 239"/>
          <p:cNvSpPr/>
          <p:nvPr/>
        </p:nvSpPr>
        <p:spPr>
          <a:xfrm>
            <a:off x="5542926" y="5078449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41" name="Oval 240"/>
          <p:cNvSpPr/>
          <p:nvPr/>
        </p:nvSpPr>
        <p:spPr>
          <a:xfrm>
            <a:off x="5595665" y="5016945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42" name="Oval 241"/>
          <p:cNvSpPr/>
          <p:nvPr/>
        </p:nvSpPr>
        <p:spPr>
          <a:xfrm>
            <a:off x="5657989" y="4957988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43" name="Oval 242"/>
          <p:cNvSpPr/>
          <p:nvPr/>
        </p:nvSpPr>
        <p:spPr>
          <a:xfrm>
            <a:off x="5754136" y="4905490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44" name="Oval 243"/>
          <p:cNvSpPr/>
          <p:nvPr/>
        </p:nvSpPr>
        <p:spPr>
          <a:xfrm>
            <a:off x="5898251" y="4908548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45" name="Oval 244"/>
          <p:cNvSpPr/>
          <p:nvPr/>
        </p:nvSpPr>
        <p:spPr>
          <a:xfrm>
            <a:off x="5958096" y="4957988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46" name="Oval 245"/>
          <p:cNvSpPr/>
          <p:nvPr/>
        </p:nvSpPr>
        <p:spPr>
          <a:xfrm>
            <a:off x="6040791" y="5016944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47" name="Oval 246"/>
          <p:cNvSpPr/>
          <p:nvPr/>
        </p:nvSpPr>
        <p:spPr>
          <a:xfrm>
            <a:off x="6085887" y="5069669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48" name="Oval 247"/>
          <p:cNvSpPr/>
          <p:nvPr/>
        </p:nvSpPr>
        <p:spPr>
          <a:xfrm>
            <a:off x="6136483" y="5130018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49" name="Oval 248"/>
          <p:cNvSpPr/>
          <p:nvPr/>
        </p:nvSpPr>
        <p:spPr>
          <a:xfrm>
            <a:off x="6199749" y="5184787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50" name="Oval 249"/>
          <p:cNvSpPr/>
          <p:nvPr/>
        </p:nvSpPr>
        <p:spPr>
          <a:xfrm>
            <a:off x="6270597" y="5238936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51" name="Oval 250"/>
          <p:cNvSpPr/>
          <p:nvPr/>
        </p:nvSpPr>
        <p:spPr>
          <a:xfrm>
            <a:off x="6315992" y="5291436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52" name="Oval 251"/>
          <p:cNvSpPr/>
          <p:nvPr/>
        </p:nvSpPr>
        <p:spPr>
          <a:xfrm>
            <a:off x="6360379" y="5347527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53" name="Oval 252"/>
          <p:cNvSpPr/>
          <p:nvPr/>
        </p:nvSpPr>
        <p:spPr>
          <a:xfrm>
            <a:off x="6450033" y="5400494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54" name="Oval 253"/>
          <p:cNvSpPr/>
          <p:nvPr/>
        </p:nvSpPr>
        <p:spPr>
          <a:xfrm>
            <a:off x="6556116" y="5455855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55" name="Oval 254"/>
          <p:cNvSpPr/>
          <p:nvPr/>
        </p:nvSpPr>
        <p:spPr>
          <a:xfrm>
            <a:off x="6625562" y="5512311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56" name="Serbest Form 255"/>
          <p:cNvSpPr/>
          <p:nvPr/>
        </p:nvSpPr>
        <p:spPr>
          <a:xfrm>
            <a:off x="4421021" y="5521865"/>
            <a:ext cx="445982" cy="4000"/>
          </a:xfrm>
          <a:custGeom>
            <a:avLst/>
            <a:gdLst>
              <a:gd name="connsiteX0" fmla="*/ 0 w 566420"/>
              <a:gd name="connsiteY0" fmla="*/ 0 h 5080"/>
              <a:gd name="connsiteX1" fmla="*/ 566420 w 566420"/>
              <a:gd name="connsiteY1" fmla="*/ 5080 h 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420" h="5080">
                <a:moveTo>
                  <a:pt x="0" y="0"/>
                </a:moveTo>
                <a:lnTo>
                  <a:pt x="566420" y="508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58" name="Serbest Form 257"/>
          <p:cNvSpPr/>
          <p:nvPr/>
        </p:nvSpPr>
        <p:spPr>
          <a:xfrm>
            <a:off x="4866003" y="4963728"/>
            <a:ext cx="814633" cy="572136"/>
          </a:xfrm>
          <a:custGeom>
            <a:avLst/>
            <a:gdLst>
              <a:gd name="connsiteX0" fmla="*/ 0 w 1034626"/>
              <a:gd name="connsiteY0" fmla="*/ 726642 h 726642"/>
              <a:gd name="connsiteX1" fmla="*/ 83820 w 1034626"/>
              <a:gd name="connsiteY1" fmla="*/ 654252 h 726642"/>
              <a:gd name="connsiteX2" fmla="*/ 297180 w 1034626"/>
              <a:gd name="connsiteY2" fmla="*/ 585672 h 726642"/>
              <a:gd name="connsiteX3" fmla="*/ 361950 w 1034626"/>
              <a:gd name="connsiteY3" fmla="*/ 513282 h 726642"/>
              <a:gd name="connsiteX4" fmla="*/ 548640 w 1034626"/>
              <a:gd name="connsiteY4" fmla="*/ 444702 h 726642"/>
              <a:gd name="connsiteX5" fmla="*/ 621030 w 1034626"/>
              <a:gd name="connsiteY5" fmla="*/ 376122 h 726642"/>
              <a:gd name="connsiteX6" fmla="*/ 720090 w 1034626"/>
              <a:gd name="connsiteY6" fmla="*/ 307542 h 726642"/>
              <a:gd name="connsiteX7" fmla="*/ 822960 w 1034626"/>
              <a:gd name="connsiteY7" fmla="*/ 227532 h 726642"/>
              <a:gd name="connsiteX8" fmla="*/ 883920 w 1034626"/>
              <a:gd name="connsiteY8" fmla="*/ 166572 h 726642"/>
              <a:gd name="connsiteX9" fmla="*/ 944880 w 1034626"/>
              <a:gd name="connsiteY9" fmla="*/ 86562 h 726642"/>
              <a:gd name="connsiteX10" fmla="*/ 1028700 w 1034626"/>
              <a:gd name="connsiteY10" fmla="*/ 6552 h 726642"/>
              <a:gd name="connsiteX11" fmla="*/ 1021080 w 1034626"/>
              <a:gd name="connsiteY11" fmla="*/ 10362 h 72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4626" h="726642">
                <a:moveTo>
                  <a:pt x="0" y="726642"/>
                </a:moveTo>
                <a:cubicBezTo>
                  <a:pt x="17145" y="702194"/>
                  <a:pt x="34290" y="677747"/>
                  <a:pt x="83820" y="654252"/>
                </a:cubicBezTo>
                <a:cubicBezTo>
                  <a:pt x="133350" y="630757"/>
                  <a:pt x="250825" y="609167"/>
                  <a:pt x="297180" y="585672"/>
                </a:cubicBezTo>
                <a:cubicBezTo>
                  <a:pt x="343535" y="562177"/>
                  <a:pt x="320040" y="536777"/>
                  <a:pt x="361950" y="513282"/>
                </a:cubicBezTo>
                <a:cubicBezTo>
                  <a:pt x="403860" y="489787"/>
                  <a:pt x="505460" y="467562"/>
                  <a:pt x="548640" y="444702"/>
                </a:cubicBezTo>
                <a:cubicBezTo>
                  <a:pt x="591820" y="421842"/>
                  <a:pt x="592455" y="398982"/>
                  <a:pt x="621030" y="376122"/>
                </a:cubicBezTo>
                <a:cubicBezTo>
                  <a:pt x="649605" y="353262"/>
                  <a:pt x="686435" y="332307"/>
                  <a:pt x="720090" y="307542"/>
                </a:cubicBezTo>
                <a:cubicBezTo>
                  <a:pt x="753745" y="282777"/>
                  <a:pt x="795655" y="251027"/>
                  <a:pt x="822960" y="227532"/>
                </a:cubicBezTo>
                <a:cubicBezTo>
                  <a:pt x="850265" y="204037"/>
                  <a:pt x="863600" y="190067"/>
                  <a:pt x="883920" y="166572"/>
                </a:cubicBezTo>
                <a:cubicBezTo>
                  <a:pt x="904240" y="143077"/>
                  <a:pt x="920750" y="113232"/>
                  <a:pt x="944880" y="86562"/>
                </a:cubicBezTo>
                <a:cubicBezTo>
                  <a:pt x="969010" y="59892"/>
                  <a:pt x="1016000" y="19252"/>
                  <a:pt x="1028700" y="6552"/>
                </a:cubicBezTo>
                <a:cubicBezTo>
                  <a:pt x="1041400" y="-6148"/>
                  <a:pt x="1031240" y="2107"/>
                  <a:pt x="1021080" y="1036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59" name="Serbest Form 258"/>
          <p:cNvSpPr/>
          <p:nvPr/>
        </p:nvSpPr>
        <p:spPr>
          <a:xfrm>
            <a:off x="5669970" y="4890711"/>
            <a:ext cx="302988" cy="84177"/>
          </a:xfrm>
          <a:custGeom>
            <a:avLst/>
            <a:gdLst>
              <a:gd name="connsiteX0" fmla="*/ 0 w 384810"/>
              <a:gd name="connsiteY0" fmla="*/ 106909 h 106909"/>
              <a:gd name="connsiteX1" fmla="*/ 125730 w 384810"/>
              <a:gd name="connsiteY1" fmla="*/ 34519 h 106909"/>
              <a:gd name="connsiteX2" fmla="*/ 232410 w 384810"/>
              <a:gd name="connsiteY2" fmla="*/ 229 h 106909"/>
              <a:gd name="connsiteX3" fmla="*/ 308610 w 384810"/>
              <a:gd name="connsiteY3" fmla="*/ 49759 h 106909"/>
              <a:gd name="connsiteX4" fmla="*/ 384810 w 384810"/>
              <a:gd name="connsiteY4" fmla="*/ 99289 h 10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810" h="106909">
                <a:moveTo>
                  <a:pt x="0" y="106909"/>
                </a:moveTo>
                <a:cubicBezTo>
                  <a:pt x="43497" y="79604"/>
                  <a:pt x="86995" y="52299"/>
                  <a:pt x="125730" y="34519"/>
                </a:cubicBezTo>
                <a:cubicBezTo>
                  <a:pt x="164465" y="16739"/>
                  <a:pt x="201930" y="-2311"/>
                  <a:pt x="232410" y="229"/>
                </a:cubicBezTo>
                <a:cubicBezTo>
                  <a:pt x="262890" y="2769"/>
                  <a:pt x="308610" y="49759"/>
                  <a:pt x="308610" y="49759"/>
                </a:cubicBezTo>
                <a:lnTo>
                  <a:pt x="384810" y="9928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60" name="Serbest Form 259"/>
          <p:cNvSpPr/>
          <p:nvPr/>
        </p:nvSpPr>
        <p:spPr>
          <a:xfrm>
            <a:off x="5969958" y="4968887"/>
            <a:ext cx="671973" cy="566977"/>
          </a:xfrm>
          <a:custGeom>
            <a:avLst/>
            <a:gdLst>
              <a:gd name="connsiteX0" fmla="*/ 0 w 853440"/>
              <a:gd name="connsiteY0" fmla="*/ 0 h 720090"/>
              <a:gd name="connsiteX1" fmla="*/ 121920 w 853440"/>
              <a:gd name="connsiteY1" fmla="*/ 87630 h 720090"/>
              <a:gd name="connsiteX2" fmla="*/ 171450 w 853440"/>
              <a:gd name="connsiteY2" fmla="*/ 160020 h 720090"/>
              <a:gd name="connsiteX3" fmla="*/ 236220 w 853440"/>
              <a:gd name="connsiteY3" fmla="*/ 220980 h 720090"/>
              <a:gd name="connsiteX4" fmla="*/ 316230 w 853440"/>
              <a:gd name="connsiteY4" fmla="*/ 300990 h 720090"/>
              <a:gd name="connsiteX5" fmla="*/ 403860 w 853440"/>
              <a:gd name="connsiteY5" fmla="*/ 373380 h 720090"/>
              <a:gd name="connsiteX6" fmla="*/ 457200 w 853440"/>
              <a:gd name="connsiteY6" fmla="*/ 438150 h 720090"/>
              <a:gd name="connsiteX7" fmla="*/ 518160 w 853440"/>
              <a:gd name="connsiteY7" fmla="*/ 506730 h 720090"/>
              <a:gd name="connsiteX8" fmla="*/ 636270 w 853440"/>
              <a:gd name="connsiteY8" fmla="*/ 575310 h 720090"/>
              <a:gd name="connsiteX9" fmla="*/ 769620 w 853440"/>
              <a:gd name="connsiteY9" fmla="*/ 636270 h 720090"/>
              <a:gd name="connsiteX10" fmla="*/ 853440 w 853440"/>
              <a:gd name="connsiteY10" fmla="*/ 720090 h 72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3440" h="720090">
                <a:moveTo>
                  <a:pt x="0" y="0"/>
                </a:moveTo>
                <a:cubicBezTo>
                  <a:pt x="46672" y="30480"/>
                  <a:pt x="93345" y="60960"/>
                  <a:pt x="121920" y="87630"/>
                </a:cubicBezTo>
                <a:cubicBezTo>
                  <a:pt x="150495" y="114300"/>
                  <a:pt x="152400" y="137795"/>
                  <a:pt x="171450" y="160020"/>
                </a:cubicBezTo>
                <a:cubicBezTo>
                  <a:pt x="190500" y="182245"/>
                  <a:pt x="212090" y="197485"/>
                  <a:pt x="236220" y="220980"/>
                </a:cubicBezTo>
                <a:cubicBezTo>
                  <a:pt x="260350" y="244475"/>
                  <a:pt x="288290" y="275590"/>
                  <a:pt x="316230" y="300990"/>
                </a:cubicBezTo>
                <a:cubicBezTo>
                  <a:pt x="344170" y="326390"/>
                  <a:pt x="380365" y="350520"/>
                  <a:pt x="403860" y="373380"/>
                </a:cubicBezTo>
                <a:cubicBezTo>
                  <a:pt x="427355" y="396240"/>
                  <a:pt x="438150" y="415925"/>
                  <a:pt x="457200" y="438150"/>
                </a:cubicBezTo>
                <a:cubicBezTo>
                  <a:pt x="476250" y="460375"/>
                  <a:pt x="488315" y="483870"/>
                  <a:pt x="518160" y="506730"/>
                </a:cubicBezTo>
                <a:cubicBezTo>
                  <a:pt x="548005" y="529590"/>
                  <a:pt x="594360" y="553720"/>
                  <a:pt x="636270" y="575310"/>
                </a:cubicBezTo>
                <a:cubicBezTo>
                  <a:pt x="678180" y="596900"/>
                  <a:pt x="733425" y="612140"/>
                  <a:pt x="769620" y="636270"/>
                </a:cubicBezTo>
                <a:cubicBezTo>
                  <a:pt x="805815" y="660400"/>
                  <a:pt x="829627" y="690245"/>
                  <a:pt x="853440" y="72009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61" name="Serbest Form 260"/>
          <p:cNvSpPr/>
          <p:nvPr/>
        </p:nvSpPr>
        <p:spPr>
          <a:xfrm>
            <a:off x="6641931" y="5529865"/>
            <a:ext cx="224991" cy="0"/>
          </a:xfrm>
          <a:custGeom>
            <a:avLst/>
            <a:gdLst>
              <a:gd name="connsiteX0" fmla="*/ 0 w 285750"/>
              <a:gd name="connsiteY0" fmla="*/ 0 h 0"/>
              <a:gd name="connsiteX1" fmla="*/ 285750 w 2857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750">
                <a:moveTo>
                  <a:pt x="0" y="0"/>
                </a:moveTo>
                <a:lnTo>
                  <a:pt x="28575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123745" y="923515"/>
            <a:ext cx="3633603" cy="217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997" tIns="35999" rIns="71997" bIns="35999" numCol="1" anchor="t" anchorCtr="0" compatLnSpc="1">
            <a:prstTxWarp prst="textNoShape">
              <a:avLst/>
            </a:prstTxWarp>
          </a:bodyPr>
          <a:lstStyle/>
          <a:p>
            <a:endParaRPr lang="tr-TR" sz="1417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5" y="934764"/>
            <a:ext cx="3623603" cy="215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6"/>
          <p:cNvSpPr>
            <a:spLocks/>
          </p:cNvSpPr>
          <p:nvPr/>
        </p:nvSpPr>
        <p:spPr bwMode="auto">
          <a:xfrm>
            <a:off x="820713" y="966469"/>
            <a:ext cx="1433151" cy="1438235"/>
          </a:xfrm>
          <a:custGeom>
            <a:avLst/>
            <a:gdLst>
              <a:gd name="T0" fmla="*/ 7683 w 7834"/>
              <a:gd name="T1" fmla="*/ 3321 h 7470"/>
              <a:gd name="T2" fmla="*/ 7834 w 7834"/>
              <a:gd name="T3" fmla="*/ 0 h 7470"/>
              <a:gd name="T4" fmla="*/ 0 w 7834"/>
              <a:gd name="T5" fmla="*/ 2168 h 7470"/>
              <a:gd name="T6" fmla="*/ 328 w 7834"/>
              <a:gd name="T7" fmla="*/ 7470 h 7470"/>
              <a:gd name="T8" fmla="*/ 2212 w 7834"/>
              <a:gd name="T9" fmla="*/ 6740 h 7470"/>
              <a:gd name="T10" fmla="*/ 2476 w 7834"/>
              <a:gd name="T11" fmla="*/ 6348 h 7470"/>
              <a:gd name="T12" fmla="*/ 2508 w 7834"/>
              <a:gd name="T13" fmla="*/ 6317 h 7470"/>
              <a:gd name="T14" fmla="*/ 2857 w 7834"/>
              <a:gd name="T15" fmla="*/ 5988 h 7470"/>
              <a:gd name="T16" fmla="*/ 3111 w 7834"/>
              <a:gd name="T17" fmla="*/ 5724 h 7470"/>
              <a:gd name="T18" fmla="*/ 3228 w 7834"/>
              <a:gd name="T19" fmla="*/ 5555 h 7470"/>
              <a:gd name="T20" fmla="*/ 3376 w 7834"/>
              <a:gd name="T21" fmla="*/ 4994 h 7470"/>
              <a:gd name="T22" fmla="*/ 3387 w 7834"/>
              <a:gd name="T23" fmla="*/ 4867 h 7470"/>
              <a:gd name="T24" fmla="*/ 3535 w 7834"/>
              <a:gd name="T25" fmla="*/ 4316 h 7470"/>
              <a:gd name="T26" fmla="*/ 3566 w 7834"/>
              <a:gd name="T27" fmla="*/ 4221 h 7470"/>
              <a:gd name="T28" fmla="*/ 3831 w 7834"/>
              <a:gd name="T29" fmla="*/ 3745 h 7470"/>
              <a:gd name="T30" fmla="*/ 3831 w 7834"/>
              <a:gd name="T31" fmla="*/ 3713 h 7470"/>
              <a:gd name="T32" fmla="*/ 3990 w 7834"/>
              <a:gd name="T33" fmla="*/ 3523 h 7470"/>
              <a:gd name="T34" fmla="*/ 4127 w 7834"/>
              <a:gd name="T35" fmla="*/ 3438 h 7470"/>
              <a:gd name="T36" fmla="*/ 4498 w 7834"/>
              <a:gd name="T37" fmla="*/ 3216 h 7470"/>
              <a:gd name="T38" fmla="*/ 4551 w 7834"/>
              <a:gd name="T39" fmla="*/ 3184 h 7470"/>
              <a:gd name="T40" fmla="*/ 4688 w 7834"/>
              <a:gd name="T41" fmla="*/ 3142 h 7470"/>
              <a:gd name="T42" fmla="*/ 4942 w 7834"/>
              <a:gd name="T43" fmla="*/ 3163 h 7470"/>
              <a:gd name="T44" fmla="*/ 5101 w 7834"/>
              <a:gd name="T45" fmla="*/ 3173 h 7470"/>
              <a:gd name="T46" fmla="*/ 5249 w 7834"/>
              <a:gd name="T47" fmla="*/ 3173 h 7470"/>
              <a:gd name="T48" fmla="*/ 5577 w 7834"/>
              <a:gd name="T49" fmla="*/ 2983 h 7470"/>
              <a:gd name="T50" fmla="*/ 5598 w 7834"/>
              <a:gd name="T51" fmla="*/ 2951 h 7470"/>
              <a:gd name="T52" fmla="*/ 5778 w 7834"/>
              <a:gd name="T53" fmla="*/ 2782 h 7470"/>
              <a:gd name="T54" fmla="*/ 6011 w 7834"/>
              <a:gd name="T55" fmla="*/ 2612 h 7470"/>
              <a:gd name="T56" fmla="*/ 6170 w 7834"/>
              <a:gd name="T57" fmla="*/ 2443 h 7470"/>
              <a:gd name="T58" fmla="*/ 6329 w 7834"/>
              <a:gd name="T59" fmla="*/ 2327 h 7470"/>
              <a:gd name="T60" fmla="*/ 6456 w 7834"/>
              <a:gd name="T61" fmla="*/ 2411 h 7470"/>
              <a:gd name="T62" fmla="*/ 6636 w 7834"/>
              <a:gd name="T63" fmla="*/ 2538 h 7470"/>
              <a:gd name="T64" fmla="*/ 6879 w 7834"/>
              <a:gd name="T65" fmla="*/ 2697 h 7470"/>
              <a:gd name="T66" fmla="*/ 6911 w 7834"/>
              <a:gd name="T67" fmla="*/ 2729 h 7470"/>
              <a:gd name="T68" fmla="*/ 7059 w 7834"/>
              <a:gd name="T69" fmla="*/ 2845 h 7470"/>
              <a:gd name="T70" fmla="*/ 7324 w 7834"/>
              <a:gd name="T71" fmla="*/ 2983 h 7470"/>
              <a:gd name="T72" fmla="*/ 7683 w 7834"/>
              <a:gd name="T73" fmla="*/ 3321 h 7470"/>
              <a:gd name="connsiteX0" fmla="*/ 9807 w 10000"/>
              <a:gd name="connsiteY0" fmla="*/ 4446 h 10103"/>
              <a:gd name="connsiteX1" fmla="*/ 10000 w 10000"/>
              <a:gd name="connsiteY1" fmla="*/ 0 h 10103"/>
              <a:gd name="connsiteX2" fmla="*/ 0 w 10000"/>
              <a:gd name="connsiteY2" fmla="*/ 2902 h 10103"/>
              <a:gd name="connsiteX3" fmla="*/ 851 w 10000"/>
              <a:gd name="connsiteY3" fmla="*/ 10103 h 10103"/>
              <a:gd name="connsiteX4" fmla="*/ 2824 w 10000"/>
              <a:gd name="connsiteY4" fmla="*/ 9023 h 10103"/>
              <a:gd name="connsiteX5" fmla="*/ 3161 w 10000"/>
              <a:gd name="connsiteY5" fmla="*/ 8498 h 10103"/>
              <a:gd name="connsiteX6" fmla="*/ 3201 w 10000"/>
              <a:gd name="connsiteY6" fmla="*/ 8456 h 10103"/>
              <a:gd name="connsiteX7" fmla="*/ 3647 w 10000"/>
              <a:gd name="connsiteY7" fmla="*/ 8016 h 10103"/>
              <a:gd name="connsiteX8" fmla="*/ 3971 w 10000"/>
              <a:gd name="connsiteY8" fmla="*/ 7663 h 10103"/>
              <a:gd name="connsiteX9" fmla="*/ 4121 w 10000"/>
              <a:gd name="connsiteY9" fmla="*/ 7436 h 10103"/>
              <a:gd name="connsiteX10" fmla="*/ 4309 w 10000"/>
              <a:gd name="connsiteY10" fmla="*/ 6685 h 10103"/>
              <a:gd name="connsiteX11" fmla="*/ 4323 w 10000"/>
              <a:gd name="connsiteY11" fmla="*/ 6515 h 10103"/>
              <a:gd name="connsiteX12" fmla="*/ 4512 w 10000"/>
              <a:gd name="connsiteY12" fmla="*/ 5778 h 10103"/>
              <a:gd name="connsiteX13" fmla="*/ 4552 w 10000"/>
              <a:gd name="connsiteY13" fmla="*/ 5651 h 10103"/>
              <a:gd name="connsiteX14" fmla="*/ 4890 w 10000"/>
              <a:gd name="connsiteY14" fmla="*/ 5013 h 10103"/>
              <a:gd name="connsiteX15" fmla="*/ 4890 w 10000"/>
              <a:gd name="connsiteY15" fmla="*/ 4971 h 10103"/>
              <a:gd name="connsiteX16" fmla="*/ 5093 w 10000"/>
              <a:gd name="connsiteY16" fmla="*/ 4716 h 10103"/>
              <a:gd name="connsiteX17" fmla="*/ 5268 w 10000"/>
              <a:gd name="connsiteY17" fmla="*/ 4602 h 10103"/>
              <a:gd name="connsiteX18" fmla="*/ 5742 w 10000"/>
              <a:gd name="connsiteY18" fmla="*/ 4305 h 10103"/>
              <a:gd name="connsiteX19" fmla="*/ 5809 w 10000"/>
              <a:gd name="connsiteY19" fmla="*/ 4262 h 10103"/>
              <a:gd name="connsiteX20" fmla="*/ 5984 w 10000"/>
              <a:gd name="connsiteY20" fmla="*/ 4206 h 10103"/>
              <a:gd name="connsiteX21" fmla="*/ 6308 w 10000"/>
              <a:gd name="connsiteY21" fmla="*/ 4234 h 10103"/>
              <a:gd name="connsiteX22" fmla="*/ 6511 w 10000"/>
              <a:gd name="connsiteY22" fmla="*/ 4248 h 10103"/>
              <a:gd name="connsiteX23" fmla="*/ 6700 w 10000"/>
              <a:gd name="connsiteY23" fmla="*/ 4248 h 10103"/>
              <a:gd name="connsiteX24" fmla="*/ 7119 w 10000"/>
              <a:gd name="connsiteY24" fmla="*/ 3993 h 10103"/>
              <a:gd name="connsiteX25" fmla="*/ 7146 w 10000"/>
              <a:gd name="connsiteY25" fmla="*/ 3950 h 10103"/>
              <a:gd name="connsiteX26" fmla="*/ 7376 w 10000"/>
              <a:gd name="connsiteY26" fmla="*/ 3724 h 10103"/>
              <a:gd name="connsiteX27" fmla="*/ 7673 w 10000"/>
              <a:gd name="connsiteY27" fmla="*/ 3497 h 10103"/>
              <a:gd name="connsiteX28" fmla="*/ 7876 w 10000"/>
              <a:gd name="connsiteY28" fmla="*/ 3270 h 10103"/>
              <a:gd name="connsiteX29" fmla="*/ 8079 w 10000"/>
              <a:gd name="connsiteY29" fmla="*/ 3115 h 10103"/>
              <a:gd name="connsiteX30" fmla="*/ 8241 w 10000"/>
              <a:gd name="connsiteY30" fmla="*/ 3228 h 10103"/>
              <a:gd name="connsiteX31" fmla="*/ 8471 w 10000"/>
              <a:gd name="connsiteY31" fmla="*/ 3398 h 10103"/>
              <a:gd name="connsiteX32" fmla="*/ 8781 w 10000"/>
              <a:gd name="connsiteY32" fmla="*/ 3610 h 10103"/>
              <a:gd name="connsiteX33" fmla="*/ 8822 w 10000"/>
              <a:gd name="connsiteY33" fmla="*/ 3653 h 10103"/>
              <a:gd name="connsiteX34" fmla="*/ 9011 w 10000"/>
              <a:gd name="connsiteY34" fmla="*/ 3809 h 10103"/>
              <a:gd name="connsiteX35" fmla="*/ 9349 w 10000"/>
              <a:gd name="connsiteY35" fmla="*/ 3993 h 10103"/>
              <a:gd name="connsiteX36" fmla="*/ 9807 w 10000"/>
              <a:gd name="connsiteY36" fmla="*/ 4446 h 10103"/>
              <a:gd name="connsiteX0" fmla="*/ 9237 w 9430"/>
              <a:gd name="connsiteY0" fmla="*/ 4446 h 10103"/>
              <a:gd name="connsiteX1" fmla="*/ 9430 w 9430"/>
              <a:gd name="connsiteY1" fmla="*/ 0 h 10103"/>
              <a:gd name="connsiteX2" fmla="*/ 0 w 9430"/>
              <a:gd name="connsiteY2" fmla="*/ 3314 h 10103"/>
              <a:gd name="connsiteX3" fmla="*/ 281 w 9430"/>
              <a:gd name="connsiteY3" fmla="*/ 10103 h 10103"/>
              <a:gd name="connsiteX4" fmla="*/ 2254 w 9430"/>
              <a:gd name="connsiteY4" fmla="*/ 9023 h 10103"/>
              <a:gd name="connsiteX5" fmla="*/ 2591 w 9430"/>
              <a:gd name="connsiteY5" fmla="*/ 8498 h 10103"/>
              <a:gd name="connsiteX6" fmla="*/ 2631 w 9430"/>
              <a:gd name="connsiteY6" fmla="*/ 8456 h 10103"/>
              <a:gd name="connsiteX7" fmla="*/ 3077 w 9430"/>
              <a:gd name="connsiteY7" fmla="*/ 8016 h 10103"/>
              <a:gd name="connsiteX8" fmla="*/ 3401 w 9430"/>
              <a:gd name="connsiteY8" fmla="*/ 7663 h 10103"/>
              <a:gd name="connsiteX9" fmla="*/ 3551 w 9430"/>
              <a:gd name="connsiteY9" fmla="*/ 7436 h 10103"/>
              <a:gd name="connsiteX10" fmla="*/ 3739 w 9430"/>
              <a:gd name="connsiteY10" fmla="*/ 6685 h 10103"/>
              <a:gd name="connsiteX11" fmla="*/ 3753 w 9430"/>
              <a:gd name="connsiteY11" fmla="*/ 6515 h 10103"/>
              <a:gd name="connsiteX12" fmla="*/ 3942 w 9430"/>
              <a:gd name="connsiteY12" fmla="*/ 5778 h 10103"/>
              <a:gd name="connsiteX13" fmla="*/ 3982 w 9430"/>
              <a:gd name="connsiteY13" fmla="*/ 5651 h 10103"/>
              <a:gd name="connsiteX14" fmla="*/ 4320 w 9430"/>
              <a:gd name="connsiteY14" fmla="*/ 5013 h 10103"/>
              <a:gd name="connsiteX15" fmla="*/ 4320 w 9430"/>
              <a:gd name="connsiteY15" fmla="*/ 4971 h 10103"/>
              <a:gd name="connsiteX16" fmla="*/ 4523 w 9430"/>
              <a:gd name="connsiteY16" fmla="*/ 4716 h 10103"/>
              <a:gd name="connsiteX17" fmla="*/ 4698 w 9430"/>
              <a:gd name="connsiteY17" fmla="*/ 4602 h 10103"/>
              <a:gd name="connsiteX18" fmla="*/ 5172 w 9430"/>
              <a:gd name="connsiteY18" fmla="*/ 4305 h 10103"/>
              <a:gd name="connsiteX19" fmla="*/ 5239 w 9430"/>
              <a:gd name="connsiteY19" fmla="*/ 4262 h 10103"/>
              <a:gd name="connsiteX20" fmla="*/ 5414 w 9430"/>
              <a:gd name="connsiteY20" fmla="*/ 4206 h 10103"/>
              <a:gd name="connsiteX21" fmla="*/ 5738 w 9430"/>
              <a:gd name="connsiteY21" fmla="*/ 4234 h 10103"/>
              <a:gd name="connsiteX22" fmla="*/ 5941 w 9430"/>
              <a:gd name="connsiteY22" fmla="*/ 4248 h 10103"/>
              <a:gd name="connsiteX23" fmla="*/ 6130 w 9430"/>
              <a:gd name="connsiteY23" fmla="*/ 4248 h 10103"/>
              <a:gd name="connsiteX24" fmla="*/ 6549 w 9430"/>
              <a:gd name="connsiteY24" fmla="*/ 3993 h 10103"/>
              <a:gd name="connsiteX25" fmla="*/ 6576 w 9430"/>
              <a:gd name="connsiteY25" fmla="*/ 3950 h 10103"/>
              <a:gd name="connsiteX26" fmla="*/ 6806 w 9430"/>
              <a:gd name="connsiteY26" fmla="*/ 3724 h 10103"/>
              <a:gd name="connsiteX27" fmla="*/ 7103 w 9430"/>
              <a:gd name="connsiteY27" fmla="*/ 3497 h 10103"/>
              <a:gd name="connsiteX28" fmla="*/ 7306 w 9430"/>
              <a:gd name="connsiteY28" fmla="*/ 3270 h 10103"/>
              <a:gd name="connsiteX29" fmla="*/ 7509 w 9430"/>
              <a:gd name="connsiteY29" fmla="*/ 3115 h 10103"/>
              <a:gd name="connsiteX30" fmla="*/ 7671 w 9430"/>
              <a:gd name="connsiteY30" fmla="*/ 3228 h 10103"/>
              <a:gd name="connsiteX31" fmla="*/ 7901 w 9430"/>
              <a:gd name="connsiteY31" fmla="*/ 3398 h 10103"/>
              <a:gd name="connsiteX32" fmla="*/ 8211 w 9430"/>
              <a:gd name="connsiteY32" fmla="*/ 3610 h 10103"/>
              <a:gd name="connsiteX33" fmla="*/ 8252 w 9430"/>
              <a:gd name="connsiteY33" fmla="*/ 3653 h 10103"/>
              <a:gd name="connsiteX34" fmla="*/ 8441 w 9430"/>
              <a:gd name="connsiteY34" fmla="*/ 3809 h 10103"/>
              <a:gd name="connsiteX35" fmla="*/ 8779 w 9430"/>
              <a:gd name="connsiteY35" fmla="*/ 3993 h 10103"/>
              <a:gd name="connsiteX36" fmla="*/ 9237 w 9430"/>
              <a:gd name="connsiteY36" fmla="*/ 4446 h 10103"/>
              <a:gd name="connsiteX0" fmla="*/ 9795 w 10000"/>
              <a:gd name="connsiteY0" fmla="*/ 4401 h 10000"/>
              <a:gd name="connsiteX1" fmla="*/ 10000 w 10000"/>
              <a:gd name="connsiteY1" fmla="*/ 0 h 10000"/>
              <a:gd name="connsiteX2" fmla="*/ 0 w 10000"/>
              <a:gd name="connsiteY2" fmla="*/ 3280 h 10000"/>
              <a:gd name="connsiteX3" fmla="*/ 298 w 10000"/>
              <a:gd name="connsiteY3" fmla="*/ 10000 h 10000"/>
              <a:gd name="connsiteX4" fmla="*/ 2390 w 10000"/>
              <a:gd name="connsiteY4" fmla="*/ 8931 h 10000"/>
              <a:gd name="connsiteX5" fmla="*/ 2748 w 10000"/>
              <a:gd name="connsiteY5" fmla="*/ 8411 h 10000"/>
              <a:gd name="connsiteX6" fmla="*/ 2790 w 10000"/>
              <a:gd name="connsiteY6" fmla="*/ 8370 h 10000"/>
              <a:gd name="connsiteX7" fmla="*/ 3263 w 10000"/>
              <a:gd name="connsiteY7" fmla="*/ 7934 h 10000"/>
              <a:gd name="connsiteX8" fmla="*/ 3607 w 10000"/>
              <a:gd name="connsiteY8" fmla="*/ 7585 h 10000"/>
              <a:gd name="connsiteX9" fmla="*/ 3766 w 10000"/>
              <a:gd name="connsiteY9" fmla="*/ 7360 h 10000"/>
              <a:gd name="connsiteX10" fmla="*/ 3965 w 10000"/>
              <a:gd name="connsiteY10" fmla="*/ 6617 h 10000"/>
              <a:gd name="connsiteX11" fmla="*/ 3980 w 10000"/>
              <a:gd name="connsiteY11" fmla="*/ 6449 h 10000"/>
              <a:gd name="connsiteX12" fmla="*/ 4180 w 10000"/>
              <a:gd name="connsiteY12" fmla="*/ 5719 h 10000"/>
              <a:gd name="connsiteX13" fmla="*/ 4223 w 10000"/>
              <a:gd name="connsiteY13" fmla="*/ 5593 h 10000"/>
              <a:gd name="connsiteX14" fmla="*/ 4581 w 10000"/>
              <a:gd name="connsiteY14" fmla="*/ 4962 h 10000"/>
              <a:gd name="connsiteX15" fmla="*/ 4581 w 10000"/>
              <a:gd name="connsiteY15" fmla="*/ 4920 h 10000"/>
              <a:gd name="connsiteX16" fmla="*/ 4796 w 10000"/>
              <a:gd name="connsiteY16" fmla="*/ 4668 h 10000"/>
              <a:gd name="connsiteX17" fmla="*/ 4982 w 10000"/>
              <a:gd name="connsiteY17" fmla="*/ 4555 h 10000"/>
              <a:gd name="connsiteX18" fmla="*/ 5485 w 10000"/>
              <a:gd name="connsiteY18" fmla="*/ 4261 h 10000"/>
              <a:gd name="connsiteX19" fmla="*/ 5556 w 10000"/>
              <a:gd name="connsiteY19" fmla="*/ 4219 h 10000"/>
              <a:gd name="connsiteX20" fmla="*/ 5741 w 10000"/>
              <a:gd name="connsiteY20" fmla="*/ 4163 h 10000"/>
              <a:gd name="connsiteX21" fmla="*/ 6085 w 10000"/>
              <a:gd name="connsiteY21" fmla="*/ 4191 h 10000"/>
              <a:gd name="connsiteX22" fmla="*/ 6300 w 10000"/>
              <a:gd name="connsiteY22" fmla="*/ 4205 h 10000"/>
              <a:gd name="connsiteX23" fmla="*/ 6501 w 10000"/>
              <a:gd name="connsiteY23" fmla="*/ 4205 h 10000"/>
              <a:gd name="connsiteX24" fmla="*/ 6945 w 10000"/>
              <a:gd name="connsiteY24" fmla="*/ 3952 h 10000"/>
              <a:gd name="connsiteX25" fmla="*/ 6973 w 10000"/>
              <a:gd name="connsiteY25" fmla="*/ 3910 h 10000"/>
              <a:gd name="connsiteX26" fmla="*/ 7217 w 10000"/>
              <a:gd name="connsiteY26" fmla="*/ 3686 h 10000"/>
              <a:gd name="connsiteX27" fmla="*/ 7532 w 10000"/>
              <a:gd name="connsiteY27" fmla="*/ 3461 h 10000"/>
              <a:gd name="connsiteX28" fmla="*/ 7748 w 10000"/>
              <a:gd name="connsiteY28" fmla="*/ 3237 h 10000"/>
              <a:gd name="connsiteX29" fmla="*/ 7963 w 10000"/>
              <a:gd name="connsiteY29" fmla="*/ 3083 h 10000"/>
              <a:gd name="connsiteX30" fmla="*/ 8135 w 10000"/>
              <a:gd name="connsiteY30" fmla="*/ 3195 h 10000"/>
              <a:gd name="connsiteX31" fmla="*/ 8379 w 10000"/>
              <a:gd name="connsiteY31" fmla="*/ 3363 h 10000"/>
              <a:gd name="connsiteX32" fmla="*/ 8707 w 10000"/>
              <a:gd name="connsiteY32" fmla="*/ 3573 h 10000"/>
              <a:gd name="connsiteX33" fmla="*/ 8751 w 10000"/>
              <a:gd name="connsiteY33" fmla="*/ 3616 h 10000"/>
              <a:gd name="connsiteX34" fmla="*/ 8951 w 10000"/>
              <a:gd name="connsiteY34" fmla="*/ 3770 h 10000"/>
              <a:gd name="connsiteX35" fmla="*/ 9310 w 10000"/>
              <a:gd name="connsiteY35" fmla="*/ 3952 h 10000"/>
              <a:gd name="connsiteX36" fmla="*/ 9795 w 10000"/>
              <a:gd name="connsiteY36" fmla="*/ 4401 h 10000"/>
              <a:gd name="connsiteX0" fmla="*/ 9795 w 10000"/>
              <a:gd name="connsiteY0" fmla="*/ 4401 h 10000"/>
              <a:gd name="connsiteX1" fmla="*/ 10000 w 10000"/>
              <a:gd name="connsiteY1" fmla="*/ 0 h 10000"/>
              <a:gd name="connsiteX2" fmla="*/ 0 w 10000"/>
              <a:gd name="connsiteY2" fmla="*/ 3280 h 10000"/>
              <a:gd name="connsiteX3" fmla="*/ 298 w 10000"/>
              <a:gd name="connsiteY3" fmla="*/ 10000 h 10000"/>
              <a:gd name="connsiteX4" fmla="*/ 2390 w 10000"/>
              <a:gd name="connsiteY4" fmla="*/ 8931 h 10000"/>
              <a:gd name="connsiteX5" fmla="*/ 2748 w 10000"/>
              <a:gd name="connsiteY5" fmla="*/ 8411 h 10000"/>
              <a:gd name="connsiteX6" fmla="*/ 2790 w 10000"/>
              <a:gd name="connsiteY6" fmla="*/ 8370 h 10000"/>
              <a:gd name="connsiteX7" fmla="*/ 3263 w 10000"/>
              <a:gd name="connsiteY7" fmla="*/ 7934 h 10000"/>
              <a:gd name="connsiteX8" fmla="*/ 3607 w 10000"/>
              <a:gd name="connsiteY8" fmla="*/ 7585 h 10000"/>
              <a:gd name="connsiteX9" fmla="*/ 3766 w 10000"/>
              <a:gd name="connsiteY9" fmla="*/ 7360 h 10000"/>
              <a:gd name="connsiteX10" fmla="*/ 3965 w 10000"/>
              <a:gd name="connsiteY10" fmla="*/ 6617 h 10000"/>
              <a:gd name="connsiteX11" fmla="*/ 3980 w 10000"/>
              <a:gd name="connsiteY11" fmla="*/ 6449 h 10000"/>
              <a:gd name="connsiteX12" fmla="*/ 4180 w 10000"/>
              <a:gd name="connsiteY12" fmla="*/ 5719 h 10000"/>
              <a:gd name="connsiteX13" fmla="*/ 4223 w 10000"/>
              <a:gd name="connsiteY13" fmla="*/ 5593 h 10000"/>
              <a:gd name="connsiteX14" fmla="*/ 4581 w 10000"/>
              <a:gd name="connsiteY14" fmla="*/ 4962 h 10000"/>
              <a:gd name="connsiteX15" fmla="*/ 4581 w 10000"/>
              <a:gd name="connsiteY15" fmla="*/ 4920 h 10000"/>
              <a:gd name="connsiteX16" fmla="*/ 4796 w 10000"/>
              <a:gd name="connsiteY16" fmla="*/ 4668 h 10000"/>
              <a:gd name="connsiteX17" fmla="*/ 4982 w 10000"/>
              <a:gd name="connsiteY17" fmla="*/ 4555 h 10000"/>
              <a:gd name="connsiteX18" fmla="*/ 5485 w 10000"/>
              <a:gd name="connsiteY18" fmla="*/ 4261 h 10000"/>
              <a:gd name="connsiteX19" fmla="*/ 5556 w 10000"/>
              <a:gd name="connsiteY19" fmla="*/ 4219 h 10000"/>
              <a:gd name="connsiteX20" fmla="*/ 5741 w 10000"/>
              <a:gd name="connsiteY20" fmla="*/ 4163 h 10000"/>
              <a:gd name="connsiteX21" fmla="*/ 6085 w 10000"/>
              <a:gd name="connsiteY21" fmla="*/ 4191 h 10000"/>
              <a:gd name="connsiteX22" fmla="*/ 6300 w 10000"/>
              <a:gd name="connsiteY22" fmla="*/ 4205 h 10000"/>
              <a:gd name="connsiteX23" fmla="*/ 6501 w 10000"/>
              <a:gd name="connsiteY23" fmla="*/ 4205 h 10000"/>
              <a:gd name="connsiteX24" fmla="*/ 6945 w 10000"/>
              <a:gd name="connsiteY24" fmla="*/ 3952 h 10000"/>
              <a:gd name="connsiteX25" fmla="*/ 6973 w 10000"/>
              <a:gd name="connsiteY25" fmla="*/ 3910 h 10000"/>
              <a:gd name="connsiteX26" fmla="*/ 7217 w 10000"/>
              <a:gd name="connsiteY26" fmla="*/ 3686 h 10000"/>
              <a:gd name="connsiteX27" fmla="*/ 7532 w 10000"/>
              <a:gd name="connsiteY27" fmla="*/ 3461 h 10000"/>
              <a:gd name="connsiteX28" fmla="*/ 7748 w 10000"/>
              <a:gd name="connsiteY28" fmla="*/ 3237 h 10000"/>
              <a:gd name="connsiteX29" fmla="*/ 7963 w 10000"/>
              <a:gd name="connsiteY29" fmla="*/ 3083 h 10000"/>
              <a:gd name="connsiteX30" fmla="*/ 8135 w 10000"/>
              <a:gd name="connsiteY30" fmla="*/ 3195 h 10000"/>
              <a:gd name="connsiteX31" fmla="*/ 8379 w 10000"/>
              <a:gd name="connsiteY31" fmla="*/ 3363 h 10000"/>
              <a:gd name="connsiteX32" fmla="*/ 8707 w 10000"/>
              <a:gd name="connsiteY32" fmla="*/ 3573 h 10000"/>
              <a:gd name="connsiteX33" fmla="*/ 8751 w 10000"/>
              <a:gd name="connsiteY33" fmla="*/ 3616 h 10000"/>
              <a:gd name="connsiteX34" fmla="*/ 8951 w 10000"/>
              <a:gd name="connsiteY34" fmla="*/ 3770 h 10000"/>
              <a:gd name="connsiteX35" fmla="*/ 9310 w 10000"/>
              <a:gd name="connsiteY35" fmla="*/ 3952 h 10000"/>
              <a:gd name="connsiteX36" fmla="*/ 9795 w 10000"/>
              <a:gd name="connsiteY36" fmla="*/ 4401 h 10000"/>
              <a:gd name="connsiteX0" fmla="*/ 9795 w 10000"/>
              <a:gd name="connsiteY0" fmla="*/ 4401 h 10000"/>
              <a:gd name="connsiteX1" fmla="*/ 10000 w 10000"/>
              <a:gd name="connsiteY1" fmla="*/ 0 h 10000"/>
              <a:gd name="connsiteX2" fmla="*/ 0 w 10000"/>
              <a:gd name="connsiteY2" fmla="*/ 3280 h 10000"/>
              <a:gd name="connsiteX3" fmla="*/ 298 w 10000"/>
              <a:gd name="connsiteY3" fmla="*/ 10000 h 10000"/>
              <a:gd name="connsiteX4" fmla="*/ 2390 w 10000"/>
              <a:gd name="connsiteY4" fmla="*/ 8931 h 10000"/>
              <a:gd name="connsiteX5" fmla="*/ 2748 w 10000"/>
              <a:gd name="connsiteY5" fmla="*/ 8411 h 10000"/>
              <a:gd name="connsiteX6" fmla="*/ 2790 w 10000"/>
              <a:gd name="connsiteY6" fmla="*/ 8370 h 10000"/>
              <a:gd name="connsiteX7" fmla="*/ 3263 w 10000"/>
              <a:gd name="connsiteY7" fmla="*/ 7934 h 10000"/>
              <a:gd name="connsiteX8" fmla="*/ 3607 w 10000"/>
              <a:gd name="connsiteY8" fmla="*/ 7585 h 10000"/>
              <a:gd name="connsiteX9" fmla="*/ 3766 w 10000"/>
              <a:gd name="connsiteY9" fmla="*/ 7360 h 10000"/>
              <a:gd name="connsiteX10" fmla="*/ 3965 w 10000"/>
              <a:gd name="connsiteY10" fmla="*/ 6617 h 10000"/>
              <a:gd name="connsiteX11" fmla="*/ 3980 w 10000"/>
              <a:gd name="connsiteY11" fmla="*/ 6449 h 10000"/>
              <a:gd name="connsiteX12" fmla="*/ 4180 w 10000"/>
              <a:gd name="connsiteY12" fmla="*/ 5719 h 10000"/>
              <a:gd name="connsiteX13" fmla="*/ 4223 w 10000"/>
              <a:gd name="connsiteY13" fmla="*/ 5593 h 10000"/>
              <a:gd name="connsiteX14" fmla="*/ 4581 w 10000"/>
              <a:gd name="connsiteY14" fmla="*/ 4962 h 10000"/>
              <a:gd name="connsiteX15" fmla="*/ 4581 w 10000"/>
              <a:gd name="connsiteY15" fmla="*/ 4920 h 10000"/>
              <a:gd name="connsiteX16" fmla="*/ 4796 w 10000"/>
              <a:gd name="connsiteY16" fmla="*/ 4668 h 10000"/>
              <a:gd name="connsiteX17" fmla="*/ 4982 w 10000"/>
              <a:gd name="connsiteY17" fmla="*/ 4555 h 10000"/>
              <a:gd name="connsiteX18" fmla="*/ 5485 w 10000"/>
              <a:gd name="connsiteY18" fmla="*/ 4261 h 10000"/>
              <a:gd name="connsiteX19" fmla="*/ 5556 w 10000"/>
              <a:gd name="connsiteY19" fmla="*/ 4219 h 10000"/>
              <a:gd name="connsiteX20" fmla="*/ 5741 w 10000"/>
              <a:gd name="connsiteY20" fmla="*/ 4163 h 10000"/>
              <a:gd name="connsiteX21" fmla="*/ 6085 w 10000"/>
              <a:gd name="connsiteY21" fmla="*/ 4191 h 10000"/>
              <a:gd name="connsiteX22" fmla="*/ 6300 w 10000"/>
              <a:gd name="connsiteY22" fmla="*/ 4205 h 10000"/>
              <a:gd name="connsiteX23" fmla="*/ 6501 w 10000"/>
              <a:gd name="connsiteY23" fmla="*/ 4205 h 10000"/>
              <a:gd name="connsiteX24" fmla="*/ 6945 w 10000"/>
              <a:gd name="connsiteY24" fmla="*/ 3952 h 10000"/>
              <a:gd name="connsiteX25" fmla="*/ 6973 w 10000"/>
              <a:gd name="connsiteY25" fmla="*/ 3910 h 10000"/>
              <a:gd name="connsiteX26" fmla="*/ 7217 w 10000"/>
              <a:gd name="connsiteY26" fmla="*/ 3686 h 10000"/>
              <a:gd name="connsiteX27" fmla="*/ 7532 w 10000"/>
              <a:gd name="connsiteY27" fmla="*/ 3461 h 10000"/>
              <a:gd name="connsiteX28" fmla="*/ 7748 w 10000"/>
              <a:gd name="connsiteY28" fmla="*/ 3237 h 10000"/>
              <a:gd name="connsiteX29" fmla="*/ 7963 w 10000"/>
              <a:gd name="connsiteY29" fmla="*/ 3083 h 10000"/>
              <a:gd name="connsiteX30" fmla="*/ 8135 w 10000"/>
              <a:gd name="connsiteY30" fmla="*/ 3195 h 10000"/>
              <a:gd name="connsiteX31" fmla="*/ 8379 w 10000"/>
              <a:gd name="connsiteY31" fmla="*/ 3363 h 10000"/>
              <a:gd name="connsiteX32" fmla="*/ 8707 w 10000"/>
              <a:gd name="connsiteY32" fmla="*/ 3573 h 10000"/>
              <a:gd name="connsiteX33" fmla="*/ 8751 w 10000"/>
              <a:gd name="connsiteY33" fmla="*/ 3616 h 10000"/>
              <a:gd name="connsiteX34" fmla="*/ 8951 w 10000"/>
              <a:gd name="connsiteY34" fmla="*/ 3770 h 10000"/>
              <a:gd name="connsiteX35" fmla="*/ 9310 w 10000"/>
              <a:gd name="connsiteY35" fmla="*/ 3952 h 10000"/>
              <a:gd name="connsiteX36" fmla="*/ 9795 w 10000"/>
              <a:gd name="connsiteY36" fmla="*/ 4401 h 10000"/>
              <a:gd name="connsiteX0" fmla="*/ 9795 w 10000"/>
              <a:gd name="connsiteY0" fmla="*/ 4401 h 10000"/>
              <a:gd name="connsiteX1" fmla="*/ 10000 w 10000"/>
              <a:gd name="connsiteY1" fmla="*/ 0 h 10000"/>
              <a:gd name="connsiteX2" fmla="*/ 0 w 10000"/>
              <a:gd name="connsiteY2" fmla="*/ 3280 h 10000"/>
              <a:gd name="connsiteX3" fmla="*/ 298 w 10000"/>
              <a:gd name="connsiteY3" fmla="*/ 10000 h 10000"/>
              <a:gd name="connsiteX4" fmla="*/ 2390 w 10000"/>
              <a:gd name="connsiteY4" fmla="*/ 8931 h 10000"/>
              <a:gd name="connsiteX5" fmla="*/ 2748 w 10000"/>
              <a:gd name="connsiteY5" fmla="*/ 8411 h 10000"/>
              <a:gd name="connsiteX6" fmla="*/ 2790 w 10000"/>
              <a:gd name="connsiteY6" fmla="*/ 8370 h 10000"/>
              <a:gd name="connsiteX7" fmla="*/ 3263 w 10000"/>
              <a:gd name="connsiteY7" fmla="*/ 7934 h 10000"/>
              <a:gd name="connsiteX8" fmla="*/ 3607 w 10000"/>
              <a:gd name="connsiteY8" fmla="*/ 7585 h 10000"/>
              <a:gd name="connsiteX9" fmla="*/ 3766 w 10000"/>
              <a:gd name="connsiteY9" fmla="*/ 7360 h 10000"/>
              <a:gd name="connsiteX10" fmla="*/ 3965 w 10000"/>
              <a:gd name="connsiteY10" fmla="*/ 6617 h 10000"/>
              <a:gd name="connsiteX11" fmla="*/ 3980 w 10000"/>
              <a:gd name="connsiteY11" fmla="*/ 6449 h 10000"/>
              <a:gd name="connsiteX12" fmla="*/ 4180 w 10000"/>
              <a:gd name="connsiteY12" fmla="*/ 5719 h 10000"/>
              <a:gd name="connsiteX13" fmla="*/ 4223 w 10000"/>
              <a:gd name="connsiteY13" fmla="*/ 5593 h 10000"/>
              <a:gd name="connsiteX14" fmla="*/ 4581 w 10000"/>
              <a:gd name="connsiteY14" fmla="*/ 4962 h 10000"/>
              <a:gd name="connsiteX15" fmla="*/ 4581 w 10000"/>
              <a:gd name="connsiteY15" fmla="*/ 4920 h 10000"/>
              <a:gd name="connsiteX16" fmla="*/ 4796 w 10000"/>
              <a:gd name="connsiteY16" fmla="*/ 4668 h 10000"/>
              <a:gd name="connsiteX17" fmla="*/ 4982 w 10000"/>
              <a:gd name="connsiteY17" fmla="*/ 4555 h 10000"/>
              <a:gd name="connsiteX18" fmla="*/ 5485 w 10000"/>
              <a:gd name="connsiteY18" fmla="*/ 4261 h 10000"/>
              <a:gd name="connsiteX19" fmla="*/ 5556 w 10000"/>
              <a:gd name="connsiteY19" fmla="*/ 4219 h 10000"/>
              <a:gd name="connsiteX20" fmla="*/ 5741 w 10000"/>
              <a:gd name="connsiteY20" fmla="*/ 4163 h 10000"/>
              <a:gd name="connsiteX21" fmla="*/ 6085 w 10000"/>
              <a:gd name="connsiteY21" fmla="*/ 4191 h 10000"/>
              <a:gd name="connsiteX22" fmla="*/ 6300 w 10000"/>
              <a:gd name="connsiteY22" fmla="*/ 4205 h 10000"/>
              <a:gd name="connsiteX23" fmla="*/ 6501 w 10000"/>
              <a:gd name="connsiteY23" fmla="*/ 4205 h 10000"/>
              <a:gd name="connsiteX24" fmla="*/ 6945 w 10000"/>
              <a:gd name="connsiteY24" fmla="*/ 3952 h 10000"/>
              <a:gd name="connsiteX25" fmla="*/ 6973 w 10000"/>
              <a:gd name="connsiteY25" fmla="*/ 3910 h 10000"/>
              <a:gd name="connsiteX26" fmla="*/ 7217 w 10000"/>
              <a:gd name="connsiteY26" fmla="*/ 3686 h 10000"/>
              <a:gd name="connsiteX27" fmla="*/ 7532 w 10000"/>
              <a:gd name="connsiteY27" fmla="*/ 3461 h 10000"/>
              <a:gd name="connsiteX28" fmla="*/ 7748 w 10000"/>
              <a:gd name="connsiteY28" fmla="*/ 3237 h 10000"/>
              <a:gd name="connsiteX29" fmla="*/ 7963 w 10000"/>
              <a:gd name="connsiteY29" fmla="*/ 3083 h 10000"/>
              <a:gd name="connsiteX30" fmla="*/ 8135 w 10000"/>
              <a:gd name="connsiteY30" fmla="*/ 3195 h 10000"/>
              <a:gd name="connsiteX31" fmla="*/ 8379 w 10000"/>
              <a:gd name="connsiteY31" fmla="*/ 3363 h 10000"/>
              <a:gd name="connsiteX32" fmla="*/ 8707 w 10000"/>
              <a:gd name="connsiteY32" fmla="*/ 3573 h 10000"/>
              <a:gd name="connsiteX33" fmla="*/ 8751 w 10000"/>
              <a:gd name="connsiteY33" fmla="*/ 3616 h 10000"/>
              <a:gd name="connsiteX34" fmla="*/ 8951 w 10000"/>
              <a:gd name="connsiteY34" fmla="*/ 3770 h 10000"/>
              <a:gd name="connsiteX35" fmla="*/ 9310 w 10000"/>
              <a:gd name="connsiteY35" fmla="*/ 3952 h 10000"/>
              <a:gd name="connsiteX36" fmla="*/ 9795 w 10000"/>
              <a:gd name="connsiteY36" fmla="*/ 4401 h 10000"/>
              <a:gd name="connsiteX0" fmla="*/ 9795 w 9958"/>
              <a:gd name="connsiteY0" fmla="*/ 4177 h 9776"/>
              <a:gd name="connsiteX1" fmla="*/ 9958 w 9958"/>
              <a:gd name="connsiteY1" fmla="*/ 0 h 9776"/>
              <a:gd name="connsiteX2" fmla="*/ 0 w 9958"/>
              <a:gd name="connsiteY2" fmla="*/ 3056 h 9776"/>
              <a:gd name="connsiteX3" fmla="*/ 298 w 9958"/>
              <a:gd name="connsiteY3" fmla="*/ 9776 h 9776"/>
              <a:gd name="connsiteX4" fmla="*/ 2390 w 9958"/>
              <a:gd name="connsiteY4" fmla="*/ 8707 h 9776"/>
              <a:gd name="connsiteX5" fmla="*/ 2748 w 9958"/>
              <a:gd name="connsiteY5" fmla="*/ 8187 h 9776"/>
              <a:gd name="connsiteX6" fmla="*/ 2790 w 9958"/>
              <a:gd name="connsiteY6" fmla="*/ 8146 h 9776"/>
              <a:gd name="connsiteX7" fmla="*/ 3263 w 9958"/>
              <a:gd name="connsiteY7" fmla="*/ 7710 h 9776"/>
              <a:gd name="connsiteX8" fmla="*/ 3607 w 9958"/>
              <a:gd name="connsiteY8" fmla="*/ 7361 h 9776"/>
              <a:gd name="connsiteX9" fmla="*/ 3766 w 9958"/>
              <a:gd name="connsiteY9" fmla="*/ 7136 h 9776"/>
              <a:gd name="connsiteX10" fmla="*/ 3965 w 9958"/>
              <a:gd name="connsiteY10" fmla="*/ 6393 h 9776"/>
              <a:gd name="connsiteX11" fmla="*/ 3980 w 9958"/>
              <a:gd name="connsiteY11" fmla="*/ 6225 h 9776"/>
              <a:gd name="connsiteX12" fmla="*/ 4180 w 9958"/>
              <a:gd name="connsiteY12" fmla="*/ 5495 h 9776"/>
              <a:gd name="connsiteX13" fmla="*/ 4223 w 9958"/>
              <a:gd name="connsiteY13" fmla="*/ 5369 h 9776"/>
              <a:gd name="connsiteX14" fmla="*/ 4581 w 9958"/>
              <a:gd name="connsiteY14" fmla="*/ 4738 h 9776"/>
              <a:gd name="connsiteX15" fmla="*/ 4581 w 9958"/>
              <a:gd name="connsiteY15" fmla="*/ 4696 h 9776"/>
              <a:gd name="connsiteX16" fmla="*/ 4796 w 9958"/>
              <a:gd name="connsiteY16" fmla="*/ 4444 h 9776"/>
              <a:gd name="connsiteX17" fmla="*/ 4982 w 9958"/>
              <a:gd name="connsiteY17" fmla="*/ 4331 h 9776"/>
              <a:gd name="connsiteX18" fmla="*/ 5485 w 9958"/>
              <a:gd name="connsiteY18" fmla="*/ 4037 h 9776"/>
              <a:gd name="connsiteX19" fmla="*/ 5556 w 9958"/>
              <a:gd name="connsiteY19" fmla="*/ 3995 h 9776"/>
              <a:gd name="connsiteX20" fmla="*/ 5741 w 9958"/>
              <a:gd name="connsiteY20" fmla="*/ 3939 h 9776"/>
              <a:gd name="connsiteX21" fmla="*/ 6085 w 9958"/>
              <a:gd name="connsiteY21" fmla="*/ 3967 h 9776"/>
              <a:gd name="connsiteX22" fmla="*/ 6300 w 9958"/>
              <a:gd name="connsiteY22" fmla="*/ 3981 h 9776"/>
              <a:gd name="connsiteX23" fmla="*/ 6501 w 9958"/>
              <a:gd name="connsiteY23" fmla="*/ 3981 h 9776"/>
              <a:gd name="connsiteX24" fmla="*/ 6945 w 9958"/>
              <a:gd name="connsiteY24" fmla="*/ 3728 h 9776"/>
              <a:gd name="connsiteX25" fmla="*/ 6973 w 9958"/>
              <a:gd name="connsiteY25" fmla="*/ 3686 h 9776"/>
              <a:gd name="connsiteX26" fmla="*/ 7217 w 9958"/>
              <a:gd name="connsiteY26" fmla="*/ 3462 h 9776"/>
              <a:gd name="connsiteX27" fmla="*/ 7532 w 9958"/>
              <a:gd name="connsiteY27" fmla="*/ 3237 h 9776"/>
              <a:gd name="connsiteX28" fmla="*/ 7748 w 9958"/>
              <a:gd name="connsiteY28" fmla="*/ 3013 h 9776"/>
              <a:gd name="connsiteX29" fmla="*/ 7963 w 9958"/>
              <a:gd name="connsiteY29" fmla="*/ 2859 h 9776"/>
              <a:gd name="connsiteX30" fmla="*/ 8135 w 9958"/>
              <a:gd name="connsiteY30" fmla="*/ 2971 h 9776"/>
              <a:gd name="connsiteX31" fmla="*/ 8379 w 9958"/>
              <a:gd name="connsiteY31" fmla="*/ 3139 h 9776"/>
              <a:gd name="connsiteX32" fmla="*/ 8707 w 9958"/>
              <a:gd name="connsiteY32" fmla="*/ 3349 h 9776"/>
              <a:gd name="connsiteX33" fmla="*/ 8751 w 9958"/>
              <a:gd name="connsiteY33" fmla="*/ 3392 h 9776"/>
              <a:gd name="connsiteX34" fmla="*/ 8951 w 9958"/>
              <a:gd name="connsiteY34" fmla="*/ 3546 h 9776"/>
              <a:gd name="connsiteX35" fmla="*/ 9310 w 9958"/>
              <a:gd name="connsiteY35" fmla="*/ 3728 h 9776"/>
              <a:gd name="connsiteX36" fmla="*/ 9795 w 9958"/>
              <a:gd name="connsiteY36" fmla="*/ 4177 h 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958" h="9776">
                <a:moveTo>
                  <a:pt x="9795" y="4177"/>
                </a:moveTo>
                <a:cubicBezTo>
                  <a:pt x="9863" y="2710"/>
                  <a:pt x="9890" y="1467"/>
                  <a:pt x="9958" y="0"/>
                </a:cubicBezTo>
                <a:lnTo>
                  <a:pt x="0" y="3056"/>
                </a:lnTo>
                <a:cubicBezTo>
                  <a:pt x="134" y="5473"/>
                  <a:pt x="226" y="7359"/>
                  <a:pt x="298" y="9776"/>
                </a:cubicBezTo>
                <a:lnTo>
                  <a:pt x="2390" y="8707"/>
                </a:lnTo>
                <a:lnTo>
                  <a:pt x="2748" y="8187"/>
                </a:lnTo>
                <a:cubicBezTo>
                  <a:pt x="2761" y="8174"/>
                  <a:pt x="2776" y="8160"/>
                  <a:pt x="2790" y="8146"/>
                </a:cubicBezTo>
                <a:lnTo>
                  <a:pt x="3263" y="7710"/>
                </a:lnTo>
                <a:lnTo>
                  <a:pt x="3607" y="7361"/>
                </a:lnTo>
                <a:cubicBezTo>
                  <a:pt x="3694" y="7271"/>
                  <a:pt x="3702" y="7237"/>
                  <a:pt x="3766" y="7136"/>
                </a:cubicBezTo>
                <a:cubicBezTo>
                  <a:pt x="3832" y="6889"/>
                  <a:pt x="3898" y="6640"/>
                  <a:pt x="3965" y="6393"/>
                </a:cubicBezTo>
                <a:cubicBezTo>
                  <a:pt x="3965" y="6295"/>
                  <a:pt x="3980" y="6333"/>
                  <a:pt x="3980" y="6225"/>
                </a:cubicBezTo>
                <a:cubicBezTo>
                  <a:pt x="4047" y="5982"/>
                  <a:pt x="4113" y="5738"/>
                  <a:pt x="4180" y="5495"/>
                </a:cubicBezTo>
                <a:cubicBezTo>
                  <a:pt x="4194" y="5454"/>
                  <a:pt x="4209" y="5411"/>
                  <a:pt x="4223" y="5369"/>
                </a:cubicBezTo>
                <a:lnTo>
                  <a:pt x="4581" y="4738"/>
                </a:lnTo>
                <a:lnTo>
                  <a:pt x="4581" y="4696"/>
                </a:lnTo>
                <a:lnTo>
                  <a:pt x="4796" y="4444"/>
                </a:lnTo>
                <a:lnTo>
                  <a:pt x="4982" y="4331"/>
                </a:lnTo>
                <a:lnTo>
                  <a:pt x="5485" y="4037"/>
                </a:lnTo>
                <a:lnTo>
                  <a:pt x="5556" y="3995"/>
                </a:lnTo>
                <a:lnTo>
                  <a:pt x="5741" y="3939"/>
                </a:lnTo>
                <a:cubicBezTo>
                  <a:pt x="5866" y="3939"/>
                  <a:pt x="5935" y="3967"/>
                  <a:pt x="6085" y="3967"/>
                </a:cubicBezTo>
                <a:lnTo>
                  <a:pt x="6300" y="3981"/>
                </a:lnTo>
                <a:cubicBezTo>
                  <a:pt x="6405" y="3997"/>
                  <a:pt x="6403" y="4006"/>
                  <a:pt x="6501" y="3981"/>
                </a:cubicBezTo>
                <a:lnTo>
                  <a:pt x="6945" y="3728"/>
                </a:lnTo>
                <a:cubicBezTo>
                  <a:pt x="6954" y="3714"/>
                  <a:pt x="6964" y="3700"/>
                  <a:pt x="6973" y="3686"/>
                </a:cubicBezTo>
                <a:lnTo>
                  <a:pt x="7217" y="3462"/>
                </a:lnTo>
                <a:cubicBezTo>
                  <a:pt x="7353" y="3406"/>
                  <a:pt x="7425" y="3348"/>
                  <a:pt x="7532" y="3237"/>
                </a:cubicBezTo>
                <a:lnTo>
                  <a:pt x="7748" y="3013"/>
                </a:lnTo>
                <a:cubicBezTo>
                  <a:pt x="7822" y="2964"/>
                  <a:pt x="7891" y="2911"/>
                  <a:pt x="7963" y="2859"/>
                </a:cubicBezTo>
                <a:lnTo>
                  <a:pt x="8135" y="2971"/>
                </a:lnTo>
                <a:lnTo>
                  <a:pt x="8379" y="3139"/>
                </a:lnTo>
                <a:lnTo>
                  <a:pt x="8707" y="3349"/>
                </a:lnTo>
                <a:cubicBezTo>
                  <a:pt x="8722" y="3363"/>
                  <a:pt x="8736" y="3378"/>
                  <a:pt x="8751" y="3392"/>
                </a:cubicBezTo>
                <a:lnTo>
                  <a:pt x="8951" y="3546"/>
                </a:lnTo>
                <a:lnTo>
                  <a:pt x="9310" y="3728"/>
                </a:lnTo>
                <a:lnTo>
                  <a:pt x="9795" y="417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4763" cap="flat">
            <a:noFill/>
            <a:prstDash val="solid"/>
            <a:miter lim="800000"/>
            <a:headEnd/>
            <a:tailEnd/>
          </a:ln>
        </p:spPr>
        <p:txBody>
          <a:bodyPr vert="horz" wrap="square" lIns="71997" tIns="35999" rIns="71997" bIns="35999" numCol="1" anchor="t" anchorCtr="0" compatLnSpc="1">
            <a:prstTxWarp prst="textNoShape">
              <a:avLst/>
            </a:prstTxWarp>
          </a:bodyPr>
          <a:lstStyle/>
          <a:p>
            <a:endParaRPr lang="tr-TR" sz="1417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1164953" y="1387245"/>
            <a:ext cx="1066207" cy="859965"/>
          </a:xfrm>
          <a:custGeom>
            <a:avLst/>
            <a:gdLst>
              <a:gd name="T0" fmla="*/ 0 w 5471"/>
              <a:gd name="T1" fmla="*/ 4413 h 4413"/>
              <a:gd name="T2" fmla="*/ 264 w 5471"/>
              <a:gd name="T3" fmla="*/ 4021 h 4413"/>
              <a:gd name="T4" fmla="*/ 296 w 5471"/>
              <a:gd name="T5" fmla="*/ 3990 h 4413"/>
              <a:gd name="T6" fmla="*/ 645 w 5471"/>
              <a:gd name="T7" fmla="*/ 3661 h 4413"/>
              <a:gd name="T8" fmla="*/ 899 w 5471"/>
              <a:gd name="T9" fmla="*/ 3397 h 4413"/>
              <a:gd name="T10" fmla="*/ 1016 w 5471"/>
              <a:gd name="T11" fmla="*/ 3228 h 4413"/>
              <a:gd name="T12" fmla="*/ 1164 w 5471"/>
              <a:gd name="T13" fmla="*/ 2667 h 4413"/>
              <a:gd name="T14" fmla="*/ 1175 w 5471"/>
              <a:gd name="T15" fmla="*/ 2540 h 4413"/>
              <a:gd name="T16" fmla="*/ 1323 w 5471"/>
              <a:gd name="T17" fmla="*/ 1989 h 4413"/>
              <a:gd name="T18" fmla="*/ 1354 w 5471"/>
              <a:gd name="T19" fmla="*/ 1894 h 4413"/>
              <a:gd name="T20" fmla="*/ 1619 w 5471"/>
              <a:gd name="T21" fmla="*/ 1418 h 4413"/>
              <a:gd name="T22" fmla="*/ 1619 w 5471"/>
              <a:gd name="T23" fmla="*/ 1386 h 4413"/>
              <a:gd name="T24" fmla="*/ 1778 w 5471"/>
              <a:gd name="T25" fmla="*/ 1196 h 4413"/>
              <a:gd name="T26" fmla="*/ 1915 w 5471"/>
              <a:gd name="T27" fmla="*/ 1111 h 4413"/>
              <a:gd name="T28" fmla="*/ 2286 w 5471"/>
              <a:gd name="T29" fmla="*/ 889 h 4413"/>
              <a:gd name="T30" fmla="*/ 2339 w 5471"/>
              <a:gd name="T31" fmla="*/ 857 h 4413"/>
              <a:gd name="T32" fmla="*/ 2476 w 5471"/>
              <a:gd name="T33" fmla="*/ 815 h 4413"/>
              <a:gd name="T34" fmla="*/ 2730 w 5471"/>
              <a:gd name="T35" fmla="*/ 836 h 4413"/>
              <a:gd name="T36" fmla="*/ 2889 w 5471"/>
              <a:gd name="T37" fmla="*/ 846 h 4413"/>
              <a:gd name="T38" fmla="*/ 3037 w 5471"/>
              <a:gd name="T39" fmla="*/ 846 h 4413"/>
              <a:gd name="T40" fmla="*/ 3365 w 5471"/>
              <a:gd name="T41" fmla="*/ 656 h 4413"/>
              <a:gd name="T42" fmla="*/ 3386 w 5471"/>
              <a:gd name="T43" fmla="*/ 624 h 4413"/>
              <a:gd name="T44" fmla="*/ 3566 w 5471"/>
              <a:gd name="T45" fmla="*/ 455 h 4413"/>
              <a:gd name="T46" fmla="*/ 3799 w 5471"/>
              <a:gd name="T47" fmla="*/ 285 h 4413"/>
              <a:gd name="T48" fmla="*/ 3958 w 5471"/>
              <a:gd name="T49" fmla="*/ 116 h 4413"/>
              <a:gd name="T50" fmla="*/ 4117 w 5471"/>
              <a:gd name="T51" fmla="*/ 0 h 4413"/>
              <a:gd name="T52" fmla="*/ 4244 w 5471"/>
              <a:gd name="T53" fmla="*/ 84 h 4413"/>
              <a:gd name="T54" fmla="*/ 4424 w 5471"/>
              <a:gd name="T55" fmla="*/ 211 h 4413"/>
              <a:gd name="T56" fmla="*/ 4667 w 5471"/>
              <a:gd name="T57" fmla="*/ 370 h 4413"/>
              <a:gd name="T58" fmla="*/ 4699 w 5471"/>
              <a:gd name="T59" fmla="*/ 402 h 4413"/>
              <a:gd name="T60" fmla="*/ 4847 w 5471"/>
              <a:gd name="T61" fmla="*/ 518 h 4413"/>
              <a:gd name="T62" fmla="*/ 5112 w 5471"/>
              <a:gd name="T63" fmla="*/ 656 h 4413"/>
              <a:gd name="T64" fmla="*/ 5471 w 5471"/>
              <a:gd name="T65" fmla="*/ 994 h 4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471" h="4413">
                <a:moveTo>
                  <a:pt x="0" y="4413"/>
                </a:moveTo>
                <a:lnTo>
                  <a:pt x="264" y="4021"/>
                </a:lnTo>
                <a:lnTo>
                  <a:pt x="296" y="3990"/>
                </a:lnTo>
                <a:lnTo>
                  <a:pt x="645" y="3661"/>
                </a:lnTo>
                <a:lnTo>
                  <a:pt x="899" y="3397"/>
                </a:lnTo>
                <a:cubicBezTo>
                  <a:pt x="963" y="3329"/>
                  <a:pt x="969" y="3304"/>
                  <a:pt x="1016" y="3228"/>
                </a:cubicBezTo>
                <a:lnTo>
                  <a:pt x="1164" y="2667"/>
                </a:lnTo>
                <a:cubicBezTo>
                  <a:pt x="1164" y="2593"/>
                  <a:pt x="1175" y="2622"/>
                  <a:pt x="1175" y="2540"/>
                </a:cubicBezTo>
                <a:lnTo>
                  <a:pt x="1323" y="1989"/>
                </a:lnTo>
                <a:lnTo>
                  <a:pt x="1354" y="1894"/>
                </a:lnTo>
                <a:lnTo>
                  <a:pt x="1619" y="1418"/>
                </a:lnTo>
                <a:lnTo>
                  <a:pt x="1619" y="1386"/>
                </a:lnTo>
                <a:lnTo>
                  <a:pt x="1778" y="1196"/>
                </a:lnTo>
                <a:lnTo>
                  <a:pt x="1915" y="1111"/>
                </a:lnTo>
                <a:lnTo>
                  <a:pt x="2286" y="889"/>
                </a:lnTo>
                <a:lnTo>
                  <a:pt x="2339" y="857"/>
                </a:lnTo>
                <a:lnTo>
                  <a:pt x="2476" y="815"/>
                </a:lnTo>
                <a:cubicBezTo>
                  <a:pt x="2568" y="815"/>
                  <a:pt x="2619" y="836"/>
                  <a:pt x="2730" y="836"/>
                </a:cubicBezTo>
                <a:lnTo>
                  <a:pt x="2889" y="846"/>
                </a:lnTo>
                <a:cubicBezTo>
                  <a:pt x="2966" y="858"/>
                  <a:pt x="2965" y="866"/>
                  <a:pt x="3037" y="846"/>
                </a:cubicBezTo>
                <a:lnTo>
                  <a:pt x="3365" y="656"/>
                </a:lnTo>
                <a:lnTo>
                  <a:pt x="3386" y="624"/>
                </a:lnTo>
                <a:lnTo>
                  <a:pt x="3566" y="455"/>
                </a:lnTo>
                <a:cubicBezTo>
                  <a:pt x="3667" y="412"/>
                  <a:pt x="3720" y="369"/>
                  <a:pt x="3799" y="285"/>
                </a:cubicBezTo>
                <a:lnTo>
                  <a:pt x="3958" y="116"/>
                </a:lnTo>
                <a:cubicBezTo>
                  <a:pt x="4013" y="79"/>
                  <a:pt x="4064" y="39"/>
                  <a:pt x="4117" y="0"/>
                </a:cubicBezTo>
                <a:lnTo>
                  <a:pt x="4244" y="84"/>
                </a:lnTo>
                <a:lnTo>
                  <a:pt x="4424" y="211"/>
                </a:lnTo>
                <a:lnTo>
                  <a:pt x="4667" y="370"/>
                </a:lnTo>
                <a:lnTo>
                  <a:pt x="4699" y="402"/>
                </a:lnTo>
                <a:lnTo>
                  <a:pt x="4847" y="518"/>
                </a:lnTo>
                <a:lnTo>
                  <a:pt x="5112" y="656"/>
                </a:lnTo>
                <a:lnTo>
                  <a:pt x="5471" y="994"/>
                </a:lnTo>
              </a:path>
            </a:pathLst>
          </a:custGeom>
          <a:noFill/>
          <a:ln w="19050" cap="flat">
            <a:solidFill>
              <a:srgbClr val="DD2A1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1997" tIns="35999" rIns="71997" bIns="35999" numCol="1" anchor="t" anchorCtr="0" compatLnSpc="1">
            <a:prstTxWarp prst="textNoShape">
              <a:avLst/>
            </a:prstTxWarp>
          </a:bodyPr>
          <a:lstStyle/>
          <a:p>
            <a:endParaRPr lang="tr-TR" sz="1417"/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1428693" y="1174754"/>
            <a:ext cx="1441191" cy="1429942"/>
          </a:xfrm>
          <a:custGeom>
            <a:avLst/>
            <a:gdLst>
              <a:gd name="T0" fmla="*/ 6022 w 7398"/>
              <a:gd name="T1" fmla="*/ 1846 h 7334"/>
              <a:gd name="T2" fmla="*/ 6280 w 7398"/>
              <a:gd name="T3" fmla="*/ 1880 h 7334"/>
              <a:gd name="T4" fmla="*/ 6371 w 7398"/>
              <a:gd name="T5" fmla="*/ 2125 h 7334"/>
              <a:gd name="T6" fmla="*/ 6448 w 7398"/>
              <a:gd name="T7" fmla="*/ 2329 h 7334"/>
              <a:gd name="T8" fmla="*/ 6498 w 7398"/>
              <a:gd name="T9" fmla="*/ 2592 h 7334"/>
              <a:gd name="T10" fmla="*/ 6560 w 7398"/>
              <a:gd name="T11" fmla="*/ 2742 h 7334"/>
              <a:gd name="T12" fmla="*/ 6579 w 7398"/>
              <a:gd name="T13" fmla="*/ 2935 h 7334"/>
              <a:gd name="T14" fmla="*/ 6747 w 7398"/>
              <a:gd name="T15" fmla="*/ 3103 h 7334"/>
              <a:gd name="T16" fmla="*/ 6830 w 7398"/>
              <a:gd name="T17" fmla="*/ 3334 h 7334"/>
              <a:gd name="T18" fmla="*/ 6949 w 7398"/>
              <a:gd name="T19" fmla="*/ 3668 h 7334"/>
              <a:gd name="T20" fmla="*/ 7170 w 7398"/>
              <a:gd name="T21" fmla="*/ 3537 h 7334"/>
              <a:gd name="T22" fmla="*/ 7398 w 7398"/>
              <a:gd name="T23" fmla="*/ 0 h 7334"/>
              <a:gd name="T24" fmla="*/ 24 w 7398"/>
              <a:gd name="T25" fmla="*/ 2583 h 7334"/>
              <a:gd name="T26" fmla="*/ 0 w 7398"/>
              <a:gd name="T27" fmla="*/ 7334 h 7334"/>
              <a:gd name="T28" fmla="*/ 3599 w 7398"/>
              <a:gd name="T29" fmla="*/ 5397 h 7334"/>
              <a:gd name="T30" fmla="*/ 3609 w 7398"/>
              <a:gd name="T31" fmla="*/ 5334 h 7334"/>
              <a:gd name="T32" fmla="*/ 3831 w 7398"/>
              <a:gd name="T33" fmla="*/ 5016 h 7334"/>
              <a:gd name="T34" fmla="*/ 3916 w 7398"/>
              <a:gd name="T35" fmla="*/ 4730 h 7334"/>
              <a:gd name="T36" fmla="*/ 4191 w 7398"/>
              <a:gd name="T37" fmla="*/ 4413 h 7334"/>
              <a:gd name="T38" fmla="*/ 4297 w 7398"/>
              <a:gd name="T39" fmla="*/ 4318 h 7334"/>
              <a:gd name="T40" fmla="*/ 4583 w 7398"/>
              <a:gd name="T41" fmla="*/ 4085 h 7334"/>
              <a:gd name="T42" fmla="*/ 4742 w 7398"/>
              <a:gd name="T43" fmla="*/ 3915 h 7334"/>
              <a:gd name="T44" fmla="*/ 4879 w 7398"/>
              <a:gd name="T45" fmla="*/ 3714 h 7334"/>
              <a:gd name="T46" fmla="*/ 5091 w 7398"/>
              <a:gd name="T47" fmla="*/ 3344 h 7334"/>
              <a:gd name="T48" fmla="*/ 5133 w 7398"/>
              <a:gd name="T49" fmla="*/ 3206 h 7334"/>
              <a:gd name="T50" fmla="*/ 5228 w 7398"/>
              <a:gd name="T51" fmla="*/ 2973 h 7334"/>
              <a:gd name="T52" fmla="*/ 5281 w 7398"/>
              <a:gd name="T53" fmla="*/ 2868 h 7334"/>
              <a:gd name="T54" fmla="*/ 5408 w 7398"/>
              <a:gd name="T55" fmla="*/ 2698 h 7334"/>
              <a:gd name="T56" fmla="*/ 5588 w 7398"/>
              <a:gd name="T57" fmla="*/ 2455 h 7334"/>
              <a:gd name="T58" fmla="*/ 5641 w 7398"/>
              <a:gd name="T59" fmla="*/ 2391 h 7334"/>
              <a:gd name="T60" fmla="*/ 5779 w 7398"/>
              <a:gd name="T61" fmla="*/ 2106 h 7334"/>
              <a:gd name="T62" fmla="*/ 5821 w 7398"/>
              <a:gd name="T63" fmla="*/ 2053 h 7334"/>
              <a:gd name="T64" fmla="*/ 6022 w 7398"/>
              <a:gd name="T65" fmla="*/ 1846 h 7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398" h="7334">
                <a:moveTo>
                  <a:pt x="6022" y="1846"/>
                </a:moveTo>
                <a:lnTo>
                  <a:pt x="6280" y="1880"/>
                </a:lnTo>
                <a:lnTo>
                  <a:pt x="6371" y="2125"/>
                </a:lnTo>
                <a:lnTo>
                  <a:pt x="6448" y="2329"/>
                </a:lnTo>
                <a:lnTo>
                  <a:pt x="6498" y="2592"/>
                </a:lnTo>
                <a:lnTo>
                  <a:pt x="6560" y="2742"/>
                </a:lnTo>
                <a:lnTo>
                  <a:pt x="6579" y="2935"/>
                </a:lnTo>
                <a:lnTo>
                  <a:pt x="6747" y="3103"/>
                </a:lnTo>
                <a:lnTo>
                  <a:pt x="6830" y="3334"/>
                </a:lnTo>
                <a:lnTo>
                  <a:pt x="6949" y="3668"/>
                </a:lnTo>
                <a:lnTo>
                  <a:pt x="7170" y="3537"/>
                </a:lnTo>
                <a:lnTo>
                  <a:pt x="7398" y="0"/>
                </a:lnTo>
                <a:lnTo>
                  <a:pt x="24" y="2583"/>
                </a:lnTo>
                <a:lnTo>
                  <a:pt x="0" y="7334"/>
                </a:lnTo>
                <a:lnTo>
                  <a:pt x="3599" y="5397"/>
                </a:lnTo>
                <a:lnTo>
                  <a:pt x="3609" y="5334"/>
                </a:lnTo>
                <a:lnTo>
                  <a:pt x="3831" y="5016"/>
                </a:lnTo>
                <a:cubicBezTo>
                  <a:pt x="3857" y="4918"/>
                  <a:pt x="3891" y="4834"/>
                  <a:pt x="3916" y="4730"/>
                </a:cubicBezTo>
                <a:lnTo>
                  <a:pt x="4191" y="4413"/>
                </a:lnTo>
                <a:lnTo>
                  <a:pt x="4297" y="4318"/>
                </a:lnTo>
                <a:lnTo>
                  <a:pt x="4583" y="4085"/>
                </a:lnTo>
                <a:cubicBezTo>
                  <a:pt x="4664" y="4021"/>
                  <a:pt x="4671" y="3969"/>
                  <a:pt x="4742" y="3915"/>
                </a:cubicBezTo>
                <a:lnTo>
                  <a:pt x="4879" y="3714"/>
                </a:lnTo>
                <a:cubicBezTo>
                  <a:pt x="4959" y="3591"/>
                  <a:pt x="5022" y="3473"/>
                  <a:pt x="5091" y="3344"/>
                </a:cubicBezTo>
                <a:lnTo>
                  <a:pt x="5133" y="3206"/>
                </a:lnTo>
                <a:cubicBezTo>
                  <a:pt x="5171" y="3130"/>
                  <a:pt x="5202" y="3054"/>
                  <a:pt x="5228" y="2973"/>
                </a:cubicBezTo>
                <a:lnTo>
                  <a:pt x="5281" y="2868"/>
                </a:lnTo>
                <a:cubicBezTo>
                  <a:pt x="5320" y="2818"/>
                  <a:pt x="5381" y="2752"/>
                  <a:pt x="5408" y="2698"/>
                </a:cubicBezTo>
                <a:lnTo>
                  <a:pt x="5588" y="2455"/>
                </a:lnTo>
                <a:lnTo>
                  <a:pt x="5641" y="2391"/>
                </a:lnTo>
                <a:lnTo>
                  <a:pt x="5779" y="2106"/>
                </a:lnTo>
                <a:lnTo>
                  <a:pt x="5821" y="2053"/>
                </a:lnTo>
                <a:lnTo>
                  <a:pt x="6022" y="1846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4763" cap="flat">
            <a:noFill/>
            <a:prstDash val="solid"/>
            <a:miter lim="800000"/>
            <a:headEnd/>
            <a:tailEnd/>
          </a:ln>
        </p:spPr>
        <p:txBody>
          <a:bodyPr vert="horz" wrap="square" lIns="71997" tIns="35999" rIns="71997" bIns="35999" numCol="1" anchor="t" anchorCtr="0" compatLnSpc="1">
            <a:prstTxWarp prst="textNoShape">
              <a:avLst/>
            </a:prstTxWarp>
          </a:bodyPr>
          <a:lstStyle/>
          <a:p>
            <a:endParaRPr lang="tr-TR" sz="1417"/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>
            <a:off x="2129914" y="1537718"/>
            <a:ext cx="483247" cy="689494"/>
          </a:xfrm>
          <a:custGeom>
            <a:avLst/>
            <a:gdLst>
              <a:gd name="T0" fmla="*/ 0 w 2423"/>
              <a:gd name="T1" fmla="*/ 3551 h 3551"/>
              <a:gd name="T2" fmla="*/ 10 w 2423"/>
              <a:gd name="T3" fmla="*/ 3488 h 3551"/>
              <a:gd name="T4" fmla="*/ 232 w 2423"/>
              <a:gd name="T5" fmla="*/ 3170 h 3551"/>
              <a:gd name="T6" fmla="*/ 317 w 2423"/>
              <a:gd name="T7" fmla="*/ 2884 h 3551"/>
              <a:gd name="T8" fmla="*/ 592 w 2423"/>
              <a:gd name="T9" fmla="*/ 2567 h 3551"/>
              <a:gd name="T10" fmla="*/ 698 w 2423"/>
              <a:gd name="T11" fmla="*/ 2472 h 3551"/>
              <a:gd name="T12" fmla="*/ 984 w 2423"/>
              <a:gd name="T13" fmla="*/ 2239 h 3551"/>
              <a:gd name="T14" fmla="*/ 1143 w 2423"/>
              <a:gd name="T15" fmla="*/ 2069 h 3551"/>
              <a:gd name="T16" fmla="*/ 1280 w 2423"/>
              <a:gd name="T17" fmla="*/ 1868 h 3551"/>
              <a:gd name="T18" fmla="*/ 1492 w 2423"/>
              <a:gd name="T19" fmla="*/ 1498 h 3551"/>
              <a:gd name="T20" fmla="*/ 1534 w 2423"/>
              <a:gd name="T21" fmla="*/ 1360 h 3551"/>
              <a:gd name="T22" fmla="*/ 1629 w 2423"/>
              <a:gd name="T23" fmla="*/ 1127 h 3551"/>
              <a:gd name="T24" fmla="*/ 1682 w 2423"/>
              <a:gd name="T25" fmla="*/ 1022 h 3551"/>
              <a:gd name="T26" fmla="*/ 1809 w 2423"/>
              <a:gd name="T27" fmla="*/ 852 h 3551"/>
              <a:gd name="T28" fmla="*/ 1989 w 2423"/>
              <a:gd name="T29" fmla="*/ 609 h 3551"/>
              <a:gd name="T30" fmla="*/ 2042 w 2423"/>
              <a:gd name="T31" fmla="*/ 545 h 3551"/>
              <a:gd name="T32" fmla="*/ 2180 w 2423"/>
              <a:gd name="T33" fmla="*/ 260 h 3551"/>
              <a:gd name="T34" fmla="*/ 2222 w 2423"/>
              <a:gd name="T35" fmla="*/ 207 h 3551"/>
              <a:gd name="T36" fmla="*/ 2423 w 2423"/>
              <a:gd name="T37" fmla="*/ 0 h 3551"/>
              <a:gd name="connsiteX0" fmla="*/ 0 w 10255"/>
              <a:gd name="connsiteY0" fmla="*/ 9957 h 9957"/>
              <a:gd name="connsiteX1" fmla="*/ 41 w 10255"/>
              <a:gd name="connsiteY1" fmla="*/ 9780 h 9957"/>
              <a:gd name="connsiteX2" fmla="*/ 957 w 10255"/>
              <a:gd name="connsiteY2" fmla="*/ 8884 h 9957"/>
              <a:gd name="connsiteX3" fmla="*/ 1308 w 10255"/>
              <a:gd name="connsiteY3" fmla="*/ 8079 h 9957"/>
              <a:gd name="connsiteX4" fmla="*/ 2443 w 10255"/>
              <a:gd name="connsiteY4" fmla="*/ 7186 h 9957"/>
              <a:gd name="connsiteX5" fmla="*/ 2881 w 10255"/>
              <a:gd name="connsiteY5" fmla="*/ 6918 h 9957"/>
              <a:gd name="connsiteX6" fmla="*/ 4061 w 10255"/>
              <a:gd name="connsiteY6" fmla="*/ 6262 h 9957"/>
              <a:gd name="connsiteX7" fmla="*/ 4717 w 10255"/>
              <a:gd name="connsiteY7" fmla="*/ 5784 h 9957"/>
              <a:gd name="connsiteX8" fmla="*/ 5283 w 10255"/>
              <a:gd name="connsiteY8" fmla="*/ 5217 h 9957"/>
              <a:gd name="connsiteX9" fmla="*/ 6158 w 10255"/>
              <a:gd name="connsiteY9" fmla="*/ 4176 h 9957"/>
              <a:gd name="connsiteX10" fmla="*/ 6331 w 10255"/>
              <a:gd name="connsiteY10" fmla="*/ 3787 h 9957"/>
              <a:gd name="connsiteX11" fmla="*/ 6723 w 10255"/>
              <a:gd name="connsiteY11" fmla="*/ 3131 h 9957"/>
              <a:gd name="connsiteX12" fmla="*/ 6942 w 10255"/>
              <a:gd name="connsiteY12" fmla="*/ 2835 h 9957"/>
              <a:gd name="connsiteX13" fmla="*/ 7466 w 10255"/>
              <a:gd name="connsiteY13" fmla="*/ 2356 h 9957"/>
              <a:gd name="connsiteX14" fmla="*/ 8209 w 10255"/>
              <a:gd name="connsiteY14" fmla="*/ 1672 h 9957"/>
              <a:gd name="connsiteX15" fmla="*/ 8428 w 10255"/>
              <a:gd name="connsiteY15" fmla="*/ 1492 h 9957"/>
              <a:gd name="connsiteX16" fmla="*/ 8997 w 10255"/>
              <a:gd name="connsiteY16" fmla="*/ 689 h 9957"/>
              <a:gd name="connsiteX17" fmla="*/ 9170 w 10255"/>
              <a:gd name="connsiteY17" fmla="*/ 540 h 9957"/>
              <a:gd name="connsiteX18" fmla="*/ 10255 w 10255"/>
              <a:gd name="connsiteY18" fmla="*/ 0 h 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255" h="9957">
                <a:moveTo>
                  <a:pt x="0" y="9957"/>
                </a:moveTo>
                <a:cubicBezTo>
                  <a:pt x="14" y="9898"/>
                  <a:pt x="27" y="9839"/>
                  <a:pt x="41" y="9780"/>
                </a:cubicBezTo>
                <a:lnTo>
                  <a:pt x="957" y="8884"/>
                </a:lnTo>
                <a:cubicBezTo>
                  <a:pt x="1065" y="8608"/>
                  <a:pt x="1205" y="8372"/>
                  <a:pt x="1308" y="8079"/>
                </a:cubicBezTo>
                <a:lnTo>
                  <a:pt x="2443" y="7186"/>
                </a:lnTo>
                <a:lnTo>
                  <a:pt x="2881" y="6918"/>
                </a:lnTo>
                <a:lnTo>
                  <a:pt x="4061" y="6262"/>
                </a:lnTo>
                <a:cubicBezTo>
                  <a:pt x="4395" y="6082"/>
                  <a:pt x="4424" y="5936"/>
                  <a:pt x="4717" y="5784"/>
                </a:cubicBezTo>
                <a:lnTo>
                  <a:pt x="5283" y="5217"/>
                </a:lnTo>
                <a:cubicBezTo>
                  <a:pt x="5613" y="4871"/>
                  <a:pt x="5873" y="4539"/>
                  <a:pt x="6158" y="4176"/>
                </a:cubicBezTo>
                <a:lnTo>
                  <a:pt x="6331" y="3787"/>
                </a:lnTo>
                <a:cubicBezTo>
                  <a:pt x="6488" y="3573"/>
                  <a:pt x="6616" y="3359"/>
                  <a:pt x="6723" y="3131"/>
                </a:cubicBezTo>
                <a:lnTo>
                  <a:pt x="6942" y="2835"/>
                </a:lnTo>
                <a:cubicBezTo>
                  <a:pt x="7103" y="2694"/>
                  <a:pt x="7355" y="2508"/>
                  <a:pt x="7466" y="2356"/>
                </a:cubicBezTo>
                <a:lnTo>
                  <a:pt x="8209" y="1672"/>
                </a:lnTo>
                <a:lnTo>
                  <a:pt x="8428" y="1492"/>
                </a:lnTo>
                <a:lnTo>
                  <a:pt x="8997" y="689"/>
                </a:lnTo>
                <a:lnTo>
                  <a:pt x="9170" y="540"/>
                </a:lnTo>
                <a:cubicBezTo>
                  <a:pt x="9447" y="346"/>
                  <a:pt x="9978" y="194"/>
                  <a:pt x="10255" y="0"/>
                </a:cubicBezTo>
              </a:path>
            </a:pathLst>
          </a:custGeom>
          <a:noFill/>
          <a:ln w="19050" cap="flat">
            <a:solidFill>
              <a:srgbClr val="DD2A1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1997" tIns="35999" rIns="71997" bIns="35999" numCol="1" anchor="t" anchorCtr="0" compatLnSpc="1">
            <a:prstTxWarp prst="textNoShape">
              <a:avLst/>
            </a:prstTxWarp>
          </a:bodyPr>
          <a:lstStyle/>
          <a:p>
            <a:endParaRPr lang="tr-TR" sz="1417"/>
          </a:p>
        </p:txBody>
      </p:sp>
      <p:sp>
        <p:nvSpPr>
          <p:cNvPr id="2" name="Metin kutusu 1"/>
          <p:cNvSpPr txBox="1"/>
          <p:nvPr/>
        </p:nvSpPr>
        <p:spPr>
          <a:xfrm>
            <a:off x="4365449" y="4422035"/>
            <a:ext cx="316112" cy="22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66" dirty="0">
                <a:solidFill>
                  <a:srgbClr val="FF0000"/>
                </a:solidFill>
              </a:rPr>
              <a:t>GB</a:t>
            </a:r>
          </a:p>
        </p:txBody>
      </p:sp>
      <p:sp>
        <p:nvSpPr>
          <p:cNvPr id="197" name="Metin kutusu 196"/>
          <p:cNvSpPr txBox="1"/>
          <p:nvPr/>
        </p:nvSpPr>
        <p:spPr>
          <a:xfrm>
            <a:off x="6625562" y="4410744"/>
            <a:ext cx="311304" cy="22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66" dirty="0">
                <a:solidFill>
                  <a:srgbClr val="FF0000"/>
                </a:solidFill>
              </a:rPr>
              <a:t>KD</a:t>
            </a:r>
          </a:p>
        </p:txBody>
      </p:sp>
      <p:sp>
        <p:nvSpPr>
          <p:cNvPr id="198" name="Metin kutusu 197"/>
          <p:cNvSpPr txBox="1"/>
          <p:nvPr/>
        </p:nvSpPr>
        <p:spPr>
          <a:xfrm>
            <a:off x="5332766" y="4387149"/>
            <a:ext cx="1008609" cy="22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66" dirty="0">
                <a:solidFill>
                  <a:srgbClr val="FF0000"/>
                </a:solidFill>
              </a:rPr>
              <a:t>A-B HATTI PROFİLİ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5751171" y="4649085"/>
            <a:ext cx="461986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>
                <a:solidFill>
                  <a:srgbClr val="FF0000"/>
                </a:solidFill>
              </a:rPr>
              <a:t>A Tepesi</a:t>
            </a:r>
          </a:p>
        </p:txBody>
      </p:sp>
      <p:sp>
        <p:nvSpPr>
          <p:cNvPr id="200" name="Metin kutusu 199"/>
          <p:cNvSpPr txBox="1"/>
          <p:nvPr/>
        </p:nvSpPr>
        <p:spPr>
          <a:xfrm>
            <a:off x="1421274" y="4105482"/>
            <a:ext cx="461986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30" dirty="0"/>
              <a:t>A Tepesi</a:t>
            </a:r>
          </a:p>
        </p:txBody>
      </p:sp>
      <p:cxnSp>
        <p:nvCxnSpPr>
          <p:cNvPr id="10" name="Düz Bağlayıcı 9"/>
          <p:cNvCxnSpPr>
            <a:stCxn id="259" idx="2"/>
          </p:cNvCxnSpPr>
          <p:nvPr/>
        </p:nvCxnSpPr>
        <p:spPr>
          <a:xfrm flipH="1" flipV="1">
            <a:off x="5852764" y="4795587"/>
            <a:ext cx="199" cy="9530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İkizkenar Üçgen 11"/>
          <p:cNvSpPr/>
          <p:nvPr/>
        </p:nvSpPr>
        <p:spPr>
          <a:xfrm>
            <a:off x="1785195" y="4190041"/>
            <a:ext cx="35998" cy="35998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</p:spTree>
    <p:extLst>
      <p:ext uri="{BB962C8B-B14F-4D97-AF65-F5344CB8AC3E}">
        <p14:creationId xmlns:p14="http://schemas.microsoft.com/office/powerpoint/2010/main" val="87884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8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/>
      <p:bldP spid="36" grpId="0" animBg="1"/>
      <p:bldP spid="37" grpId="0" animBg="1"/>
      <p:bldP spid="38" grpId="0"/>
      <p:bldP spid="39" grpId="0"/>
      <p:bldP spid="42" grpId="0"/>
      <p:bldP spid="44" grpId="0"/>
      <p:bldP spid="46" grpId="0"/>
      <p:bldP spid="48" grpId="0"/>
      <p:bldP spid="50" grpId="0"/>
      <p:bldP spid="52" grpId="0"/>
      <p:bldP spid="54" grpId="0"/>
      <p:bldP spid="56" grpId="0"/>
      <p:bldP spid="58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4" grpId="0"/>
      <p:bldP spid="76" grpId="0"/>
      <p:bldP spid="78" grpId="0"/>
      <p:bldP spid="80" grpId="0"/>
      <p:bldP spid="82" grpId="0"/>
      <p:bldP spid="84" grpId="0"/>
      <p:bldP spid="86" grpId="0"/>
      <p:bldP spid="218" grpId="0"/>
      <p:bldP spid="219" grpId="0"/>
      <p:bldP spid="220" grpId="0"/>
      <p:bldP spid="221" grpId="0"/>
      <p:bldP spid="229" grpId="0"/>
      <p:bldP spid="230" grpId="0"/>
      <p:bldP spid="231" grpId="0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  <p:bldP spid="250" grpId="0" animBg="1"/>
      <p:bldP spid="250" grpId="1" animBg="1"/>
      <p:bldP spid="251" grpId="0" animBg="1"/>
      <p:bldP spid="251" grpId="1" animBg="1"/>
      <p:bldP spid="252" grpId="0" animBg="1"/>
      <p:bldP spid="252" grpId="1" animBg="1"/>
      <p:bldP spid="253" grpId="0" animBg="1"/>
      <p:bldP spid="253" grpId="1" animBg="1"/>
      <p:bldP spid="254" grpId="0" animBg="1"/>
      <p:bldP spid="254" grpId="1" animBg="1"/>
      <p:bldP spid="255" grpId="0" animBg="1"/>
      <p:bldP spid="255" grpId="1" animBg="1"/>
      <p:bldP spid="256" grpId="0" animBg="1"/>
      <p:bldP spid="258" grpId="0" animBg="1"/>
      <p:bldP spid="259" grpId="0" animBg="1"/>
      <p:bldP spid="260" grpId="0" animBg="1"/>
      <p:bldP spid="261" grpId="0" animBg="1"/>
      <p:bldP spid="5" grpId="0" animBg="1"/>
      <p:bldP spid="6" grpId="0" animBg="1"/>
      <p:bldP spid="7" grpId="0" animBg="1"/>
      <p:bldP spid="8" grpId="0" animBg="1"/>
      <p:bldP spid="2" grpId="0"/>
      <p:bldP spid="197" grpId="0"/>
      <p:bldP spid="198" grpId="0"/>
      <p:bldP spid="3" grpId="0"/>
      <p:bldP spid="200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765"/>
            <a:ext cx="8222734" cy="5399782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 rot="1042433">
            <a:off x="6404013" y="3034884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1000</a:t>
            </a:r>
          </a:p>
        </p:txBody>
      </p:sp>
      <p:sp>
        <p:nvSpPr>
          <p:cNvPr id="6" name="Metin kutusu 5"/>
          <p:cNvSpPr txBox="1"/>
          <p:nvPr/>
        </p:nvSpPr>
        <p:spPr>
          <a:xfrm rot="12214292">
            <a:off x="3682210" y="3134189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2200</a:t>
            </a:r>
          </a:p>
        </p:txBody>
      </p:sp>
      <p:sp>
        <p:nvSpPr>
          <p:cNvPr id="7" name="Metin kutusu 6"/>
          <p:cNvSpPr txBox="1"/>
          <p:nvPr/>
        </p:nvSpPr>
        <p:spPr>
          <a:xfrm rot="4938707">
            <a:off x="2031669" y="2408827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2600</a:t>
            </a:r>
          </a:p>
        </p:txBody>
      </p:sp>
      <p:sp>
        <p:nvSpPr>
          <p:cNvPr id="8" name="Metin kutusu 7"/>
          <p:cNvSpPr txBox="1"/>
          <p:nvPr/>
        </p:nvSpPr>
        <p:spPr>
          <a:xfrm rot="13119433">
            <a:off x="2915190" y="936688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3000</a:t>
            </a:r>
          </a:p>
        </p:txBody>
      </p:sp>
      <p:sp>
        <p:nvSpPr>
          <p:cNvPr id="9" name="Metin kutusu 8"/>
          <p:cNvSpPr txBox="1"/>
          <p:nvPr/>
        </p:nvSpPr>
        <p:spPr>
          <a:xfrm rot="15181640">
            <a:off x="3591265" y="4421500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2000</a:t>
            </a:r>
          </a:p>
        </p:txBody>
      </p:sp>
      <p:sp>
        <p:nvSpPr>
          <p:cNvPr id="10" name="Metin kutusu 9"/>
          <p:cNvSpPr txBox="1"/>
          <p:nvPr/>
        </p:nvSpPr>
        <p:spPr>
          <a:xfrm rot="237498">
            <a:off x="2031668" y="4415805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2000</a:t>
            </a:r>
          </a:p>
        </p:txBody>
      </p:sp>
      <p:sp>
        <p:nvSpPr>
          <p:cNvPr id="11" name="Metin kutusu 10"/>
          <p:cNvSpPr txBox="1"/>
          <p:nvPr/>
        </p:nvSpPr>
        <p:spPr>
          <a:xfrm rot="2709493">
            <a:off x="946633" y="4841879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1600</a:t>
            </a:r>
          </a:p>
        </p:txBody>
      </p:sp>
      <p:sp>
        <p:nvSpPr>
          <p:cNvPr id="12" name="Metin kutusu 11"/>
          <p:cNvSpPr txBox="1"/>
          <p:nvPr/>
        </p:nvSpPr>
        <p:spPr>
          <a:xfrm rot="2567678">
            <a:off x="1243285" y="3462129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2400</a:t>
            </a:r>
          </a:p>
        </p:txBody>
      </p:sp>
      <p:sp>
        <p:nvSpPr>
          <p:cNvPr id="13" name="Metin kutusu 12"/>
          <p:cNvSpPr txBox="1"/>
          <p:nvPr/>
        </p:nvSpPr>
        <p:spPr>
          <a:xfrm rot="3053202">
            <a:off x="317448" y="3926456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1200</a:t>
            </a:r>
          </a:p>
        </p:txBody>
      </p:sp>
      <p:sp>
        <p:nvSpPr>
          <p:cNvPr id="14" name="Metin kutusu 13"/>
          <p:cNvSpPr txBox="1"/>
          <p:nvPr/>
        </p:nvSpPr>
        <p:spPr>
          <a:xfrm rot="12118340">
            <a:off x="4931870" y="5233675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1600</a:t>
            </a:r>
          </a:p>
        </p:txBody>
      </p:sp>
      <p:sp>
        <p:nvSpPr>
          <p:cNvPr id="15" name="Metin kutusu 14"/>
          <p:cNvSpPr txBox="1"/>
          <p:nvPr/>
        </p:nvSpPr>
        <p:spPr>
          <a:xfrm rot="12458230">
            <a:off x="6419799" y="5587194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1400</a:t>
            </a:r>
          </a:p>
        </p:txBody>
      </p:sp>
      <p:sp>
        <p:nvSpPr>
          <p:cNvPr id="16" name="Metin kutusu 15"/>
          <p:cNvSpPr txBox="1"/>
          <p:nvPr/>
        </p:nvSpPr>
        <p:spPr>
          <a:xfrm rot="17791501">
            <a:off x="6220252" y="4283596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1400</a:t>
            </a:r>
          </a:p>
        </p:txBody>
      </p:sp>
      <p:sp>
        <p:nvSpPr>
          <p:cNvPr id="17" name="Metin kutusu 16"/>
          <p:cNvSpPr txBox="1"/>
          <p:nvPr/>
        </p:nvSpPr>
        <p:spPr>
          <a:xfrm rot="16706213">
            <a:off x="4380492" y="1072704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1600</a:t>
            </a:r>
          </a:p>
        </p:txBody>
      </p:sp>
      <p:sp>
        <p:nvSpPr>
          <p:cNvPr id="18" name="Metin kutusu 17"/>
          <p:cNvSpPr txBox="1"/>
          <p:nvPr/>
        </p:nvSpPr>
        <p:spPr>
          <a:xfrm rot="7346175">
            <a:off x="870142" y="2059110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1800</a:t>
            </a:r>
          </a:p>
        </p:txBody>
      </p:sp>
      <p:sp>
        <p:nvSpPr>
          <p:cNvPr id="19" name="Metin kutusu 18"/>
          <p:cNvSpPr txBox="1"/>
          <p:nvPr/>
        </p:nvSpPr>
        <p:spPr>
          <a:xfrm rot="19501862">
            <a:off x="317449" y="946187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2000</a:t>
            </a:r>
          </a:p>
        </p:txBody>
      </p:sp>
      <p:sp>
        <p:nvSpPr>
          <p:cNvPr id="20" name="Metin kutusu 19"/>
          <p:cNvSpPr txBox="1"/>
          <p:nvPr/>
        </p:nvSpPr>
        <p:spPr>
          <a:xfrm rot="21274671">
            <a:off x="2761046" y="3065834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2800</a:t>
            </a:r>
          </a:p>
        </p:txBody>
      </p:sp>
      <p:sp>
        <p:nvSpPr>
          <p:cNvPr id="21" name="Metin kutusu 20"/>
          <p:cNvSpPr txBox="1"/>
          <p:nvPr/>
        </p:nvSpPr>
        <p:spPr>
          <a:xfrm rot="291459">
            <a:off x="1728262" y="6110310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1200</a:t>
            </a:r>
          </a:p>
        </p:txBody>
      </p:sp>
      <p:sp>
        <p:nvSpPr>
          <p:cNvPr id="22" name="Metin kutusu 21"/>
          <p:cNvSpPr txBox="1"/>
          <p:nvPr/>
        </p:nvSpPr>
        <p:spPr>
          <a:xfrm rot="2413499">
            <a:off x="4609360" y="2080025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1800</a:t>
            </a:r>
          </a:p>
        </p:txBody>
      </p:sp>
      <p:sp>
        <p:nvSpPr>
          <p:cNvPr id="23" name="Metin kutusu 22"/>
          <p:cNvSpPr txBox="1"/>
          <p:nvPr/>
        </p:nvSpPr>
        <p:spPr>
          <a:xfrm>
            <a:off x="5388827" y="2745020"/>
            <a:ext cx="386644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16**</a:t>
            </a:r>
          </a:p>
        </p:txBody>
      </p:sp>
      <p:sp>
        <p:nvSpPr>
          <p:cNvPr id="24" name="Metin kutusu 23"/>
          <p:cNvSpPr txBox="1"/>
          <p:nvPr/>
        </p:nvSpPr>
        <p:spPr>
          <a:xfrm>
            <a:off x="3076057" y="4328262"/>
            <a:ext cx="386644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23**</a:t>
            </a:r>
          </a:p>
        </p:txBody>
      </p:sp>
      <p:sp>
        <p:nvSpPr>
          <p:cNvPr id="25" name="Metin kutusu 24"/>
          <p:cNvSpPr txBox="1"/>
          <p:nvPr/>
        </p:nvSpPr>
        <p:spPr>
          <a:xfrm rot="4528964">
            <a:off x="1517248" y="1058025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2000</a:t>
            </a:r>
          </a:p>
        </p:txBody>
      </p:sp>
      <p:sp>
        <p:nvSpPr>
          <p:cNvPr id="26" name="Metin kutusu 25"/>
          <p:cNvSpPr txBox="1"/>
          <p:nvPr/>
        </p:nvSpPr>
        <p:spPr>
          <a:xfrm rot="19573275">
            <a:off x="3346308" y="1931864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2400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512373" y="5235515"/>
            <a:ext cx="295274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/>
              <a:t>A</a:t>
            </a:r>
          </a:p>
        </p:txBody>
      </p:sp>
      <p:sp>
        <p:nvSpPr>
          <p:cNvPr id="29" name="Metin kutusu 28"/>
          <p:cNvSpPr txBox="1"/>
          <p:nvPr/>
        </p:nvSpPr>
        <p:spPr>
          <a:xfrm>
            <a:off x="7132036" y="3666317"/>
            <a:ext cx="287258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/>
              <a:t>B</a:t>
            </a:r>
          </a:p>
        </p:txBody>
      </p:sp>
      <p:sp>
        <p:nvSpPr>
          <p:cNvPr id="3" name="Oval 2"/>
          <p:cNvSpPr/>
          <p:nvPr/>
        </p:nvSpPr>
        <p:spPr>
          <a:xfrm>
            <a:off x="618151" y="5495138"/>
            <a:ext cx="91355" cy="913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30" name="Oval 29"/>
          <p:cNvSpPr/>
          <p:nvPr/>
        </p:nvSpPr>
        <p:spPr>
          <a:xfrm>
            <a:off x="7188464" y="3893032"/>
            <a:ext cx="91355" cy="913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31" name="Dikdörtgen 30"/>
          <p:cNvSpPr/>
          <p:nvPr/>
        </p:nvSpPr>
        <p:spPr>
          <a:xfrm rot="20773808">
            <a:off x="636016" y="4654483"/>
            <a:ext cx="7469707" cy="6340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32" name="Metin kutusu 31"/>
          <p:cNvSpPr txBox="1"/>
          <p:nvPr/>
        </p:nvSpPr>
        <p:spPr>
          <a:xfrm rot="4564335">
            <a:off x="653081" y="5629192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1160</a:t>
            </a:r>
          </a:p>
        </p:txBody>
      </p:sp>
      <p:cxnSp>
        <p:nvCxnSpPr>
          <p:cNvPr id="36" name="Düz Bağlayıcı 35"/>
          <p:cNvCxnSpPr/>
          <p:nvPr/>
        </p:nvCxnSpPr>
        <p:spPr>
          <a:xfrm>
            <a:off x="767581" y="5526317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etin kutusu 38"/>
          <p:cNvSpPr txBox="1"/>
          <p:nvPr/>
        </p:nvSpPr>
        <p:spPr>
          <a:xfrm rot="4564335">
            <a:off x="713061" y="5612102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1200</a:t>
            </a:r>
          </a:p>
        </p:txBody>
      </p:sp>
      <p:cxnSp>
        <p:nvCxnSpPr>
          <p:cNvPr id="40" name="Düz Bağlayıcı 39"/>
          <p:cNvCxnSpPr/>
          <p:nvPr/>
        </p:nvCxnSpPr>
        <p:spPr>
          <a:xfrm>
            <a:off x="827561" y="5509227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Metin kutusu 40"/>
          <p:cNvSpPr txBox="1"/>
          <p:nvPr/>
        </p:nvSpPr>
        <p:spPr>
          <a:xfrm rot="4564335">
            <a:off x="795233" y="5595013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1240</a:t>
            </a:r>
          </a:p>
        </p:txBody>
      </p:sp>
      <p:cxnSp>
        <p:nvCxnSpPr>
          <p:cNvPr id="42" name="Düz Bağlayıcı 41"/>
          <p:cNvCxnSpPr/>
          <p:nvPr/>
        </p:nvCxnSpPr>
        <p:spPr>
          <a:xfrm>
            <a:off x="909733" y="5492138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Metin kutusu 42"/>
          <p:cNvSpPr txBox="1"/>
          <p:nvPr/>
        </p:nvSpPr>
        <p:spPr>
          <a:xfrm rot="4564335">
            <a:off x="970672" y="5546433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1280</a:t>
            </a:r>
          </a:p>
        </p:txBody>
      </p:sp>
      <p:cxnSp>
        <p:nvCxnSpPr>
          <p:cNvPr id="44" name="Düz Bağlayıcı 43"/>
          <p:cNvCxnSpPr/>
          <p:nvPr/>
        </p:nvCxnSpPr>
        <p:spPr>
          <a:xfrm>
            <a:off x="1085172" y="5443558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etin kutusu 44"/>
          <p:cNvSpPr txBox="1"/>
          <p:nvPr/>
        </p:nvSpPr>
        <p:spPr>
          <a:xfrm rot="4564335">
            <a:off x="1075988" y="5686760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1320</a:t>
            </a:r>
          </a:p>
        </p:txBody>
      </p:sp>
      <p:cxnSp>
        <p:nvCxnSpPr>
          <p:cNvPr id="46" name="Düz Bağlayıcı 45"/>
          <p:cNvCxnSpPr/>
          <p:nvPr/>
        </p:nvCxnSpPr>
        <p:spPr>
          <a:xfrm>
            <a:off x="1154081" y="5433827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Metin kutusu 46"/>
          <p:cNvSpPr txBox="1"/>
          <p:nvPr/>
        </p:nvSpPr>
        <p:spPr>
          <a:xfrm rot="4564335">
            <a:off x="1089938" y="5525817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1360</a:t>
            </a:r>
          </a:p>
        </p:txBody>
      </p:sp>
      <p:cxnSp>
        <p:nvCxnSpPr>
          <p:cNvPr id="48" name="Düz Bağlayıcı 47"/>
          <p:cNvCxnSpPr/>
          <p:nvPr/>
        </p:nvCxnSpPr>
        <p:spPr>
          <a:xfrm>
            <a:off x="1204439" y="5422941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Metin kutusu 50"/>
          <p:cNvSpPr txBox="1"/>
          <p:nvPr/>
        </p:nvSpPr>
        <p:spPr>
          <a:xfrm rot="4564335">
            <a:off x="1190091" y="5661836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1400</a:t>
            </a:r>
          </a:p>
        </p:txBody>
      </p:sp>
      <p:cxnSp>
        <p:nvCxnSpPr>
          <p:cNvPr id="52" name="Düz Bağlayıcı 51"/>
          <p:cNvCxnSpPr/>
          <p:nvPr/>
        </p:nvCxnSpPr>
        <p:spPr>
          <a:xfrm>
            <a:off x="1247349" y="5413740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Metin kutusu 52"/>
          <p:cNvSpPr txBox="1"/>
          <p:nvPr/>
        </p:nvSpPr>
        <p:spPr>
          <a:xfrm rot="4564335">
            <a:off x="1168852" y="5500289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1440</a:t>
            </a:r>
          </a:p>
        </p:txBody>
      </p:sp>
      <p:cxnSp>
        <p:nvCxnSpPr>
          <p:cNvPr id="54" name="Düz Bağlayıcı 53"/>
          <p:cNvCxnSpPr/>
          <p:nvPr/>
        </p:nvCxnSpPr>
        <p:spPr>
          <a:xfrm>
            <a:off x="1283352" y="5397413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Metin kutusu 54"/>
          <p:cNvSpPr txBox="1"/>
          <p:nvPr/>
        </p:nvSpPr>
        <p:spPr>
          <a:xfrm rot="4564335">
            <a:off x="1258953" y="5643908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1480</a:t>
            </a:r>
          </a:p>
        </p:txBody>
      </p:sp>
      <p:cxnSp>
        <p:nvCxnSpPr>
          <p:cNvPr id="56" name="Düz Bağlayıcı 55"/>
          <p:cNvCxnSpPr/>
          <p:nvPr/>
        </p:nvCxnSpPr>
        <p:spPr>
          <a:xfrm>
            <a:off x="1313233" y="5389584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Metin kutusu 56"/>
          <p:cNvSpPr txBox="1"/>
          <p:nvPr/>
        </p:nvSpPr>
        <p:spPr>
          <a:xfrm rot="4564335">
            <a:off x="1251622" y="5489663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1520</a:t>
            </a:r>
          </a:p>
        </p:txBody>
      </p:sp>
      <p:cxnSp>
        <p:nvCxnSpPr>
          <p:cNvPr id="58" name="Düz Bağlayıcı 57"/>
          <p:cNvCxnSpPr/>
          <p:nvPr/>
        </p:nvCxnSpPr>
        <p:spPr>
          <a:xfrm>
            <a:off x="1357562" y="5385603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Metin kutusu 58"/>
          <p:cNvSpPr txBox="1"/>
          <p:nvPr/>
        </p:nvSpPr>
        <p:spPr>
          <a:xfrm rot="4564335">
            <a:off x="1320285" y="5467530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1580</a:t>
            </a:r>
          </a:p>
        </p:txBody>
      </p:sp>
      <p:cxnSp>
        <p:nvCxnSpPr>
          <p:cNvPr id="60" name="Düz Bağlayıcı 59"/>
          <p:cNvCxnSpPr/>
          <p:nvPr/>
        </p:nvCxnSpPr>
        <p:spPr>
          <a:xfrm>
            <a:off x="1434785" y="5364655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Metin kutusu 60"/>
          <p:cNvSpPr txBox="1"/>
          <p:nvPr/>
        </p:nvSpPr>
        <p:spPr>
          <a:xfrm rot="4564335">
            <a:off x="1427942" y="5447555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1600</a:t>
            </a:r>
          </a:p>
        </p:txBody>
      </p:sp>
      <p:cxnSp>
        <p:nvCxnSpPr>
          <p:cNvPr id="62" name="Düz Bağlayıcı 61"/>
          <p:cNvCxnSpPr/>
          <p:nvPr/>
        </p:nvCxnSpPr>
        <p:spPr>
          <a:xfrm>
            <a:off x="1542442" y="5344680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Metin kutusu 62"/>
          <p:cNvSpPr txBox="1"/>
          <p:nvPr/>
        </p:nvSpPr>
        <p:spPr>
          <a:xfrm rot="4564335">
            <a:off x="1841218" y="5338508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1600</a:t>
            </a:r>
          </a:p>
        </p:txBody>
      </p:sp>
      <p:cxnSp>
        <p:nvCxnSpPr>
          <p:cNvPr id="64" name="Düz Bağlayıcı 63"/>
          <p:cNvCxnSpPr/>
          <p:nvPr/>
        </p:nvCxnSpPr>
        <p:spPr>
          <a:xfrm>
            <a:off x="1955718" y="5235632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Metin kutusu 64"/>
          <p:cNvSpPr txBox="1"/>
          <p:nvPr/>
        </p:nvSpPr>
        <p:spPr>
          <a:xfrm rot="4564335">
            <a:off x="2227880" y="5244623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1600</a:t>
            </a:r>
          </a:p>
        </p:txBody>
      </p:sp>
      <p:cxnSp>
        <p:nvCxnSpPr>
          <p:cNvPr id="66" name="Düz Bağlayıcı 65"/>
          <p:cNvCxnSpPr/>
          <p:nvPr/>
        </p:nvCxnSpPr>
        <p:spPr>
          <a:xfrm>
            <a:off x="2342380" y="5141747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Metin kutusu 66"/>
          <p:cNvSpPr txBox="1"/>
          <p:nvPr/>
        </p:nvSpPr>
        <p:spPr>
          <a:xfrm rot="4564335">
            <a:off x="2311792" y="5228114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1600</a:t>
            </a:r>
          </a:p>
        </p:txBody>
      </p:sp>
      <p:cxnSp>
        <p:nvCxnSpPr>
          <p:cNvPr id="68" name="Düz Bağlayıcı 67"/>
          <p:cNvCxnSpPr/>
          <p:nvPr/>
        </p:nvCxnSpPr>
        <p:spPr>
          <a:xfrm>
            <a:off x="2426292" y="5125238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Metin kutusu 68"/>
          <p:cNvSpPr txBox="1"/>
          <p:nvPr/>
        </p:nvSpPr>
        <p:spPr>
          <a:xfrm rot="4564335">
            <a:off x="2417013" y="5194204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1600</a:t>
            </a:r>
          </a:p>
        </p:txBody>
      </p:sp>
      <p:cxnSp>
        <p:nvCxnSpPr>
          <p:cNvPr id="70" name="Düz Bağlayıcı 69"/>
          <p:cNvCxnSpPr/>
          <p:nvPr/>
        </p:nvCxnSpPr>
        <p:spPr>
          <a:xfrm>
            <a:off x="2546982" y="5096240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Metin kutusu 70"/>
          <p:cNvSpPr txBox="1"/>
          <p:nvPr/>
        </p:nvSpPr>
        <p:spPr>
          <a:xfrm rot="4564335">
            <a:off x="2485749" y="5180144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1640</a:t>
            </a:r>
          </a:p>
        </p:txBody>
      </p:sp>
      <p:cxnSp>
        <p:nvCxnSpPr>
          <p:cNvPr id="72" name="Düz Bağlayıcı 71"/>
          <p:cNvCxnSpPr/>
          <p:nvPr/>
        </p:nvCxnSpPr>
        <p:spPr>
          <a:xfrm>
            <a:off x="2590467" y="5083461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Metin kutusu 72"/>
          <p:cNvSpPr txBox="1"/>
          <p:nvPr/>
        </p:nvSpPr>
        <p:spPr>
          <a:xfrm rot="4564335">
            <a:off x="2577147" y="5316937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1680</a:t>
            </a:r>
          </a:p>
        </p:txBody>
      </p:sp>
      <p:cxnSp>
        <p:nvCxnSpPr>
          <p:cNvPr id="74" name="Düz Bağlayıcı 73"/>
          <p:cNvCxnSpPr/>
          <p:nvPr/>
        </p:nvCxnSpPr>
        <p:spPr>
          <a:xfrm>
            <a:off x="2645618" y="5066952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Metin kutusu 74"/>
          <p:cNvSpPr txBox="1"/>
          <p:nvPr/>
        </p:nvSpPr>
        <p:spPr>
          <a:xfrm rot="4564335">
            <a:off x="2588009" y="5157034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1720</a:t>
            </a:r>
          </a:p>
        </p:txBody>
      </p:sp>
      <p:cxnSp>
        <p:nvCxnSpPr>
          <p:cNvPr id="76" name="Düz Bağlayıcı 75"/>
          <p:cNvCxnSpPr/>
          <p:nvPr/>
        </p:nvCxnSpPr>
        <p:spPr>
          <a:xfrm>
            <a:off x="2702509" y="5054159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Metin kutusu 76"/>
          <p:cNvSpPr txBox="1"/>
          <p:nvPr/>
        </p:nvSpPr>
        <p:spPr>
          <a:xfrm rot="4564335">
            <a:off x="2672274" y="5140526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1760</a:t>
            </a:r>
          </a:p>
        </p:txBody>
      </p:sp>
      <p:cxnSp>
        <p:nvCxnSpPr>
          <p:cNvPr id="78" name="Düz Bağlayıcı 77"/>
          <p:cNvCxnSpPr/>
          <p:nvPr/>
        </p:nvCxnSpPr>
        <p:spPr>
          <a:xfrm>
            <a:off x="2786774" y="5037651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Metin kutusu 78"/>
          <p:cNvSpPr txBox="1"/>
          <p:nvPr/>
        </p:nvSpPr>
        <p:spPr>
          <a:xfrm rot="4564335">
            <a:off x="2792273" y="5108794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1800</a:t>
            </a:r>
          </a:p>
        </p:txBody>
      </p:sp>
      <p:cxnSp>
        <p:nvCxnSpPr>
          <p:cNvPr id="80" name="Düz Bağlayıcı 79"/>
          <p:cNvCxnSpPr/>
          <p:nvPr/>
        </p:nvCxnSpPr>
        <p:spPr>
          <a:xfrm>
            <a:off x="2906773" y="5005918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Metin kutusu 80"/>
          <p:cNvSpPr txBox="1"/>
          <p:nvPr/>
        </p:nvSpPr>
        <p:spPr>
          <a:xfrm rot="4564335">
            <a:off x="2886440" y="5263936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1840</a:t>
            </a:r>
          </a:p>
        </p:txBody>
      </p:sp>
      <p:cxnSp>
        <p:nvCxnSpPr>
          <p:cNvPr id="82" name="Düz Bağlayıcı 81"/>
          <p:cNvCxnSpPr/>
          <p:nvPr/>
        </p:nvCxnSpPr>
        <p:spPr>
          <a:xfrm>
            <a:off x="2947827" y="4994845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Metin kutusu 82"/>
          <p:cNvSpPr txBox="1"/>
          <p:nvPr/>
        </p:nvSpPr>
        <p:spPr>
          <a:xfrm rot="4564335">
            <a:off x="2873011" y="5089942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1880</a:t>
            </a:r>
          </a:p>
        </p:txBody>
      </p:sp>
      <p:cxnSp>
        <p:nvCxnSpPr>
          <p:cNvPr id="84" name="Düz Bağlayıcı 83"/>
          <p:cNvCxnSpPr/>
          <p:nvPr/>
        </p:nvCxnSpPr>
        <p:spPr>
          <a:xfrm>
            <a:off x="2987511" y="4987067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Metin kutusu 84"/>
          <p:cNvSpPr txBox="1"/>
          <p:nvPr/>
        </p:nvSpPr>
        <p:spPr>
          <a:xfrm rot="4564335">
            <a:off x="2953047" y="5252836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1920</a:t>
            </a:r>
          </a:p>
        </p:txBody>
      </p:sp>
      <p:cxnSp>
        <p:nvCxnSpPr>
          <p:cNvPr id="86" name="Düz Bağlayıcı 85"/>
          <p:cNvCxnSpPr/>
          <p:nvPr/>
        </p:nvCxnSpPr>
        <p:spPr>
          <a:xfrm>
            <a:off x="3012306" y="4980082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Metin kutusu 86"/>
          <p:cNvSpPr txBox="1"/>
          <p:nvPr/>
        </p:nvSpPr>
        <p:spPr>
          <a:xfrm rot="4564335">
            <a:off x="2929901" y="5066853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1960</a:t>
            </a:r>
          </a:p>
        </p:txBody>
      </p:sp>
      <p:cxnSp>
        <p:nvCxnSpPr>
          <p:cNvPr id="88" name="Düz Bağlayıcı 87"/>
          <p:cNvCxnSpPr/>
          <p:nvPr/>
        </p:nvCxnSpPr>
        <p:spPr>
          <a:xfrm>
            <a:off x="3044401" y="4963977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Metin kutusu 88"/>
          <p:cNvSpPr txBox="1"/>
          <p:nvPr/>
        </p:nvSpPr>
        <p:spPr>
          <a:xfrm rot="4564335">
            <a:off x="3005469" y="5050251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2000</a:t>
            </a:r>
          </a:p>
        </p:txBody>
      </p:sp>
      <p:cxnSp>
        <p:nvCxnSpPr>
          <p:cNvPr id="90" name="Düz Bağlayıcı 89"/>
          <p:cNvCxnSpPr/>
          <p:nvPr/>
        </p:nvCxnSpPr>
        <p:spPr>
          <a:xfrm>
            <a:off x="3119969" y="4947375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Metin kutusu 90"/>
          <p:cNvSpPr txBox="1"/>
          <p:nvPr/>
        </p:nvSpPr>
        <p:spPr>
          <a:xfrm rot="4564335">
            <a:off x="3118620" y="5028632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2040</a:t>
            </a:r>
          </a:p>
        </p:txBody>
      </p:sp>
      <p:cxnSp>
        <p:nvCxnSpPr>
          <p:cNvPr id="92" name="Düz Bağlayıcı 91"/>
          <p:cNvCxnSpPr/>
          <p:nvPr/>
        </p:nvCxnSpPr>
        <p:spPr>
          <a:xfrm>
            <a:off x="3233120" y="4925757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Metin kutusu 92"/>
          <p:cNvSpPr txBox="1"/>
          <p:nvPr/>
        </p:nvSpPr>
        <p:spPr>
          <a:xfrm rot="4564335">
            <a:off x="3211384" y="5186337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2080</a:t>
            </a:r>
          </a:p>
        </p:txBody>
      </p:sp>
      <p:cxnSp>
        <p:nvCxnSpPr>
          <p:cNvPr id="94" name="Düz Bağlayıcı 93"/>
          <p:cNvCxnSpPr/>
          <p:nvPr/>
        </p:nvCxnSpPr>
        <p:spPr>
          <a:xfrm>
            <a:off x="3268310" y="4920241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Metin kutusu 94"/>
          <p:cNvSpPr txBox="1"/>
          <p:nvPr/>
        </p:nvSpPr>
        <p:spPr>
          <a:xfrm rot="4564335">
            <a:off x="3210018" y="5006515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2120</a:t>
            </a:r>
          </a:p>
        </p:txBody>
      </p:sp>
      <p:cxnSp>
        <p:nvCxnSpPr>
          <p:cNvPr id="96" name="Düz Bağlayıcı 95"/>
          <p:cNvCxnSpPr/>
          <p:nvPr/>
        </p:nvCxnSpPr>
        <p:spPr>
          <a:xfrm>
            <a:off x="3324518" y="4903639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Metin kutusu 96"/>
          <p:cNvSpPr txBox="1"/>
          <p:nvPr/>
        </p:nvSpPr>
        <p:spPr>
          <a:xfrm rot="4564335">
            <a:off x="3388198" y="4957025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2120</a:t>
            </a:r>
          </a:p>
        </p:txBody>
      </p:sp>
      <p:cxnSp>
        <p:nvCxnSpPr>
          <p:cNvPr id="98" name="Düz Bağlayıcı 97"/>
          <p:cNvCxnSpPr/>
          <p:nvPr/>
        </p:nvCxnSpPr>
        <p:spPr>
          <a:xfrm>
            <a:off x="3515009" y="4859885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Metin kutusu 98"/>
          <p:cNvSpPr txBox="1"/>
          <p:nvPr/>
        </p:nvSpPr>
        <p:spPr>
          <a:xfrm rot="4564335">
            <a:off x="3458585" y="4946920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2080</a:t>
            </a:r>
          </a:p>
        </p:txBody>
      </p:sp>
      <p:cxnSp>
        <p:nvCxnSpPr>
          <p:cNvPr id="100" name="Düz Bağlayıcı 99"/>
          <p:cNvCxnSpPr/>
          <p:nvPr/>
        </p:nvCxnSpPr>
        <p:spPr>
          <a:xfrm>
            <a:off x="3573085" y="4844044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Metin kutusu 100"/>
          <p:cNvSpPr txBox="1"/>
          <p:nvPr/>
        </p:nvSpPr>
        <p:spPr>
          <a:xfrm rot="4564335">
            <a:off x="3621339" y="4906963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2040</a:t>
            </a:r>
          </a:p>
        </p:txBody>
      </p:sp>
      <p:cxnSp>
        <p:nvCxnSpPr>
          <p:cNvPr id="102" name="Düz Bağlayıcı 101"/>
          <p:cNvCxnSpPr/>
          <p:nvPr/>
        </p:nvCxnSpPr>
        <p:spPr>
          <a:xfrm>
            <a:off x="3735839" y="4804088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Metin kutusu 102"/>
          <p:cNvSpPr txBox="1"/>
          <p:nvPr/>
        </p:nvSpPr>
        <p:spPr>
          <a:xfrm rot="4564335">
            <a:off x="3724891" y="4880869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2000</a:t>
            </a:r>
          </a:p>
        </p:txBody>
      </p:sp>
      <p:cxnSp>
        <p:nvCxnSpPr>
          <p:cNvPr id="104" name="Düz Bağlayıcı 103"/>
          <p:cNvCxnSpPr/>
          <p:nvPr/>
        </p:nvCxnSpPr>
        <p:spPr>
          <a:xfrm>
            <a:off x="3839391" y="4777993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Metin kutusu 104"/>
          <p:cNvSpPr txBox="1"/>
          <p:nvPr/>
        </p:nvSpPr>
        <p:spPr>
          <a:xfrm rot="4564335">
            <a:off x="3782439" y="4860399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1960</a:t>
            </a:r>
          </a:p>
        </p:txBody>
      </p:sp>
      <p:cxnSp>
        <p:nvCxnSpPr>
          <p:cNvPr id="106" name="Düz Bağlayıcı 105"/>
          <p:cNvCxnSpPr/>
          <p:nvPr/>
        </p:nvCxnSpPr>
        <p:spPr>
          <a:xfrm>
            <a:off x="3896939" y="4757523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Metin kutusu 106"/>
          <p:cNvSpPr txBox="1"/>
          <p:nvPr/>
        </p:nvSpPr>
        <p:spPr>
          <a:xfrm rot="4564335">
            <a:off x="3905783" y="4837568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1920</a:t>
            </a:r>
          </a:p>
        </p:txBody>
      </p:sp>
      <p:cxnSp>
        <p:nvCxnSpPr>
          <p:cNvPr id="108" name="Düz Bağlayıcı 107"/>
          <p:cNvCxnSpPr/>
          <p:nvPr/>
        </p:nvCxnSpPr>
        <p:spPr>
          <a:xfrm>
            <a:off x="4020283" y="4734692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Metin kutusu 108"/>
          <p:cNvSpPr txBox="1"/>
          <p:nvPr/>
        </p:nvSpPr>
        <p:spPr>
          <a:xfrm rot="4564335">
            <a:off x="4183581" y="4769057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1880</a:t>
            </a:r>
          </a:p>
        </p:txBody>
      </p:sp>
      <p:cxnSp>
        <p:nvCxnSpPr>
          <p:cNvPr id="110" name="Düz Bağlayıcı 109"/>
          <p:cNvCxnSpPr/>
          <p:nvPr/>
        </p:nvCxnSpPr>
        <p:spPr>
          <a:xfrm>
            <a:off x="4298081" y="4666181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Metin kutusu 110"/>
          <p:cNvSpPr txBox="1"/>
          <p:nvPr/>
        </p:nvSpPr>
        <p:spPr>
          <a:xfrm rot="4564335">
            <a:off x="4342113" y="4725755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1880</a:t>
            </a:r>
          </a:p>
        </p:txBody>
      </p:sp>
      <p:cxnSp>
        <p:nvCxnSpPr>
          <p:cNvPr id="112" name="Düz Bağlayıcı 111"/>
          <p:cNvCxnSpPr/>
          <p:nvPr/>
        </p:nvCxnSpPr>
        <p:spPr>
          <a:xfrm>
            <a:off x="4456614" y="4622879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Metin kutusu 112"/>
          <p:cNvSpPr txBox="1"/>
          <p:nvPr/>
        </p:nvSpPr>
        <p:spPr>
          <a:xfrm rot="4564335">
            <a:off x="4392793" y="4712377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1880</a:t>
            </a:r>
          </a:p>
        </p:txBody>
      </p:sp>
      <p:cxnSp>
        <p:nvCxnSpPr>
          <p:cNvPr id="114" name="Düz Bağlayıcı 113"/>
          <p:cNvCxnSpPr/>
          <p:nvPr/>
        </p:nvCxnSpPr>
        <p:spPr>
          <a:xfrm>
            <a:off x="4507293" y="4609502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Metin kutusu 114"/>
          <p:cNvSpPr txBox="1"/>
          <p:nvPr/>
        </p:nvSpPr>
        <p:spPr>
          <a:xfrm rot="4564335">
            <a:off x="4486060" y="4691017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1840</a:t>
            </a:r>
          </a:p>
        </p:txBody>
      </p:sp>
      <p:cxnSp>
        <p:nvCxnSpPr>
          <p:cNvPr id="116" name="Düz Bağlayıcı 115"/>
          <p:cNvCxnSpPr/>
          <p:nvPr/>
        </p:nvCxnSpPr>
        <p:spPr>
          <a:xfrm>
            <a:off x="4600560" y="4588141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Metin kutusu 116"/>
          <p:cNvSpPr txBox="1"/>
          <p:nvPr/>
        </p:nvSpPr>
        <p:spPr>
          <a:xfrm rot="4564335">
            <a:off x="4583409" y="4654963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1800</a:t>
            </a:r>
          </a:p>
        </p:txBody>
      </p:sp>
      <p:cxnSp>
        <p:nvCxnSpPr>
          <p:cNvPr id="118" name="Düz Bağlayıcı 117"/>
          <p:cNvCxnSpPr/>
          <p:nvPr/>
        </p:nvCxnSpPr>
        <p:spPr>
          <a:xfrm>
            <a:off x="4702770" y="4561339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Metin kutusu 118"/>
          <p:cNvSpPr txBox="1"/>
          <p:nvPr/>
        </p:nvSpPr>
        <p:spPr>
          <a:xfrm rot="4564335">
            <a:off x="4655101" y="4645521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1760</a:t>
            </a:r>
          </a:p>
        </p:txBody>
      </p:sp>
      <p:cxnSp>
        <p:nvCxnSpPr>
          <p:cNvPr id="120" name="Düz Bağlayıcı 119"/>
          <p:cNvCxnSpPr/>
          <p:nvPr/>
        </p:nvCxnSpPr>
        <p:spPr>
          <a:xfrm>
            <a:off x="4769601" y="4542645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Metin kutusu 120"/>
          <p:cNvSpPr txBox="1"/>
          <p:nvPr/>
        </p:nvSpPr>
        <p:spPr>
          <a:xfrm rot="4564335">
            <a:off x="4707649" y="4620602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1720</a:t>
            </a:r>
          </a:p>
        </p:txBody>
      </p:sp>
      <p:cxnSp>
        <p:nvCxnSpPr>
          <p:cNvPr id="122" name="Düz Bağlayıcı 121"/>
          <p:cNvCxnSpPr/>
          <p:nvPr/>
        </p:nvCxnSpPr>
        <p:spPr>
          <a:xfrm>
            <a:off x="4835092" y="4532342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Metin kutusu 122"/>
          <p:cNvSpPr txBox="1"/>
          <p:nvPr/>
        </p:nvSpPr>
        <p:spPr>
          <a:xfrm rot="4564335">
            <a:off x="4779468" y="4772330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1680</a:t>
            </a:r>
          </a:p>
        </p:txBody>
      </p:sp>
      <p:cxnSp>
        <p:nvCxnSpPr>
          <p:cNvPr id="124" name="Düz Bağlayıcı 123"/>
          <p:cNvCxnSpPr/>
          <p:nvPr/>
        </p:nvCxnSpPr>
        <p:spPr>
          <a:xfrm>
            <a:off x="4885341" y="4513648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Metin kutusu 124"/>
          <p:cNvSpPr txBox="1"/>
          <p:nvPr/>
        </p:nvSpPr>
        <p:spPr>
          <a:xfrm rot="4564335">
            <a:off x="4775003" y="4614110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1640</a:t>
            </a:r>
          </a:p>
        </p:txBody>
      </p:sp>
      <p:cxnSp>
        <p:nvCxnSpPr>
          <p:cNvPr id="126" name="Düz Bağlayıcı 125"/>
          <p:cNvCxnSpPr/>
          <p:nvPr/>
        </p:nvCxnSpPr>
        <p:spPr>
          <a:xfrm>
            <a:off x="4907262" y="4511191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Metin kutusu 126"/>
          <p:cNvSpPr txBox="1"/>
          <p:nvPr/>
        </p:nvSpPr>
        <p:spPr>
          <a:xfrm rot="4564335">
            <a:off x="4850098" y="4682901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1600</a:t>
            </a:r>
          </a:p>
        </p:txBody>
      </p:sp>
      <p:cxnSp>
        <p:nvCxnSpPr>
          <p:cNvPr id="128" name="Düz Bağlayıcı 127"/>
          <p:cNvCxnSpPr/>
          <p:nvPr/>
        </p:nvCxnSpPr>
        <p:spPr>
          <a:xfrm>
            <a:off x="4924952" y="4511192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Metin kutusu 128"/>
          <p:cNvSpPr txBox="1"/>
          <p:nvPr/>
        </p:nvSpPr>
        <p:spPr>
          <a:xfrm rot="4564335">
            <a:off x="4877353" y="4560809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1560</a:t>
            </a:r>
          </a:p>
        </p:txBody>
      </p:sp>
      <p:cxnSp>
        <p:nvCxnSpPr>
          <p:cNvPr id="130" name="Düz Bağlayıcı 129"/>
          <p:cNvCxnSpPr/>
          <p:nvPr/>
        </p:nvCxnSpPr>
        <p:spPr>
          <a:xfrm>
            <a:off x="4952660" y="4496800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Metin kutusu 130"/>
          <p:cNvSpPr txBox="1"/>
          <p:nvPr/>
        </p:nvSpPr>
        <p:spPr>
          <a:xfrm rot="4564335">
            <a:off x="5243790" y="4502255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1560</a:t>
            </a:r>
          </a:p>
        </p:txBody>
      </p:sp>
      <p:cxnSp>
        <p:nvCxnSpPr>
          <p:cNvPr id="132" name="Düz Bağlayıcı 131"/>
          <p:cNvCxnSpPr/>
          <p:nvPr/>
        </p:nvCxnSpPr>
        <p:spPr>
          <a:xfrm>
            <a:off x="5358290" y="4399379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Metin kutusu 132"/>
          <p:cNvSpPr txBox="1"/>
          <p:nvPr/>
        </p:nvSpPr>
        <p:spPr>
          <a:xfrm rot="4564335">
            <a:off x="5382380" y="4472928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1600</a:t>
            </a:r>
          </a:p>
        </p:txBody>
      </p:sp>
      <p:cxnSp>
        <p:nvCxnSpPr>
          <p:cNvPr id="134" name="Düz Bağlayıcı 133"/>
          <p:cNvCxnSpPr/>
          <p:nvPr/>
        </p:nvCxnSpPr>
        <p:spPr>
          <a:xfrm>
            <a:off x="5518258" y="4362960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Metin kutusu 134"/>
          <p:cNvSpPr txBox="1"/>
          <p:nvPr/>
        </p:nvSpPr>
        <p:spPr>
          <a:xfrm rot="4564335">
            <a:off x="5462312" y="4451541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1600</a:t>
            </a:r>
          </a:p>
        </p:txBody>
      </p:sp>
      <p:cxnSp>
        <p:nvCxnSpPr>
          <p:cNvPr id="136" name="Düz Bağlayıcı 135"/>
          <p:cNvCxnSpPr/>
          <p:nvPr/>
        </p:nvCxnSpPr>
        <p:spPr>
          <a:xfrm>
            <a:off x="5564507" y="4356301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Metin kutusu 136"/>
          <p:cNvSpPr txBox="1"/>
          <p:nvPr/>
        </p:nvSpPr>
        <p:spPr>
          <a:xfrm rot="4564335">
            <a:off x="5603593" y="4422757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1560</a:t>
            </a:r>
          </a:p>
        </p:txBody>
      </p:sp>
      <p:cxnSp>
        <p:nvCxnSpPr>
          <p:cNvPr id="138" name="Düz Bağlayıcı 137"/>
          <p:cNvCxnSpPr/>
          <p:nvPr/>
        </p:nvCxnSpPr>
        <p:spPr>
          <a:xfrm>
            <a:off x="5718093" y="4319882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Metin kutusu 138"/>
          <p:cNvSpPr txBox="1"/>
          <p:nvPr/>
        </p:nvSpPr>
        <p:spPr>
          <a:xfrm rot="4564335">
            <a:off x="5861450" y="4347364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1560</a:t>
            </a:r>
          </a:p>
        </p:txBody>
      </p:sp>
      <p:cxnSp>
        <p:nvCxnSpPr>
          <p:cNvPr id="140" name="Düz Bağlayıcı 139"/>
          <p:cNvCxnSpPr/>
          <p:nvPr/>
        </p:nvCxnSpPr>
        <p:spPr>
          <a:xfrm>
            <a:off x="5975950" y="4244488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Metin kutusu 140"/>
          <p:cNvSpPr txBox="1"/>
          <p:nvPr/>
        </p:nvSpPr>
        <p:spPr>
          <a:xfrm rot="4564335">
            <a:off x="6185526" y="4275305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1560</a:t>
            </a:r>
          </a:p>
        </p:txBody>
      </p:sp>
      <p:cxnSp>
        <p:nvCxnSpPr>
          <p:cNvPr id="142" name="Düz Bağlayıcı 141"/>
          <p:cNvCxnSpPr/>
          <p:nvPr/>
        </p:nvCxnSpPr>
        <p:spPr>
          <a:xfrm>
            <a:off x="6300027" y="4172430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Metin kutusu 142"/>
          <p:cNvSpPr txBox="1"/>
          <p:nvPr/>
        </p:nvSpPr>
        <p:spPr>
          <a:xfrm rot="4564335">
            <a:off x="6236302" y="4260070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1520</a:t>
            </a:r>
          </a:p>
        </p:txBody>
      </p:sp>
      <p:cxnSp>
        <p:nvCxnSpPr>
          <p:cNvPr id="144" name="Düz Bağlayıcı 143"/>
          <p:cNvCxnSpPr/>
          <p:nvPr/>
        </p:nvCxnSpPr>
        <p:spPr>
          <a:xfrm>
            <a:off x="6350802" y="4157194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Metin kutusu 144"/>
          <p:cNvSpPr txBox="1"/>
          <p:nvPr/>
        </p:nvSpPr>
        <p:spPr>
          <a:xfrm rot="4564335">
            <a:off x="6308843" y="4403002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1480</a:t>
            </a:r>
          </a:p>
        </p:txBody>
      </p:sp>
      <p:cxnSp>
        <p:nvCxnSpPr>
          <p:cNvPr id="146" name="Düz Bağlayıcı 145"/>
          <p:cNvCxnSpPr/>
          <p:nvPr/>
        </p:nvCxnSpPr>
        <p:spPr>
          <a:xfrm>
            <a:off x="6385649" y="4146167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Metin kutusu 146"/>
          <p:cNvSpPr txBox="1"/>
          <p:nvPr/>
        </p:nvSpPr>
        <p:spPr>
          <a:xfrm rot="4564335">
            <a:off x="6295084" y="4214531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1440</a:t>
            </a:r>
          </a:p>
        </p:txBody>
      </p:sp>
      <p:cxnSp>
        <p:nvCxnSpPr>
          <p:cNvPr id="148" name="Düz Bağlayıcı 147"/>
          <p:cNvCxnSpPr/>
          <p:nvPr/>
        </p:nvCxnSpPr>
        <p:spPr>
          <a:xfrm>
            <a:off x="6416604" y="4137613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Metin kutusu 148"/>
          <p:cNvSpPr txBox="1"/>
          <p:nvPr/>
        </p:nvSpPr>
        <p:spPr>
          <a:xfrm rot="4564335">
            <a:off x="6387977" y="4385057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1400</a:t>
            </a:r>
          </a:p>
        </p:txBody>
      </p:sp>
      <p:cxnSp>
        <p:nvCxnSpPr>
          <p:cNvPr id="150" name="Düz Bağlayıcı 149"/>
          <p:cNvCxnSpPr/>
          <p:nvPr/>
        </p:nvCxnSpPr>
        <p:spPr>
          <a:xfrm>
            <a:off x="6449889" y="4131356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Metin kutusu 150"/>
          <p:cNvSpPr txBox="1"/>
          <p:nvPr/>
        </p:nvSpPr>
        <p:spPr>
          <a:xfrm rot="4564335">
            <a:off x="6391961" y="4210421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1360</a:t>
            </a:r>
          </a:p>
        </p:txBody>
      </p:sp>
      <p:cxnSp>
        <p:nvCxnSpPr>
          <p:cNvPr id="152" name="Düz Bağlayıcı 151"/>
          <p:cNvCxnSpPr/>
          <p:nvPr/>
        </p:nvCxnSpPr>
        <p:spPr>
          <a:xfrm>
            <a:off x="6488509" y="4127092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Metin kutusu 152"/>
          <p:cNvSpPr txBox="1"/>
          <p:nvPr/>
        </p:nvSpPr>
        <p:spPr>
          <a:xfrm rot="4564335">
            <a:off x="6465692" y="4354868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1320</a:t>
            </a:r>
          </a:p>
        </p:txBody>
      </p:sp>
      <p:cxnSp>
        <p:nvCxnSpPr>
          <p:cNvPr id="154" name="Düz Bağlayıcı 153"/>
          <p:cNvCxnSpPr/>
          <p:nvPr/>
        </p:nvCxnSpPr>
        <p:spPr>
          <a:xfrm>
            <a:off x="6529692" y="4113095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Metin kutusu 154"/>
          <p:cNvSpPr txBox="1"/>
          <p:nvPr/>
        </p:nvSpPr>
        <p:spPr>
          <a:xfrm rot="4564335">
            <a:off x="6553654" y="4452858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1280</a:t>
            </a:r>
          </a:p>
        </p:txBody>
      </p:sp>
      <p:cxnSp>
        <p:nvCxnSpPr>
          <p:cNvPr id="156" name="Düz Bağlayıcı 155"/>
          <p:cNvCxnSpPr/>
          <p:nvPr/>
        </p:nvCxnSpPr>
        <p:spPr>
          <a:xfrm>
            <a:off x="6583497" y="4104128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Metin kutusu 158"/>
          <p:cNvSpPr txBox="1"/>
          <p:nvPr/>
        </p:nvSpPr>
        <p:spPr>
          <a:xfrm rot="4564335">
            <a:off x="6515393" y="4189706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1240</a:t>
            </a:r>
          </a:p>
        </p:txBody>
      </p:sp>
      <p:cxnSp>
        <p:nvCxnSpPr>
          <p:cNvPr id="160" name="Düz Bağlayıcı 159"/>
          <p:cNvCxnSpPr/>
          <p:nvPr/>
        </p:nvCxnSpPr>
        <p:spPr>
          <a:xfrm>
            <a:off x="6625594" y="4092192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Metin kutusu 160"/>
          <p:cNvSpPr txBox="1"/>
          <p:nvPr/>
        </p:nvSpPr>
        <p:spPr>
          <a:xfrm rot="4564335">
            <a:off x="6633869" y="4166071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1200</a:t>
            </a:r>
          </a:p>
        </p:txBody>
      </p:sp>
      <p:cxnSp>
        <p:nvCxnSpPr>
          <p:cNvPr id="162" name="Düz Bağlayıcı 161"/>
          <p:cNvCxnSpPr/>
          <p:nvPr/>
        </p:nvCxnSpPr>
        <p:spPr>
          <a:xfrm>
            <a:off x="6748369" y="4063195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Metin kutusu 162"/>
          <p:cNvSpPr txBox="1"/>
          <p:nvPr/>
        </p:nvSpPr>
        <p:spPr>
          <a:xfrm rot="4564335">
            <a:off x="6757084" y="4128675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1160</a:t>
            </a:r>
          </a:p>
        </p:txBody>
      </p:sp>
      <p:cxnSp>
        <p:nvCxnSpPr>
          <p:cNvPr id="164" name="Düz Bağlayıcı 163"/>
          <p:cNvCxnSpPr/>
          <p:nvPr/>
        </p:nvCxnSpPr>
        <p:spPr>
          <a:xfrm>
            <a:off x="6871585" y="4025799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Metin kutusu 164"/>
          <p:cNvSpPr txBox="1"/>
          <p:nvPr/>
        </p:nvSpPr>
        <p:spPr>
          <a:xfrm rot="4564335">
            <a:off x="6883808" y="4101182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1120</a:t>
            </a:r>
          </a:p>
        </p:txBody>
      </p:sp>
      <p:cxnSp>
        <p:nvCxnSpPr>
          <p:cNvPr id="166" name="Düz Bağlayıcı 165"/>
          <p:cNvCxnSpPr/>
          <p:nvPr/>
        </p:nvCxnSpPr>
        <p:spPr>
          <a:xfrm>
            <a:off x="6998308" y="3998307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Metin kutusu 166"/>
          <p:cNvSpPr txBox="1"/>
          <p:nvPr/>
        </p:nvSpPr>
        <p:spPr>
          <a:xfrm rot="4564335">
            <a:off x="6956347" y="4081700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1080</a:t>
            </a:r>
          </a:p>
        </p:txBody>
      </p:sp>
      <p:cxnSp>
        <p:nvCxnSpPr>
          <p:cNvPr id="168" name="Düz Bağlayıcı 167"/>
          <p:cNvCxnSpPr/>
          <p:nvPr/>
        </p:nvCxnSpPr>
        <p:spPr>
          <a:xfrm>
            <a:off x="7070847" y="3978825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Metin kutusu 168"/>
          <p:cNvSpPr txBox="1"/>
          <p:nvPr/>
        </p:nvSpPr>
        <p:spPr>
          <a:xfrm rot="4564335">
            <a:off x="7034413" y="4068118"/>
            <a:ext cx="351378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0"/>
            <a:r>
              <a:rPr lang="tr-TR" sz="630" dirty="0"/>
              <a:t>1040</a:t>
            </a:r>
          </a:p>
        </p:txBody>
      </p:sp>
      <p:cxnSp>
        <p:nvCxnSpPr>
          <p:cNvPr id="170" name="Düz Bağlayıcı 169"/>
          <p:cNvCxnSpPr/>
          <p:nvPr/>
        </p:nvCxnSpPr>
        <p:spPr>
          <a:xfrm>
            <a:off x="7148913" y="3965243"/>
            <a:ext cx="25999" cy="8570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Metin kutusu 170"/>
          <p:cNvSpPr txBox="1"/>
          <p:nvPr/>
        </p:nvSpPr>
        <p:spPr>
          <a:xfrm rot="19410113">
            <a:off x="4717187" y="3986050"/>
            <a:ext cx="389850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1800</a:t>
            </a:r>
          </a:p>
        </p:txBody>
      </p:sp>
      <p:sp>
        <p:nvSpPr>
          <p:cNvPr id="172" name="Metin kutusu 171"/>
          <p:cNvSpPr txBox="1"/>
          <p:nvPr/>
        </p:nvSpPr>
        <p:spPr>
          <a:xfrm>
            <a:off x="5672518" y="3763400"/>
            <a:ext cx="386644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>
                <a:solidFill>
                  <a:srgbClr val="C00000"/>
                </a:solidFill>
              </a:rPr>
              <a:t>18**</a:t>
            </a:r>
          </a:p>
        </p:txBody>
      </p:sp>
      <p:sp>
        <p:nvSpPr>
          <p:cNvPr id="173" name="Dikdörtgen 172"/>
          <p:cNvSpPr/>
          <p:nvPr/>
        </p:nvSpPr>
        <p:spPr>
          <a:xfrm>
            <a:off x="8213967" y="899765"/>
            <a:ext cx="1427507" cy="31040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r>
              <a:rPr lang="tr-TR" sz="1417" b="1" dirty="0"/>
              <a:t>Profil Oluşturma</a:t>
            </a:r>
          </a:p>
        </p:txBody>
      </p:sp>
    </p:spTree>
    <p:extLst>
      <p:ext uri="{BB962C8B-B14F-4D97-AF65-F5344CB8AC3E}">
        <p14:creationId xmlns:p14="http://schemas.microsoft.com/office/powerpoint/2010/main" val="104807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2" fill="hold">
                      <p:stCondLst>
                        <p:cond delay="indefinite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2" fill="hold">
                      <p:stCondLst>
                        <p:cond delay="indefinite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2" fill="hold">
                      <p:stCondLst>
                        <p:cond delay="indefinite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2" fill="hold">
                      <p:stCondLst>
                        <p:cond delay="indefinite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2" fill="hold">
                      <p:stCondLst>
                        <p:cond delay="indefinite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7" fill="hold">
                      <p:stCondLst>
                        <p:cond delay="indefinite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2" fill="hold">
                      <p:stCondLst>
                        <p:cond delay="indefinite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2" fill="hold">
                      <p:stCondLst>
                        <p:cond delay="indefinite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2" fill="hold">
                      <p:stCondLst>
                        <p:cond delay="indefinite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7" fill="hold">
                      <p:stCondLst>
                        <p:cond delay="indefinite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2" fill="hold">
                      <p:stCondLst>
                        <p:cond delay="indefinite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2" fill="hold">
                      <p:stCondLst>
                        <p:cond delay="indefinite"/>
                      </p:stCondLst>
                      <p:childTnLst>
                        <p:par>
                          <p:cTn id="643" fill="hold">
                            <p:stCondLst>
                              <p:cond delay="0"/>
                            </p:stCondLst>
                            <p:childTnLst>
                              <p:par>
                                <p:cTn id="6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2" fill="hold">
                      <p:stCondLst>
                        <p:cond delay="indefinite"/>
                      </p:stCondLst>
                      <p:childTnLst>
                        <p:par>
                          <p:cTn id="663" fill="hold">
                            <p:stCondLst>
                              <p:cond delay="0"/>
                            </p:stCondLst>
                            <p:childTnLst>
                              <p:par>
                                <p:cTn id="6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7" fill="hold">
                      <p:stCondLst>
                        <p:cond delay="indefinite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" grpId="0" animBg="1"/>
      <p:bldP spid="30" grpId="0" animBg="1"/>
      <p:bldP spid="31" grpId="0" animBg="1"/>
      <p:bldP spid="32" grpId="0"/>
      <p:bldP spid="39" grpId="0"/>
      <p:bldP spid="41" grpId="0"/>
      <p:bldP spid="43" grpId="0"/>
      <p:bldP spid="45" grpId="0"/>
      <p:bldP spid="47" grpId="0"/>
      <p:bldP spid="51" grpId="0"/>
      <p:bldP spid="53" grpId="0"/>
      <p:bldP spid="55" grpId="0"/>
      <p:bldP spid="57" grpId="0"/>
      <p:bldP spid="59" grpId="0"/>
      <p:bldP spid="61" grpId="0"/>
      <p:bldP spid="63" grpId="0"/>
      <p:bldP spid="65" grpId="0"/>
      <p:bldP spid="67" grpId="0"/>
      <p:bldP spid="69" grpId="0"/>
      <p:bldP spid="71" grpId="0"/>
      <p:bldP spid="73" grpId="0"/>
      <p:bldP spid="75" grpId="0"/>
      <p:bldP spid="77" grpId="0"/>
      <p:bldP spid="79" grpId="0"/>
      <p:bldP spid="81" grpId="0"/>
      <p:bldP spid="83" grpId="0"/>
      <p:bldP spid="85" grpId="0"/>
      <p:bldP spid="87" grpId="0"/>
      <p:bldP spid="89" grpId="0"/>
      <p:bldP spid="91" grpId="0"/>
      <p:bldP spid="93" grpId="0"/>
      <p:bldP spid="95" grpId="0"/>
      <p:bldP spid="97" grpId="0"/>
      <p:bldP spid="99" grpId="0"/>
      <p:bldP spid="101" grpId="0"/>
      <p:bldP spid="103" grpId="0"/>
      <p:bldP spid="105" grpId="0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  <p:bldP spid="129" grpId="0"/>
      <p:bldP spid="131" grpId="0"/>
      <p:bldP spid="133" grpId="0"/>
      <p:bldP spid="135" grpId="0"/>
      <p:bldP spid="137" grpId="0"/>
      <p:bldP spid="139" grpId="0"/>
      <p:bldP spid="141" grpId="0"/>
      <p:bldP spid="143" grpId="0"/>
      <p:bldP spid="145" grpId="0"/>
      <p:bldP spid="147" grpId="0"/>
      <p:bldP spid="149" grpId="0"/>
      <p:bldP spid="151" grpId="0"/>
      <p:bldP spid="153" grpId="0"/>
      <p:bldP spid="155" grpId="0"/>
      <p:bldP spid="159" grpId="0"/>
      <p:bldP spid="161" grpId="0"/>
      <p:bldP spid="163" grpId="0"/>
      <p:bldP spid="165" grpId="0"/>
      <p:bldP spid="167" grpId="0"/>
      <p:bldP spid="1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Resim 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81" y="1060866"/>
            <a:ext cx="9121527" cy="5044812"/>
          </a:xfrm>
          <a:prstGeom prst="rect">
            <a:avLst/>
          </a:prstGeom>
        </p:spPr>
      </p:pic>
      <p:grpSp>
        <p:nvGrpSpPr>
          <p:cNvPr id="279" name="Grup 278"/>
          <p:cNvGrpSpPr/>
          <p:nvPr/>
        </p:nvGrpSpPr>
        <p:grpSpPr>
          <a:xfrm rot="812071">
            <a:off x="682706" y="4628526"/>
            <a:ext cx="7487573" cy="2064060"/>
            <a:chOff x="785083" y="3801602"/>
            <a:chExt cx="9509601" cy="2621461"/>
          </a:xfrm>
        </p:grpSpPr>
        <p:sp>
          <p:nvSpPr>
            <p:cNvPr id="281" name="Metin kutusu 280"/>
            <p:cNvSpPr txBox="1"/>
            <p:nvPr/>
          </p:nvSpPr>
          <p:spPr>
            <a:xfrm rot="17791501">
              <a:off x="7900039" y="4297639"/>
              <a:ext cx="495129" cy="271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787" dirty="0">
                  <a:solidFill>
                    <a:srgbClr val="C00000"/>
                  </a:solidFill>
                </a:rPr>
                <a:t>1400</a:t>
              </a:r>
            </a:p>
          </p:txBody>
        </p:sp>
        <p:sp>
          <p:nvSpPr>
            <p:cNvPr id="284" name="Oval 283"/>
            <p:cNvSpPr/>
            <p:nvPr/>
          </p:nvSpPr>
          <p:spPr>
            <a:xfrm>
              <a:off x="785083" y="5836359"/>
              <a:ext cx="116025" cy="116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17"/>
            </a:p>
          </p:txBody>
        </p:sp>
        <p:sp>
          <p:nvSpPr>
            <p:cNvPr id="286" name="Oval 285"/>
            <p:cNvSpPr/>
            <p:nvPr/>
          </p:nvSpPr>
          <p:spPr>
            <a:xfrm>
              <a:off x="9129718" y="3801602"/>
              <a:ext cx="116025" cy="1160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17"/>
            </a:p>
          </p:txBody>
        </p:sp>
        <p:sp>
          <p:nvSpPr>
            <p:cNvPr id="287" name="Dikdörtgen 286"/>
            <p:cNvSpPr/>
            <p:nvPr/>
          </p:nvSpPr>
          <p:spPr>
            <a:xfrm rot="20773808">
              <a:off x="807773" y="4768684"/>
              <a:ext cx="9486911" cy="8052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17"/>
            </a:p>
          </p:txBody>
        </p:sp>
        <p:sp>
          <p:nvSpPr>
            <p:cNvPr id="288" name="Metin kutusu 287"/>
            <p:cNvSpPr txBox="1"/>
            <p:nvPr/>
          </p:nvSpPr>
          <p:spPr>
            <a:xfrm rot="4564335">
              <a:off x="829447" y="6006615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1160</a:t>
              </a:r>
            </a:p>
          </p:txBody>
        </p:sp>
        <p:cxnSp>
          <p:nvCxnSpPr>
            <p:cNvPr id="289" name="Düz Bağlayıcı 288"/>
            <p:cNvCxnSpPr/>
            <p:nvPr/>
          </p:nvCxnSpPr>
          <p:spPr>
            <a:xfrm>
              <a:off x="974868" y="5875957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Metin kutusu 289"/>
            <p:cNvSpPr txBox="1"/>
            <p:nvPr/>
          </p:nvSpPr>
          <p:spPr>
            <a:xfrm rot="4564335">
              <a:off x="905623" y="5984910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1200</a:t>
              </a:r>
            </a:p>
          </p:txBody>
        </p:sp>
        <p:cxnSp>
          <p:nvCxnSpPr>
            <p:cNvPr id="291" name="Düz Bağlayıcı 290"/>
            <p:cNvCxnSpPr/>
            <p:nvPr/>
          </p:nvCxnSpPr>
          <p:spPr>
            <a:xfrm>
              <a:off x="1051045" y="5854252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Metin kutusu 291"/>
            <p:cNvSpPr txBox="1"/>
            <p:nvPr/>
          </p:nvSpPr>
          <p:spPr>
            <a:xfrm rot="4564335">
              <a:off x="1009986" y="5963206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1240</a:t>
              </a:r>
            </a:p>
          </p:txBody>
        </p:sp>
        <p:cxnSp>
          <p:nvCxnSpPr>
            <p:cNvPr id="293" name="Düz Bağlayıcı 292"/>
            <p:cNvCxnSpPr/>
            <p:nvPr/>
          </p:nvCxnSpPr>
          <p:spPr>
            <a:xfrm>
              <a:off x="1155408" y="5832548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Metin kutusu 293"/>
            <p:cNvSpPr txBox="1"/>
            <p:nvPr/>
          </p:nvSpPr>
          <p:spPr>
            <a:xfrm rot="4564335">
              <a:off x="1232803" y="5901507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1280</a:t>
              </a:r>
            </a:p>
          </p:txBody>
        </p:sp>
        <p:cxnSp>
          <p:nvCxnSpPr>
            <p:cNvPr id="295" name="Düz Bağlayıcı 294"/>
            <p:cNvCxnSpPr/>
            <p:nvPr/>
          </p:nvCxnSpPr>
          <p:spPr>
            <a:xfrm>
              <a:off x="1378225" y="5770849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Metin kutusu 295"/>
            <p:cNvSpPr txBox="1"/>
            <p:nvPr/>
          </p:nvSpPr>
          <p:spPr>
            <a:xfrm rot="4564335">
              <a:off x="1366559" y="6079729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1320</a:t>
              </a:r>
            </a:p>
          </p:txBody>
        </p:sp>
        <p:cxnSp>
          <p:nvCxnSpPr>
            <p:cNvPr id="297" name="Düz Bağlayıcı 296"/>
            <p:cNvCxnSpPr/>
            <p:nvPr/>
          </p:nvCxnSpPr>
          <p:spPr>
            <a:xfrm>
              <a:off x="1465742" y="5758491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8" name="Metin kutusu 297"/>
            <p:cNvSpPr txBox="1"/>
            <p:nvPr/>
          </p:nvSpPr>
          <p:spPr>
            <a:xfrm rot="4564335">
              <a:off x="1384279" y="5875324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1360</a:t>
              </a:r>
            </a:p>
          </p:txBody>
        </p:sp>
        <p:cxnSp>
          <p:nvCxnSpPr>
            <p:cNvPr id="299" name="Düz Bağlayıcı 298"/>
            <p:cNvCxnSpPr/>
            <p:nvPr/>
          </p:nvCxnSpPr>
          <p:spPr>
            <a:xfrm>
              <a:off x="1529699" y="5744665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Metin kutusu 299"/>
            <p:cNvSpPr txBox="1"/>
            <p:nvPr/>
          </p:nvSpPr>
          <p:spPr>
            <a:xfrm rot="4564335">
              <a:off x="1511478" y="6048074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1400</a:t>
              </a:r>
            </a:p>
          </p:txBody>
        </p:sp>
        <p:cxnSp>
          <p:nvCxnSpPr>
            <p:cNvPr id="301" name="Düz Bağlayıcı 300"/>
            <p:cNvCxnSpPr/>
            <p:nvPr/>
          </p:nvCxnSpPr>
          <p:spPr>
            <a:xfrm>
              <a:off x="1584197" y="5732979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Metin kutusu 301"/>
            <p:cNvSpPr txBox="1"/>
            <p:nvPr/>
          </p:nvSpPr>
          <p:spPr>
            <a:xfrm rot="4564335">
              <a:off x="1484503" y="5842900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1440</a:t>
              </a:r>
            </a:p>
          </p:txBody>
        </p:sp>
        <p:cxnSp>
          <p:nvCxnSpPr>
            <p:cNvPr id="303" name="Düz Bağlayıcı 302"/>
            <p:cNvCxnSpPr/>
            <p:nvPr/>
          </p:nvCxnSpPr>
          <p:spPr>
            <a:xfrm>
              <a:off x="1629923" y="5712243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Metin kutusu 303"/>
            <p:cNvSpPr txBox="1"/>
            <p:nvPr/>
          </p:nvSpPr>
          <p:spPr>
            <a:xfrm rot="4564335">
              <a:off x="1598936" y="6025305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1480</a:t>
              </a:r>
            </a:p>
          </p:txBody>
        </p:sp>
        <p:cxnSp>
          <p:nvCxnSpPr>
            <p:cNvPr id="305" name="Düz Bağlayıcı 304"/>
            <p:cNvCxnSpPr/>
            <p:nvPr/>
          </p:nvCxnSpPr>
          <p:spPr>
            <a:xfrm>
              <a:off x="1667873" y="5702299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Metin kutusu 305"/>
            <p:cNvSpPr txBox="1"/>
            <p:nvPr/>
          </p:nvSpPr>
          <p:spPr>
            <a:xfrm rot="4564335">
              <a:off x="1589625" y="5829405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1520</a:t>
              </a:r>
            </a:p>
          </p:txBody>
        </p:sp>
        <p:cxnSp>
          <p:nvCxnSpPr>
            <p:cNvPr id="307" name="Düz Bağlayıcı 306"/>
            <p:cNvCxnSpPr/>
            <p:nvPr/>
          </p:nvCxnSpPr>
          <p:spPr>
            <a:xfrm>
              <a:off x="1724174" y="5697244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" name="Metin kutusu 307"/>
            <p:cNvSpPr txBox="1"/>
            <p:nvPr/>
          </p:nvSpPr>
          <p:spPr>
            <a:xfrm rot="4564335">
              <a:off x="1676831" y="5801296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1580</a:t>
              </a:r>
            </a:p>
          </p:txBody>
        </p:sp>
        <p:cxnSp>
          <p:nvCxnSpPr>
            <p:cNvPr id="309" name="Düz Bağlayıcı 308"/>
            <p:cNvCxnSpPr/>
            <p:nvPr/>
          </p:nvCxnSpPr>
          <p:spPr>
            <a:xfrm>
              <a:off x="1822251" y="5670638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0" name="Metin kutusu 309"/>
            <p:cNvSpPr txBox="1"/>
            <p:nvPr/>
          </p:nvSpPr>
          <p:spPr>
            <a:xfrm rot="4564335">
              <a:off x="1813561" y="5775927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1600</a:t>
              </a:r>
            </a:p>
          </p:txBody>
        </p:sp>
        <p:cxnSp>
          <p:nvCxnSpPr>
            <p:cNvPr id="311" name="Düz Bağlayıcı 310"/>
            <p:cNvCxnSpPr/>
            <p:nvPr/>
          </p:nvCxnSpPr>
          <p:spPr>
            <a:xfrm>
              <a:off x="1958981" y="5645269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" name="Metin kutusu 311"/>
            <p:cNvSpPr txBox="1"/>
            <p:nvPr/>
          </p:nvSpPr>
          <p:spPr>
            <a:xfrm rot="4564335">
              <a:off x="2338442" y="5637431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1600</a:t>
              </a:r>
            </a:p>
          </p:txBody>
        </p:sp>
        <p:cxnSp>
          <p:nvCxnSpPr>
            <p:cNvPr id="313" name="Düz Bağlayıcı 312"/>
            <p:cNvCxnSpPr/>
            <p:nvPr/>
          </p:nvCxnSpPr>
          <p:spPr>
            <a:xfrm>
              <a:off x="2483862" y="5506773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" name="Metin kutusu 313"/>
            <p:cNvSpPr txBox="1"/>
            <p:nvPr/>
          </p:nvSpPr>
          <p:spPr>
            <a:xfrm rot="4564335">
              <a:off x="2829523" y="5518191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1600</a:t>
              </a:r>
            </a:p>
          </p:txBody>
        </p:sp>
        <p:cxnSp>
          <p:nvCxnSpPr>
            <p:cNvPr id="315" name="Düz Bağlayıcı 314"/>
            <p:cNvCxnSpPr/>
            <p:nvPr/>
          </p:nvCxnSpPr>
          <p:spPr>
            <a:xfrm>
              <a:off x="2974943" y="5387534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6" name="Metin kutusu 315"/>
            <p:cNvSpPr txBox="1"/>
            <p:nvPr/>
          </p:nvSpPr>
          <p:spPr>
            <a:xfrm rot="4564335">
              <a:off x="2936096" y="5497224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1600</a:t>
              </a:r>
            </a:p>
          </p:txBody>
        </p:sp>
        <p:cxnSp>
          <p:nvCxnSpPr>
            <p:cNvPr id="317" name="Düz Bağlayıcı 316"/>
            <p:cNvCxnSpPr/>
            <p:nvPr/>
          </p:nvCxnSpPr>
          <p:spPr>
            <a:xfrm>
              <a:off x="3081516" y="5366567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Metin kutusu 317"/>
            <p:cNvSpPr txBox="1"/>
            <p:nvPr/>
          </p:nvSpPr>
          <p:spPr>
            <a:xfrm rot="4564335">
              <a:off x="3069732" y="5454157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1600</a:t>
              </a:r>
            </a:p>
          </p:txBody>
        </p:sp>
        <p:cxnSp>
          <p:nvCxnSpPr>
            <p:cNvPr id="319" name="Düz Bağlayıcı 318"/>
            <p:cNvCxnSpPr/>
            <p:nvPr/>
          </p:nvCxnSpPr>
          <p:spPr>
            <a:xfrm>
              <a:off x="3234798" y="5329738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Metin kutusu 319"/>
            <p:cNvSpPr txBox="1"/>
            <p:nvPr/>
          </p:nvSpPr>
          <p:spPr>
            <a:xfrm rot="4564335">
              <a:off x="3157029" y="5436300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1640</a:t>
              </a:r>
            </a:p>
          </p:txBody>
        </p:sp>
        <p:cxnSp>
          <p:nvCxnSpPr>
            <p:cNvPr id="321" name="Düz Bağlayıcı 320"/>
            <p:cNvCxnSpPr/>
            <p:nvPr/>
          </p:nvCxnSpPr>
          <p:spPr>
            <a:xfrm>
              <a:off x="3290026" y="5313508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Metin kutusu 321"/>
            <p:cNvSpPr txBox="1"/>
            <p:nvPr/>
          </p:nvSpPr>
          <p:spPr>
            <a:xfrm rot="4564335">
              <a:off x="3273110" y="5610034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1680</a:t>
              </a:r>
            </a:p>
          </p:txBody>
        </p:sp>
        <p:cxnSp>
          <p:nvCxnSpPr>
            <p:cNvPr id="323" name="Düz Bağlayıcı 322"/>
            <p:cNvCxnSpPr/>
            <p:nvPr/>
          </p:nvCxnSpPr>
          <p:spPr>
            <a:xfrm>
              <a:off x="3360071" y="5292541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4" name="Metin kutusu 323"/>
            <p:cNvSpPr txBox="1"/>
            <p:nvPr/>
          </p:nvSpPr>
          <p:spPr>
            <a:xfrm rot="4564335">
              <a:off x="3286905" y="5406950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1720</a:t>
              </a:r>
            </a:p>
          </p:txBody>
        </p:sp>
        <p:cxnSp>
          <p:nvCxnSpPr>
            <p:cNvPr id="325" name="Düz Bağlayıcı 324"/>
            <p:cNvCxnSpPr/>
            <p:nvPr/>
          </p:nvCxnSpPr>
          <p:spPr>
            <a:xfrm>
              <a:off x="3432325" y="5276292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6" name="Metin kutusu 325"/>
            <p:cNvSpPr txBox="1"/>
            <p:nvPr/>
          </p:nvSpPr>
          <p:spPr>
            <a:xfrm rot="4564335">
              <a:off x="3393926" y="5385984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1760</a:t>
              </a:r>
            </a:p>
          </p:txBody>
        </p:sp>
        <p:cxnSp>
          <p:nvCxnSpPr>
            <p:cNvPr id="327" name="Düz Bağlayıcı 326"/>
            <p:cNvCxnSpPr/>
            <p:nvPr/>
          </p:nvCxnSpPr>
          <p:spPr>
            <a:xfrm>
              <a:off x="3539346" y="5255326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" name="Metin kutusu 327"/>
            <p:cNvSpPr txBox="1"/>
            <p:nvPr/>
          </p:nvSpPr>
          <p:spPr>
            <a:xfrm rot="4564335">
              <a:off x="3546331" y="5345681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1800</a:t>
              </a:r>
            </a:p>
          </p:txBody>
        </p:sp>
        <p:cxnSp>
          <p:nvCxnSpPr>
            <p:cNvPr id="329" name="Düz Bağlayıcı 328"/>
            <p:cNvCxnSpPr/>
            <p:nvPr/>
          </p:nvCxnSpPr>
          <p:spPr>
            <a:xfrm>
              <a:off x="3691751" y="5215024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Metin kutusu 329"/>
            <p:cNvSpPr txBox="1"/>
            <p:nvPr/>
          </p:nvSpPr>
          <p:spPr>
            <a:xfrm rot="4564335">
              <a:off x="3665928" y="5542720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1840</a:t>
              </a:r>
            </a:p>
          </p:txBody>
        </p:sp>
        <p:cxnSp>
          <p:nvCxnSpPr>
            <p:cNvPr id="331" name="Düz Bağlayıcı 330"/>
            <p:cNvCxnSpPr/>
            <p:nvPr/>
          </p:nvCxnSpPr>
          <p:spPr>
            <a:xfrm>
              <a:off x="3743892" y="5200961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Metin kutusu 331"/>
            <p:cNvSpPr txBox="1"/>
            <p:nvPr/>
          </p:nvSpPr>
          <p:spPr>
            <a:xfrm rot="4564335">
              <a:off x="3648871" y="5321739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1880</a:t>
              </a:r>
            </a:p>
          </p:txBody>
        </p:sp>
        <p:cxnSp>
          <p:nvCxnSpPr>
            <p:cNvPr id="333" name="Düz Bağlayıcı 332"/>
            <p:cNvCxnSpPr/>
            <p:nvPr/>
          </p:nvCxnSpPr>
          <p:spPr>
            <a:xfrm>
              <a:off x="3794292" y="5191082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Metin kutusu 333"/>
            <p:cNvSpPr txBox="1"/>
            <p:nvPr/>
          </p:nvSpPr>
          <p:spPr>
            <a:xfrm rot="4564335">
              <a:off x="3750521" y="5528622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1920</a:t>
              </a:r>
            </a:p>
          </p:txBody>
        </p:sp>
        <p:cxnSp>
          <p:nvCxnSpPr>
            <p:cNvPr id="335" name="Düz Bağlayıcı 334"/>
            <p:cNvCxnSpPr/>
            <p:nvPr/>
          </p:nvCxnSpPr>
          <p:spPr>
            <a:xfrm>
              <a:off x="3825784" y="5182211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6" name="Metin kutusu 335"/>
            <p:cNvSpPr txBox="1"/>
            <p:nvPr/>
          </p:nvSpPr>
          <p:spPr>
            <a:xfrm rot="4564335">
              <a:off x="3721126" y="5292414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1960</a:t>
              </a:r>
            </a:p>
          </p:txBody>
        </p:sp>
        <p:cxnSp>
          <p:nvCxnSpPr>
            <p:cNvPr id="337" name="Düz Bağlayıcı 336"/>
            <p:cNvCxnSpPr/>
            <p:nvPr/>
          </p:nvCxnSpPr>
          <p:spPr>
            <a:xfrm>
              <a:off x="3866546" y="5161757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Metin kutusu 337"/>
            <p:cNvSpPr txBox="1"/>
            <p:nvPr/>
          </p:nvSpPr>
          <p:spPr>
            <a:xfrm rot="4564335">
              <a:off x="3817102" y="5271330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2000</a:t>
              </a:r>
            </a:p>
          </p:txBody>
        </p:sp>
        <p:cxnSp>
          <p:nvCxnSpPr>
            <p:cNvPr id="339" name="Düz Bağlayıcı 338"/>
            <p:cNvCxnSpPr/>
            <p:nvPr/>
          </p:nvCxnSpPr>
          <p:spPr>
            <a:xfrm>
              <a:off x="3962521" y="5140672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Metin kutusu 339"/>
            <p:cNvSpPr txBox="1"/>
            <p:nvPr/>
          </p:nvSpPr>
          <p:spPr>
            <a:xfrm rot="4564335">
              <a:off x="3960808" y="5243872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2040</a:t>
              </a:r>
            </a:p>
          </p:txBody>
        </p:sp>
        <p:cxnSp>
          <p:nvCxnSpPr>
            <p:cNvPr id="341" name="Düz Bağlayıcı 340"/>
            <p:cNvCxnSpPr/>
            <p:nvPr/>
          </p:nvCxnSpPr>
          <p:spPr>
            <a:xfrm>
              <a:off x="4106228" y="5113215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2" name="Metin kutusu 341"/>
            <p:cNvSpPr txBox="1"/>
            <p:nvPr/>
          </p:nvSpPr>
          <p:spPr>
            <a:xfrm rot="4564335">
              <a:off x="4078624" y="5444165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2080</a:t>
              </a:r>
            </a:p>
          </p:txBody>
        </p:sp>
        <p:cxnSp>
          <p:nvCxnSpPr>
            <p:cNvPr id="343" name="Düz Bağlayıcı 342"/>
            <p:cNvCxnSpPr/>
            <p:nvPr/>
          </p:nvCxnSpPr>
          <p:spPr>
            <a:xfrm>
              <a:off x="4150921" y="5106210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4" name="Metin kutusu 343"/>
            <p:cNvSpPr txBox="1"/>
            <p:nvPr/>
          </p:nvSpPr>
          <p:spPr>
            <a:xfrm rot="4564335">
              <a:off x="4076889" y="5215782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2120</a:t>
              </a:r>
            </a:p>
          </p:txBody>
        </p:sp>
        <p:cxnSp>
          <p:nvCxnSpPr>
            <p:cNvPr id="345" name="Düz Bağlayıcı 344"/>
            <p:cNvCxnSpPr/>
            <p:nvPr/>
          </p:nvCxnSpPr>
          <p:spPr>
            <a:xfrm>
              <a:off x="4222309" y="5085125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6" name="Metin kutusu 345"/>
            <p:cNvSpPr txBox="1"/>
            <p:nvPr/>
          </p:nvSpPr>
          <p:spPr>
            <a:xfrm rot="4564335">
              <a:off x="4303187" y="5152927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2120</a:t>
              </a:r>
            </a:p>
          </p:txBody>
        </p:sp>
        <p:cxnSp>
          <p:nvCxnSpPr>
            <p:cNvPr id="347" name="Düz Bağlayıcı 346"/>
            <p:cNvCxnSpPr/>
            <p:nvPr/>
          </p:nvCxnSpPr>
          <p:spPr>
            <a:xfrm>
              <a:off x="4464242" y="5029555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" name="Metin kutusu 347"/>
            <p:cNvSpPr txBox="1"/>
            <p:nvPr/>
          </p:nvSpPr>
          <p:spPr>
            <a:xfrm rot="4564335">
              <a:off x="4392582" y="5140093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2080</a:t>
              </a:r>
            </a:p>
          </p:txBody>
        </p:sp>
        <p:cxnSp>
          <p:nvCxnSpPr>
            <p:cNvPr id="349" name="Düz Bağlayıcı 348"/>
            <p:cNvCxnSpPr/>
            <p:nvPr/>
          </p:nvCxnSpPr>
          <p:spPr>
            <a:xfrm>
              <a:off x="4538002" y="5009436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0" name="Metin kutusu 349"/>
            <p:cNvSpPr txBox="1"/>
            <p:nvPr/>
          </p:nvSpPr>
          <p:spPr>
            <a:xfrm rot="4564335">
              <a:off x="4599287" y="5089347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2040</a:t>
              </a:r>
            </a:p>
          </p:txBody>
        </p:sp>
        <p:cxnSp>
          <p:nvCxnSpPr>
            <p:cNvPr id="351" name="Düz Bağlayıcı 350"/>
            <p:cNvCxnSpPr/>
            <p:nvPr/>
          </p:nvCxnSpPr>
          <p:spPr>
            <a:xfrm>
              <a:off x="4744707" y="4958689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2" name="Metin kutusu 351"/>
            <p:cNvSpPr txBox="1"/>
            <p:nvPr/>
          </p:nvSpPr>
          <p:spPr>
            <a:xfrm rot="4564335">
              <a:off x="4730804" y="5056206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2000</a:t>
              </a:r>
            </a:p>
          </p:txBody>
        </p:sp>
        <p:cxnSp>
          <p:nvCxnSpPr>
            <p:cNvPr id="353" name="Düz Bağlayıcı 352"/>
            <p:cNvCxnSpPr/>
            <p:nvPr/>
          </p:nvCxnSpPr>
          <p:spPr>
            <a:xfrm>
              <a:off x="4876224" y="4925548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4" name="Metin kutusu 353"/>
            <p:cNvSpPr txBox="1"/>
            <p:nvPr/>
          </p:nvSpPr>
          <p:spPr>
            <a:xfrm rot="4564335">
              <a:off x="4803893" y="5030207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1960</a:t>
              </a:r>
            </a:p>
          </p:txBody>
        </p:sp>
        <p:cxnSp>
          <p:nvCxnSpPr>
            <p:cNvPr id="355" name="Düz Bağlayıcı 354"/>
            <p:cNvCxnSpPr/>
            <p:nvPr/>
          </p:nvCxnSpPr>
          <p:spPr>
            <a:xfrm>
              <a:off x="4949313" y="4899550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6" name="Metin kutusu 355"/>
            <p:cNvSpPr txBox="1"/>
            <p:nvPr/>
          </p:nvSpPr>
          <p:spPr>
            <a:xfrm rot="4564335">
              <a:off x="4960546" y="5001210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1920</a:t>
              </a:r>
            </a:p>
          </p:txBody>
        </p:sp>
        <p:cxnSp>
          <p:nvCxnSpPr>
            <p:cNvPr id="357" name="Düz Bağlayıcı 356"/>
            <p:cNvCxnSpPr/>
            <p:nvPr/>
          </p:nvCxnSpPr>
          <p:spPr>
            <a:xfrm>
              <a:off x="5105966" y="4870553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" name="Metin kutusu 357"/>
            <p:cNvSpPr txBox="1"/>
            <p:nvPr/>
          </p:nvSpPr>
          <p:spPr>
            <a:xfrm rot="4564335">
              <a:off x="5313364" y="4914199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1880</a:t>
              </a:r>
            </a:p>
          </p:txBody>
        </p:sp>
        <p:cxnSp>
          <p:nvCxnSpPr>
            <p:cNvPr id="359" name="Düz Bağlayıcı 358"/>
            <p:cNvCxnSpPr/>
            <p:nvPr/>
          </p:nvCxnSpPr>
          <p:spPr>
            <a:xfrm>
              <a:off x="5458784" y="4783541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0" name="Metin kutusu 359"/>
            <p:cNvSpPr txBox="1"/>
            <p:nvPr/>
          </p:nvSpPr>
          <p:spPr>
            <a:xfrm rot="4564335">
              <a:off x="5514707" y="4859202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1880</a:t>
              </a:r>
            </a:p>
          </p:txBody>
        </p:sp>
        <p:cxnSp>
          <p:nvCxnSpPr>
            <p:cNvPr id="361" name="Düz Bağlayıcı 360"/>
            <p:cNvCxnSpPr/>
            <p:nvPr/>
          </p:nvCxnSpPr>
          <p:spPr>
            <a:xfrm>
              <a:off x="5660128" y="4728545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2" name="Metin kutusu 361"/>
            <p:cNvSpPr txBox="1"/>
            <p:nvPr/>
          </p:nvSpPr>
          <p:spPr>
            <a:xfrm rot="4564335">
              <a:off x="5579074" y="4842212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1880</a:t>
              </a:r>
            </a:p>
          </p:txBody>
        </p:sp>
        <p:cxnSp>
          <p:nvCxnSpPr>
            <p:cNvPr id="363" name="Düz Bağlayıcı 362"/>
            <p:cNvCxnSpPr/>
            <p:nvPr/>
          </p:nvCxnSpPr>
          <p:spPr>
            <a:xfrm>
              <a:off x="5724494" y="4711555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4" name="Metin kutusu 363"/>
            <p:cNvSpPr txBox="1"/>
            <p:nvPr/>
          </p:nvSpPr>
          <p:spPr>
            <a:xfrm rot="4564335">
              <a:off x="5697528" y="4815083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1840</a:t>
              </a:r>
            </a:p>
          </p:txBody>
        </p:sp>
        <p:cxnSp>
          <p:nvCxnSpPr>
            <p:cNvPr id="365" name="Düz Bağlayıcı 364"/>
            <p:cNvCxnSpPr/>
            <p:nvPr/>
          </p:nvCxnSpPr>
          <p:spPr>
            <a:xfrm>
              <a:off x="5842948" y="4684426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6" name="Metin kutusu 365"/>
            <p:cNvSpPr txBox="1"/>
            <p:nvPr/>
          </p:nvSpPr>
          <p:spPr>
            <a:xfrm rot="4564335">
              <a:off x="5821167" y="4769294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1800</a:t>
              </a:r>
            </a:p>
          </p:txBody>
        </p:sp>
        <p:cxnSp>
          <p:nvCxnSpPr>
            <p:cNvPr id="367" name="Düz Bağlayıcı 366"/>
            <p:cNvCxnSpPr/>
            <p:nvPr/>
          </p:nvCxnSpPr>
          <p:spPr>
            <a:xfrm>
              <a:off x="5972759" y="4650386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" name="Metin kutusu 367"/>
            <p:cNvSpPr txBox="1"/>
            <p:nvPr/>
          </p:nvSpPr>
          <p:spPr>
            <a:xfrm rot="4564335">
              <a:off x="5912218" y="4757301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1760</a:t>
              </a:r>
            </a:p>
          </p:txBody>
        </p:sp>
        <p:cxnSp>
          <p:nvCxnSpPr>
            <p:cNvPr id="369" name="Düz Bağlayıcı 368"/>
            <p:cNvCxnSpPr/>
            <p:nvPr/>
          </p:nvCxnSpPr>
          <p:spPr>
            <a:xfrm>
              <a:off x="6057638" y="4626644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0" name="Metin kutusu 369"/>
            <p:cNvSpPr txBox="1"/>
            <p:nvPr/>
          </p:nvSpPr>
          <p:spPr>
            <a:xfrm rot="4564335">
              <a:off x="5978957" y="4725653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1720</a:t>
              </a:r>
            </a:p>
          </p:txBody>
        </p:sp>
        <p:cxnSp>
          <p:nvCxnSpPr>
            <p:cNvPr id="371" name="Düz Bağlayıcı 370"/>
            <p:cNvCxnSpPr/>
            <p:nvPr/>
          </p:nvCxnSpPr>
          <p:spPr>
            <a:xfrm>
              <a:off x="6140815" y="4613558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Metin kutusu 371"/>
            <p:cNvSpPr txBox="1"/>
            <p:nvPr/>
          </p:nvSpPr>
          <p:spPr>
            <a:xfrm rot="4564335">
              <a:off x="6070172" y="4918356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1680</a:t>
              </a:r>
            </a:p>
          </p:txBody>
        </p:sp>
        <p:cxnSp>
          <p:nvCxnSpPr>
            <p:cNvPr id="373" name="Düz Bağlayıcı 372"/>
            <p:cNvCxnSpPr/>
            <p:nvPr/>
          </p:nvCxnSpPr>
          <p:spPr>
            <a:xfrm>
              <a:off x="6204634" y="4589816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4" name="Metin kutusu 373"/>
            <p:cNvSpPr txBox="1"/>
            <p:nvPr/>
          </p:nvSpPr>
          <p:spPr>
            <a:xfrm rot="4564335">
              <a:off x="6064500" y="4717407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1640</a:t>
              </a:r>
            </a:p>
          </p:txBody>
        </p:sp>
        <p:cxnSp>
          <p:nvCxnSpPr>
            <p:cNvPr id="375" name="Düz Bağlayıcı 374"/>
            <p:cNvCxnSpPr/>
            <p:nvPr/>
          </p:nvCxnSpPr>
          <p:spPr>
            <a:xfrm>
              <a:off x="6232475" y="4586696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6" name="Metin kutusu 375"/>
            <p:cNvSpPr txBox="1"/>
            <p:nvPr/>
          </p:nvSpPr>
          <p:spPr>
            <a:xfrm rot="4564335">
              <a:off x="6159875" y="4804776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1600</a:t>
              </a:r>
            </a:p>
          </p:txBody>
        </p:sp>
        <p:cxnSp>
          <p:nvCxnSpPr>
            <p:cNvPr id="377" name="Düz Bağlayıcı 376"/>
            <p:cNvCxnSpPr/>
            <p:nvPr/>
          </p:nvCxnSpPr>
          <p:spPr>
            <a:xfrm>
              <a:off x="6254942" y="4586697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8" name="Metin kutusu 377"/>
            <p:cNvSpPr txBox="1"/>
            <p:nvPr/>
          </p:nvSpPr>
          <p:spPr>
            <a:xfrm rot="4564335">
              <a:off x="6194490" y="4649713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1560</a:t>
              </a:r>
            </a:p>
          </p:txBody>
        </p:sp>
        <p:cxnSp>
          <p:nvCxnSpPr>
            <p:cNvPr id="379" name="Düz Bağlayıcı 378"/>
            <p:cNvCxnSpPr/>
            <p:nvPr/>
          </p:nvCxnSpPr>
          <p:spPr>
            <a:xfrm>
              <a:off x="6290132" y="4568418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0" name="Metin kutusu 379"/>
            <p:cNvSpPr txBox="1"/>
            <p:nvPr/>
          </p:nvSpPr>
          <p:spPr>
            <a:xfrm rot="4564335">
              <a:off x="6659883" y="4575347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1560</a:t>
              </a:r>
            </a:p>
          </p:txBody>
        </p:sp>
        <p:cxnSp>
          <p:nvCxnSpPr>
            <p:cNvPr id="381" name="Düz Bağlayıcı 380"/>
            <p:cNvCxnSpPr/>
            <p:nvPr/>
          </p:nvCxnSpPr>
          <p:spPr>
            <a:xfrm>
              <a:off x="6805303" y="4444689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2" name="Metin kutusu 381"/>
            <p:cNvSpPr txBox="1"/>
            <p:nvPr/>
          </p:nvSpPr>
          <p:spPr>
            <a:xfrm rot="4564335">
              <a:off x="6835901" y="4538099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1600</a:t>
              </a:r>
            </a:p>
          </p:txBody>
        </p:sp>
        <p:cxnSp>
          <p:nvCxnSpPr>
            <p:cNvPr id="383" name="Düz Bağlayıcı 382"/>
            <p:cNvCxnSpPr/>
            <p:nvPr/>
          </p:nvCxnSpPr>
          <p:spPr>
            <a:xfrm>
              <a:off x="7008471" y="4398435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Metin kutusu 383"/>
            <p:cNvSpPr txBox="1"/>
            <p:nvPr/>
          </p:nvSpPr>
          <p:spPr>
            <a:xfrm rot="4564335">
              <a:off x="6937417" y="4510937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1600</a:t>
              </a:r>
            </a:p>
          </p:txBody>
        </p:sp>
        <p:cxnSp>
          <p:nvCxnSpPr>
            <p:cNvPr id="385" name="Düz Bağlayıcı 384"/>
            <p:cNvCxnSpPr/>
            <p:nvPr/>
          </p:nvCxnSpPr>
          <p:spPr>
            <a:xfrm>
              <a:off x="7067210" y="4389977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Metin kutusu 385"/>
            <p:cNvSpPr txBox="1"/>
            <p:nvPr/>
          </p:nvSpPr>
          <p:spPr>
            <a:xfrm rot="4564335">
              <a:off x="7116852" y="4474380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1560</a:t>
              </a:r>
            </a:p>
          </p:txBody>
        </p:sp>
        <p:cxnSp>
          <p:nvCxnSpPr>
            <p:cNvPr id="387" name="Düz Bağlayıcı 386"/>
            <p:cNvCxnSpPr/>
            <p:nvPr/>
          </p:nvCxnSpPr>
          <p:spPr>
            <a:xfrm>
              <a:off x="7262272" y="4343723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Metin kutusu 387"/>
            <p:cNvSpPr txBox="1"/>
            <p:nvPr/>
          </p:nvSpPr>
          <p:spPr>
            <a:xfrm rot="4564335">
              <a:off x="7444343" y="4378626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1560</a:t>
              </a:r>
            </a:p>
          </p:txBody>
        </p:sp>
        <p:cxnSp>
          <p:nvCxnSpPr>
            <p:cNvPr id="389" name="Düz Bağlayıcı 388"/>
            <p:cNvCxnSpPr/>
            <p:nvPr/>
          </p:nvCxnSpPr>
          <p:spPr>
            <a:xfrm>
              <a:off x="7589763" y="4247969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0" name="Metin kutusu 389"/>
            <p:cNvSpPr txBox="1"/>
            <p:nvPr/>
          </p:nvSpPr>
          <p:spPr>
            <a:xfrm rot="4564335">
              <a:off x="7855938" y="4287108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1560</a:t>
              </a:r>
            </a:p>
          </p:txBody>
        </p:sp>
        <p:cxnSp>
          <p:nvCxnSpPr>
            <p:cNvPr id="391" name="Düz Bağlayıcı 390"/>
            <p:cNvCxnSpPr/>
            <p:nvPr/>
          </p:nvCxnSpPr>
          <p:spPr>
            <a:xfrm>
              <a:off x="8001357" y="4156451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2" name="Metin kutusu 391"/>
            <p:cNvSpPr txBox="1"/>
            <p:nvPr/>
          </p:nvSpPr>
          <p:spPr>
            <a:xfrm rot="4564335">
              <a:off x="7920425" y="4267759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1520</a:t>
              </a:r>
            </a:p>
          </p:txBody>
        </p:sp>
        <p:cxnSp>
          <p:nvCxnSpPr>
            <p:cNvPr id="393" name="Düz Bağlayıcı 392"/>
            <p:cNvCxnSpPr/>
            <p:nvPr/>
          </p:nvCxnSpPr>
          <p:spPr>
            <a:xfrm>
              <a:off x="8065845" y="4137101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Metin kutusu 393"/>
            <p:cNvSpPr txBox="1"/>
            <p:nvPr/>
          </p:nvSpPr>
          <p:spPr>
            <a:xfrm rot="4564335">
              <a:off x="8012555" y="4449291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1480</a:t>
              </a:r>
            </a:p>
          </p:txBody>
        </p:sp>
        <p:cxnSp>
          <p:nvCxnSpPr>
            <p:cNvPr id="395" name="Düz Bağlayıcı 394"/>
            <p:cNvCxnSpPr/>
            <p:nvPr/>
          </p:nvCxnSpPr>
          <p:spPr>
            <a:xfrm>
              <a:off x="8110102" y="4123096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6" name="Metin kutusu 395"/>
            <p:cNvSpPr txBox="1"/>
            <p:nvPr/>
          </p:nvSpPr>
          <p:spPr>
            <a:xfrm rot="4564335">
              <a:off x="7995081" y="4209923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1440</a:t>
              </a:r>
            </a:p>
          </p:txBody>
        </p:sp>
        <p:cxnSp>
          <p:nvCxnSpPr>
            <p:cNvPr id="397" name="Düz Bağlayıcı 396"/>
            <p:cNvCxnSpPr/>
            <p:nvPr/>
          </p:nvCxnSpPr>
          <p:spPr>
            <a:xfrm>
              <a:off x="8149416" y="4112232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8" name="Metin kutusu 397"/>
            <p:cNvSpPr txBox="1"/>
            <p:nvPr/>
          </p:nvSpPr>
          <p:spPr>
            <a:xfrm rot="4564335">
              <a:off x="8113059" y="4426499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1400</a:t>
              </a:r>
            </a:p>
          </p:txBody>
        </p:sp>
        <p:cxnSp>
          <p:nvCxnSpPr>
            <p:cNvPr id="399" name="Düz Bağlayıcı 398"/>
            <p:cNvCxnSpPr/>
            <p:nvPr/>
          </p:nvCxnSpPr>
          <p:spPr>
            <a:xfrm>
              <a:off x="8191690" y="4104285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0" name="Metin kutusu 399"/>
            <p:cNvSpPr txBox="1"/>
            <p:nvPr/>
          </p:nvSpPr>
          <p:spPr>
            <a:xfrm rot="4564335">
              <a:off x="8118121" y="4204702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1360</a:t>
              </a:r>
            </a:p>
          </p:txBody>
        </p:sp>
        <p:cxnSp>
          <p:nvCxnSpPr>
            <p:cNvPr id="401" name="Düz Bağlayıcı 400"/>
            <p:cNvCxnSpPr/>
            <p:nvPr/>
          </p:nvCxnSpPr>
          <p:spPr>
            <a:xfrm>
              <a:off x="8240740" y="4098870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Metin kutusu 401"/>
            <p:cNvSpPr txBox="1"/>
            <p:nvPr/>
          </p:nvSpPr>
          <p:spPr>
            <a:xfrm rot="4564335">
              <a:off x="8211762" y="4388157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1320</a:t>
              </a:r>
            </a:p>
          </p:txBody>
        </p:sp>
        <p:cxnSp>
          <p:nvCxnSpPr>
            <p:cNvPr id="403" name="Düz Bağlayıcı 402"/>
            <p:cNvCxnSpPr/>
            <p:nvPr/>
          </p:nvCxnSpPr>
          <p:spPr>
            <a:xfrm>
              <a:off x="8293044" y="4081093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4" name="Metin kutusu 403"/>
            <p:cNvSpPr txBox="1"/>
            <p:nvPr/>
          </p:nvSpPr>
          <p:spPr>
            <a:xfrm rot="4564335">
              <a:off x="8323478" y="4512609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1280</a:t>
              </a:r>
            </a:p>
          </p:txBody>
        </p:sp>
        <p:cxnSp>
          <p:nvCxnSpPr>
            <p:cNvPr id="405" name="Düz Bağlayıcı 404"/>
            <p:cNvCxnSpPr/>
            <p:nvPr/>
          </p:nvCxnSpPr>
          <p:spPr>
            <a:xfrm>
              <a:off x="8361379" y="4069704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6" name="Metin kutusu 405"/>
            <p:cNvSpPr txBox="1"/>
            <p:nvPr/>
          </p:nvSpPr>
          <p:spPr>
            <a:xfrm rot="4564335">
              <a:off x="8274884" y="4178393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1240</a:t>
              </a:r>
            </a:p>
          </p:txBody>
        </p:sp>
        <p:cxnSp>
          <p:nvCxnSpPr>
            <p:cNvPr id="407" name="Düz Bağlayıcı 406"/>
            <p:cNvCxnSpPr/>
            <p:nvPr/>
          </p:nvCxnSpPr>
          <p:spPr>
            <a:xfrm>
              <a:off x="8414845" y="4054545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Metin kutusu 407"/>
            <p:cNvSpPr txBox="1"/>
            <p:nvPr/>
          </p:nvSpPr>
          <p:spPr>
            <a:xfrm rot="4564335">
              <a:off x="8425356" y="4148375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1200</a:t>
              </a:r>
            </a:p>
          </p:txBody>
        </p:sp>
        <p:cxnSp>
          <p:nvCxnSpPr>
            <p:cNvPr id="409" name="Düz Bağlayıcı 408"/>
            <p:cNvCxnSpPr/>
            <p:nvPr/>
          </p:nvCxnSpPr>
          <p:spPr>
            <a:xfrm>
              <a:off x="8570775" y="4017718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" name="Metin kutusu 409"/>
            <p:cNvSpPr txBox="1"/>
            <p:nvPr/>
          </p:nvSpPr>
          <p:spPr>
            <a:xfrm rot="4564335">
              <a:off x="8581845" y="4100880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1160</a:t>
              </a:r>
            </a:p>
          </p:txBody>
        </p:sp>
        <p:cxnSp>
          <p:nvCxnSpPr>
            <p:cNvPr id="411" name="Düz Bağlayıcı 410"/>
            <p:cNvCxnSpPr/>
            <p:nvPr/>
          </p:nvCxnSpPr>
          <p:spPr>
            <a:xfrm>
              <a:off x="8727265" y="3970223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" name="Metin kutusu 411"/>
            <p:cNvSpPr txBox="1"/>
            <p:nvPr/>
          </p:nvSpPr>
          <p:spPr>
            <a:xfrm rot="4564335">
              <a:off x="8742790" y="4065965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1120</a:t>
              </a:r>
            </a:p>
          </p:txBody>
        </p:sp>
        <p:cxnSp>
          <p:nvCxnSpPr>
            <p:cNvPr id="413" name="Düz Bağlayıcı 412"/>
            <p:cNvCxnSpPr/>
            <p:nvPr/>
          </p:nvCxnSpPr>
          <p:spPr>
            <a:xfrm>
              <a:off x="8888210" y="3935306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Metin kutusu 413"/>
            <p:cNvSpPr txBox="1"/>
            <p:nvPr/>
          </p:nvSpPr>
          <p:spPr>
            <a:xfrm rot="4564335">
              <a:off x="8834920" y="4041221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1080</a:t>
              </a:r>
            </a:p>
          </p:txBody>
        </p:sp>
        <p:cxnSp>
          <p:nvCxnSpPr>
            <p:cNvPr id="415" name="Düz Bağlayıcı 414"/>
            <p:cNvCxnSpPr/>
            <p:nvPr/>
          </p:nvCxnSpPr>
          <p:spPr>
            <a:xfrm>
              <a:off x="8980339" y="3910563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6" name="Metin kutusu 415"/>
            <p:cNvSpPr txBox="1"/>
            <p:nvPr/>
          </p:nvSpPr>
          <p:spPr>
            <a:xfrm rot="4564335">
              <a:off x="8934067" y="4023971"/>
              <a:ext cx="446268" cy="24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0"/>
              <a:r>
                <a:rPr lang="tr-TR" sz="630" dirty="0"/>
                <a:t>1040</a:t>
              </a:r>
            </a:p>
          </p:txBody>
        </p:sp>
        <p:cxnSp>
          <p:nvCxnSpPr>
            <p:cNvPr id="417" name="Düz Bağlayıcı 416"/>
            <p:cNvCxnSpPr/>
            <p:nvPr/>
          </p:nvCxnSpPr>
          <p:spPr>
            <a:xfrm>
              <a:off x="9079486" y="3893313"/>
              <a:ext cx="33020" cy="10884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8" name="Düz Bağlayıcı 417"/>
          <p:cNvCxnSpPr/>
          <p:nvPr/>
        </p:nvCxnSpPr>
        <p:spPr>
          <a:xfrm flipV="1">
            <a:off x="670786" y="5385193"/>
            <a:ext cx="6762792" cy="203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Düz Bağlayıcı 418"/>
          <p:cNvCxnSpPr/>
          <p:nvPr/>
        </p:nvCxnSpPr>
        <p:spPr>
          <a:xfrm flipH="1" flipV="1">
            <a:off x="674572" y="1423744"/>
            <a:ext cx="6841" cy="39738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Düz Bağlayıcı 419"/>
          <p:cNvCxnSpPr/>
          <p:nvPr/>
        </p:nvCxnSpPr>
        <p:spPr>
          <a:xfrm flipV="1">
            <a:off x="7437634" y="1423744"/>
            <a:ext cx="15046" cy="39738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Düz Bağlayıcı 420"/>
          <p:cNvCxnSpPr/>
          <p:nvPr/>
        </p:nvCxnSpPr>
        <p:spPr>
          <a:xfrm>
            <a:off x="779125" y="5937885"/>
            <a:ext cx="16257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Düz Bağlayıcı 4"/>
          <p:cNvCxnSpPr/>
          <p:nvPr/>
        </p:nvCxnSpPr>
        <p:spPr>
          <a:xfrm flipV="1">
            <a:off x="779124" y="5829626"/>
            <a:ext cx="0" cy="1067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Düz Bağlayıcı 421"/>
          <p:cNvCxnSpPr/>
          <p:nvPr/>
        </p:nvCxnSpPr>
        <p:spPr>
          <a:xfrm flipH="1" flipV="1">
            <a:off x="2400379" y="5834471"/>
            <a:ext cx="1593" cy="1021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etin kutusu 10"/>
          <p:cNvSpPr txBox="1"/>
          <p:nvPr/>
        </p:nvSpPr>
        <p:spPr>
          <a:xfrm>
            <a:off x="688187" y="5666406"/>
            <a:ext cx="1984839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/>
              <a:t>0                                                                     1 km</a:t>
            </a:r>
          </a:p>
        </p:txBody>
      </p:sp>
      <p:pic>
        <p:nvPicPr>
          <p:cNvPr id="423" name="Resim 4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161" y="1067883"/>
            <a:ext cx="3276175" cy="2151429"/>
          </a:xfrm>
          <a:prstGeom prst="rect">
            <a:avLst/>
          </a:prstGeom>
        </p:spPr>
      </p:pic>
      <p:cxnSp>
        <p:nvCxnSpPr>
          <p:cNvPr id="424" name="Düz Bağlayıcı 423"/>
          <p:cNvCxnSpPr/>
          <p:nvPr/>
        </p:nvCxnSpPr>
        <p:spPr>
          <a:xfrm flipV="1">
            <a:off x="6861392" y="2795689"/>
            <a:ext cx="659304" cy="25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etin kutusu 13"/>
          <p:cNvSpPr txBox="1"/>
          <p:nvPr/>
        </p:nvSpPr>
        <p:spPr>
          <a:xfrm>
            <a:off x="7520696" y="4025315"/>
            <a:ext cx="1405576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45" dirty="0"/>
              <a:t>En Yüksek - 2120</a:t>
            </a:r>
          </a:p>
          <a:p>
            <a:r>
              <a:rPr lang="tr-TR" sz="945" dirty="0"/>
              <a:t>En Alçak -1040</a:t>
            </a:r>
          </a:p>
        </p:txBody>
      </p:sp>
      <p:cxnSp>
        <p:nvCxnSpPr>
          <p:cNvPr id="16" name="Düz Bağlayıcı 15"/>
          <p:cNvCxnSpPr/>
          <p:nvPr/>
        </p:nvCxnSpPr>
        <p:spPr>
          <a:xfrm>
            <a:off x="8735647" y="3845647"/>
            <a:ext cx="0" cy="1820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17"/>
          <p:cNvCxnSpPr/>
          <p:nvPr/>
        </p:nvCxnSpPr>
        <p:spPr>
          <a:xfrm>
            <a:off x="8645651" y="3845646"/>
            <a:ext cx="8999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Düz Bağlayıcı 424"/>
          <p:cNvCxnSpPr/>
          <p:nvPr/>
        </p:nvCxnSpPr>
        <p:spPr>
          <a:xfrm>
            <a:off x="8645651" y="5661622"/>
            <a:ext cx="8999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etin kutusu 18"/>
          <p:cNvSpPr txBox="1"/>
          <p:nvPr/>
        </p:nvSpPr>
        <p:spPr>
          <a:xfrm>
            <a:off x="8214841" y="3730377"/>
            <a:ext cx="473206" cy="26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2" b="1" dirty="0">
                <a:solidFill>
                  <a:srgbClr val="FF0000"/>
                </a:solidFill>
              </a:rPr>
              <a:t>2200</a:t>
            </a:r>
          </a:p>
        </p:txBody>
      </p:sp>
      <p:sp>
        <p:nvSpPr>
          <p:cNvPr id="426" name="Metin kutusu 425"/>
          <p:cNvSpPr txBox="1"/>
          <p:nvPr/>
        </p:nvSpPr>
        <p:spPr>
          <a:xfrm>
            <a:off x="8172510" y="5541543"/>
            <a:ext cx="473206" cy="26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2" b="1" dirty="0">
                <a:solidFill>
                  <a:srgbClr val="FF0000"/>
                </a:solidFill>
              </a:rPr>
              <a:t>1000</a:t>
            </a:r>
          </a:p>
        </p:txBody>
      </p:sp>
      <p:cxnSp>
        <p:nvCxnSpPr>
          <p:cNvPr id="21" name="Düz Bağlayıcı 20"/>
          <p:cNvCxnSpPr/>
          <p:nvPr/>
        </p:nvCxnSpPr>
        <p:spPr>
          <a:xfrm flipH="1">
            <a:off x="532778" y="5412743"/>
            <a:ext cx="15540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Düz Bağlayıcı 426"/>
          <p:cNvCxnSpPr/>
          <p:nvPr/>
        </p:nvCxnSpPr>
        <p:spPr>
          <a:xfrm flipH="1">
            <a:off x="515377" y="4812768"/>
            <a:ext cx="15540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Düz Bağlayıcı 427"/>
          <p:cNvCxnSpPr/>
          <p:nvPr/>
        </p:nvCxnSpPr>
        <p:spPr>
          <a:xfrm flipH="1">
            <a:off x="527839" y="4203192"/>
            <a:ext cx="15540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Düz Bağlayıcı 428"/>
          <p:cNvCxnSpPr/>
          <p:nvPr/>
        </p:nvCxnSpPr>
        <p:spPr>
          <a:xfrm flipH="1">
            <a:off x="532778" y="3585217"/>
            <a:ext cx="15540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Düz Bağlayıcı 429"/>
          <p:cNvCxnSpPr/>
          <p:nvPr/>
        </p:nvCxnSpPr>
        <p:spPr>
          <a:xfrm flipH="1">
            <a:off x="526002" y="2976242"/>
            <a:ext cx="15540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etin kutusu 21"/>
          <p:cNvSpPr txBox="1"/>
          <p:nvPr/>
        </p:nvSpPr>
        <p:spPr>
          <a:xfrm>
            <a:off x="121117" y="5286072"/>
            <a:ext cx="473206" cy="26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2" dirty="0"/>
              <a:t>1000</a:t>
            </a:r>
          </a:p>
        </p:txBody>
      </p:sp>
      <p:sp>
        <p:nvSpPr>
          <p:cNvPr id="431" name="Metin kutusu 430"/>
          <p:cNvSpPr txBox="1"/>
          <p:nvPr/>
        </p:nvSpPr>
        <p:spPr>
          <a:xfrm>
            <a:off x="127180" y="4686189"/>
            <a:ext cx="473206" cy="26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2" dirty="0"/>
              <a:t>1200</a:t>
            </a:r>
          </a:p>
        </p:txBody>
      </p:sp>
      <p:sp>
        <p:nvSpPr>
          <p:cNvPr id="432" name="Metin kutusu 431"/>
          <p:cNvSpPr txBox="1"/>
          <p:nvPr/>
        </p:nvSpPr>
        <p:spPr>
          <a:xfrm>
            <a:off x="127179" y="4086214"/>
            <a:ext cx="473206" cy="26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2" dirty="0"/>
              <a:t>1400</a:t>
            </a:r>
          </a:p>
        </p:txBody>
      </p:sp>
      <p:sp>
        <p:nvSpPr>
          <p:cNvPr id="433" name="Metin kutusu 432"/>
          <p:cNvSpPr txBox="1"/>
          <p:nvPr/>
        </p:nvSpPr>
        <p:spPr>
          <a:xfrm>
            <a:off x="150900" y="3472215"/>
            <a:ext cx="473206" cy="26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2" dirty="0"/>
              <a:t>1600</a:t>
            </a:r>
          </a:p>
        </p:txBody>
      </p:sp>
      <p:sp>
        <p:nvSpPr>
          <p:cNvPr id="434" name="Metin kutusu 433"/>
          <p:cNvSpPr txBox="1"/>
          <p:nvPr/>
        </p:nvSpPr>
        <p:spPr>
          <a:xfrm>
            <a:off x="127178" y="2858795"/>
            <a:ext cx="473206" cy="26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2" dirty="0"/>
              <a:t>1800</a:t>
            </a:r>
          </a:p>
        </p:txBody>
      </p:sp>
      <p:sp>
        <p:nvSpPr>
          <p:cNvPr id="435" name="Metin kutusu 434"/>
          <p:cNvSpPr txBox="1"/>
          <p:nvPr/>
        </p:nvSpPr>
        <p:spPr>
          <a:xfrm>
            <a:off x="127177" y="2244864"/>
            <a:ext cx="473206" cy="26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2" dirty="0"/>
              <a:t>2000</a:t>
            </a:r>
          </a:p>
        </p:txBody>
      </p:sp>
      <p:cxnSp>
        <p:nvCxnSpPr>
          <p:cNvPr id="436" name="Düz Bağlayıcı 435"/>
          <p:cNvCxnSpPr/>
          <p:nvPr/>
        </p:nvCxnSpPr>
        <p:spPr>
          <a:xfrm flipH="1">
            <a:off x="526002" y="2370266"/>
            <a:ext cx="15540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752276" y="4910524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38" name="Metin kutusu 437"/>
          <p:cNvSpPr txBox="1"/>
          <p:nvPr/>
        </p:nvSpPr>
        <p:spPr>
          <a:xfrm>
            <a:off x="98137" y="1496457"/>
            <a:ext cx="473206" cy="431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102" dirty="0"/>
              <a:t>m</a:t>
            </a:r>
          </a:p>
          <a:p>
            <a:pPr algn="ctr"/>
            <a:r>
              <a:rPr lang="tr-TR" sz="1102" dirty="0"/>
              <a:t>2200</a:t>
            </a:r>
          </a:p>
        </p:txBody>
      </p:sp>
      <p:cxnSp>
        <p:nvCxnSpPr>
          <p:cNvPr id="439" name="Düz Bağlayıcı 438"/>
          <p:cNvCxnSpPr/>
          <p:nvPr/>
        </p:nvCxnSpPr>
        <p:spPr>
          <a:xfrm flipH="1">
            <a:off x="532778" y="1770291"/>
            <a:ext cx="15540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" name="Oval 439"/>
          <p:cNvSpPr/>
          <p:nvPr/>
        </p:nvSpPr>
        <p:spPr>
          <a:xfrm>
            <a:off x="812651" y="4794769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41" name="Oval 440"/>
          <p:cNvSpPr/>
          <p:nvPr/>
        </p:nvSpPr>
        <p:spPr>
          <a:xfrm>
            <a:off x="905434" y="4668190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42" name="Oval 441"/>
          <p:cNvSpPr/>
          <p:nvPr/>
        </p:nvSpPr>
        <p:spPr>
          <a:xfrm>
            <a:off x="1087801" y="4542779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43" name="Oval 442"/>
          <p:cNvSpPr/>
          <p:nvPr/>
        </p:nvSpPr>
        <p:spPr>
          <a:xfrm>
            <a:off x="1157073" y="4422784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44" name="Oval 443"/>
          <p:cNvSpPr/>
          <p:nvPr/>
        </p:nvSpPr>
        <p:spPr>
          <a:xfrm>
            <a:off x="1202324" y="4310549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45" name="Oval 444"/>
          <p:cNvSpPr/>
          <p:nvPr/>
        </p:nvSpPr>
        <p:spPr>
          <a:xfrm>
            <a:off x="1250610" y="4185193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46" name="Oval 445"/>
          <p:cNvSpPr/>
          <p:nvPr/>
        </p:nvSpPr>
        <p:spPr>
          <a:xfrm>
            <a:off x="1291276" y="4063007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47" name="Oval 446"/>
          <p:cNvSpPr/>
          <p:nvPr/>
        </p:nvSpPr>
        <p:spPr>
          <a:xfrm>
            <a:off x="1331943" y="3936714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48" name="Oval 447"/>
          <p:cNvSpPr/>
          <p:nvPr/>
        </p:nvSpPr>
        <p:spPr>
          <a:xfrm>
            <a:off x="1361521" y="3816616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49" name="Oval 448"/>
          <p:cNvSpPr/>
          <p:nvPr/>
        </p:nvSpPr>
        <p:spPr>
          <a:xfrm>
            <a:off x="1444328" y="3694379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50" name="Oval 449"/>
          <p:cNvSpPr/>
          <p:nvPr/>
        </p:nvSpPr>
        <p:spPr>
          <a:xfrm>
            <a:off x="1546230" y="3575382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51" name="Oval 450"/>
          <p:cNvSpPr/>
          <p:nvPr/>
        </p:nvSpPr>
        <p:spPr>
          <a:xfrm>
            <a:off x="1982832" y="3573280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52" name="Oval 451"/>
          <p:cNvSpPr/>
          <p:nvPr/>
        </p:nvSpPr>
        <p:spPr>
          <a:xfrm>
            <a:off x="2380728" y="3573279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53" name="Oval 452"/>
          <p:cNvSpPr/>
          <p:nvPr/>
        </p:nvSpPr>
        <p:spPr>
          <a:xfrm>
            <a:off x="2463527" y="3573279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54" name="Oval 453"/>
          <p:cNvSpPr/>
          <p:nvPr/>
        </p:nvSpPr>
        <p:spPr>
          <a:xfrm>
            <a:off x="2580697" y="3573279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55" name="Oval 454"/>
          <p:cNvSpPr/>
          <p:nvPr/>
        </p:nvSpPr>
        <p:spPr>
          <a:xfrm>
            <a:off x="2639182" y="3454216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56" name="Oval 455"/>
          <p:cNvSpPr/>
          <p:nvPr/>
        </p:nvSpPr>
        <p:spPr>
          <a:xfrm>
            <a:off x="2696764" y="3331221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57" name="Oval 456"/>
          <p:cNvSpPr/>
          <p:nvPr/>
        </p:nvSpPr>
        <p:spPr>
          <a:xfrm>
            <a:off x="2756023" y="3203150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58" name="Oval 457"/>
          <p:cNvSpPr/>
          <p:nvPr/>
        </p:nvSpPr>
        <p:spPr>
          <a:xfrm>
            <a:off x="2819144" y="3093683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59" name="Oval 458"/>
          <p:cNvSpPr/>
          <p:nvPr/>
        </p:nvSpPr>
        <p:spPr>
          <a:xfrm>
            <a:off x="2950930" y="2958243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60" name="Oval 459"/>
          <p:cNvSpPr/>
          <p:nvPr/>
        </p:nvSpPr>
        <p:spPr>
          <a:xfrm>
            <a:off x="2997648" y="2840796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61" name="Oval 460"/>
          <p:cNvSpPr/>
          <p:nvPr/>
        </p:nvSpPr>
        <p:spPr>
          <a:xfrm>
            <a:off x="3048812" y="2725416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62" name="Oval 461"/>
          <p:cNvSpPr/>
          <p:nvPr/>
        </p:nvSpPr>
        <p:spPr>
          <a:xfrm>
            <a:off x="3065627" y="2603952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63" name="Oval 462"/>
          <p:cNvSpPr/>
          <p:nvPr/>
        </p:nvSpPr>
        <p:spPr>
          <a:xfrm>
            <a:off x="3105800" y="2487198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64" name="Oval 463"/>
          <p:cNvSpPr/>
          <p:nvPr/>
        </p:nvSpPr>
        <p:spPr>
          <a:xfrm>
            <a:off x="3174868" y="2366030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65" name="Oval 464"/>
          <p:cNvSpPr/>
          <p:nvPr/>
        </p:nvSpPr>
        <p:spPr>
          <a:xfrm>
            <a:off x="3308803" y="2227690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66" name="Oval 465"/>
          <p:cNvSpPr/>
          <p:nvPr/>
        </p:nvSpPr>
        <p:spPr>
          <a:xfrm>
            <a:off x="3359409" y="2107599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67" name="Oval 466"/>
          <p:cNvSpPr/>
          <p:nvPr/>
        </p:nvSpPr>
        <p:spPr>
          <a:xfrm>
            <a:off x="3418163" y="1993604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68" name="Oval 467"/>
          <p:cNvSpPr/>
          <p:nvPr/>
        </p:nvSpPr>
        <p:spPr>
          <a:xfrm>
            <a:off x="3603700" y="1993604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69" name="Oval 468"/>
          <p:cNvSpPr/>
          <p:nvPr/>
        </p:nvSpPr>
        <p:spPr>
          <a:xfrm>
            <a:off x="3666935" y="2109481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70" name="Oval 469"/>
          <p:cNvSpPr/>
          <p:nvPr/>
        </p:nvSpPr>
        <p:spPr>
          <a:xfrm>
            <a:off x="3837665" y="2228842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71" name="Oval 470"/>
          <p:cNvSpPr/>
          <p:nvPr/>
        </p:nvSpPr>
        <p:spPr>
          <a:xfrm>
            <a:off x="3919489" y="2356195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72" name="Oval 471"/>
          <p:cNvSpPr/>
          <p:nvPr/>
        </p:nvSpPr>
        <p:spPr>
          <a:xfrm>
            <a:off x="3998228" y="2471362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73" name="Oval 472"/>
          <p:cNvSpPr/>
          <p:nvPr/>
        </p:nvSpPr>
        <p:spPr>
          <a:xfrm>
            <a:off x="4122453" y="2601447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74" name="Oval 473"/>
          <p:cNvSpPr/>
          <p:nvPr/>
        </p:nvSpPr>
        <p:spPr>
          <a:xfrm>
            <a:off x="4411093" y="2725416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75" name="Oval 474"/>
          <p:cNvSpPr/>
          <p:nvPr/>
        </p:nvSpPr>
        <p:spPr>
          <a:xfrm>
            <a:off x="4584517" y="2725415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76" name="Oval 475"/>
          <p:cNvSpPr/>
          <p:nvPr/>
        </p:nvSpPr>
        <p:spPr>
          <a:xfrm>
            <a:off x="4642313" y="2725415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77" name="Oval 476"/>
          <p:cNvSpPr/>
          <p:nvPr/>
        </p:nvSpPr>
        <p:spPr>
          <a:xfrm>
            <a:off x="4714662" y="2837932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78" name="Oval 477"/>
          <p:cNvSpPr/>
          <p:nvPr/>
        </p:nvSpPr>
        <p:spPr>
          <a:xfrm>
            <a:off x="4838021" y="2961524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79" name="Oval 478"/>
          <p:cNvSpPr/>
          <p:nvPr/>
        </p:nvSpPr>
        <p:spPr>
          <a:xfrm>
            <a:off x="4897688" y="3084676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80" name="Oval 479"/>
          <p:cNvSpPr/>
          <p:nvPr/>
        </p:nvSpPr>
        <p:spPr>
          <a:xfrm>
            <a:off x="4959728" y="3204311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81" name="Oval 480"/>
          <p:cNvSpPr/>
          <p:nvPr/>
        </p:nvSpPr>
        <p:spPr>
          <a:xfrm>
            <a:off x="5016435" y="3325946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82" name="Oval 481"/>
          <p:cNvSpPr/>
          <p:nvPr/>
        </p:nvSpPr>
        <p:spPr>
          <a:xfrm>
            <a:off x="5041130" y="3446421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83" name="Oval 482"/>
          <p:cNvSpPr/>
          <p:nvPr/>
        </p:nvSpPr>
        <p:spPr>
          <a:xfrm>
            <a:off x="5062596" y="3572129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84" name="Oval 483"/>
          <p:cNvSpPr/>
          <p:nvPr/>
        </p:nvSpPr>
        <p:spPr>
          <a:xfrm>
            <a:off x="5086392" y="3691739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85" name="Oval 484"/>
          <p:cNvSpPr/>
          <p:nvPr/>
        </p:nvSpPr>
        <p:spPr>
          <a:xfrm>
            <a:off x="5507482" y="3698707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86" name="Oval 485"/>
          <p:cNvSpPr/>
          <p:nvPr/>
        </p:nvSpPr>
        <p:spPr>
          <a:xfrm>
            <a:off x="5666324" y="3576097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87" name="Oval 486"/>
          <p:cNvSpPr/>
          <p:nvPr/>
        </p:nvSpPr>
        <p:spPr>
          <a:xfrm>
            <a:off x="5728374" y="3577215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88" name="Oval 487"/>
          <p:cNvSpPr/>
          <p:nvPr/>
        </p:nvSpPr>
        <p:spPr>
          <a:xfrm>
            <a:off x="5871696" y="3691738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89" name="Oval 488"/>
          <p:cNvSpPr/>
          <p:nvPr/>
        </p:nvSpPr>
        <p:spPr>
          <a:xfrm>
            <a:off x="6134900" y="3697746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90" name="Oval 489"/>
          <p:cNvSpPr/>
          <p:nvPr/>
        </p:nvSpPr>
        <p:spPr>
          <a:xfrm>
            <a:off x="6476179" y="3697746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91" name="Oval 490"/>
          <p:cNvSpPr/>
          <p:nvPr/>
        </p:nvSpPr>
        <p:spPr>
          <a:xfrm>
            <a:off x="6535033" y="3815546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92" name="Oval 491"/>
          <p:cNvSpPr/>
          <p:nvPr/>
        </p:nvSpPr>
        <p:spPr>
          <a:xfrm>
            <a:off x="6566867" y="3936412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93" name="Oval 492"/>
          <p:cNvSpPr/>
          <p:nvPr/>
        </p:nvSpPr>
        <p:spPr>
          <a:xfrm>
            <a:off x="6592998" y="4066819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94" name="Oval 493"/>
          <p:cNvSpPr/>
          <p:nvPr/>
        </p:nvSpPr>
        <p:spPr>
          <a:xfrm>
            <a:off x="6628995" y="4185193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95" name="Oval 494"/>
          <p:cNvSpPr/>
          <p:nvPr/>
        </p:nvSpPr>
        <p:spPr>
          <a:xfrm>
            <a:off x="6664826" y="4300900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96" name="Oval 495"/>
          <p:cNvSpPr/>
          <p:nvPr/>
        </p:nvSpPr>
        <p:spPr>
          <a:xfrm>
            <a:off x="6710689" y="4429275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97" name="Oval 496"/>
          <p:cNvSpPr/>
          <p:nvPr/>
        </p:nvSpPr>
        <p:spPr>
          <a:xfrm>
            <a:off x="6765016" y="4546400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98" name="Oval 497"/>
          <p:cNvSpPr/>
          <p:nvPr/>
        </p:nvSpPr>
        <p:spPr>
          <a:xfrm>
            <a:off x="6808820" y="4672310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99" name="Oval 498"/>
          <p:cNvSpPr/>
          <p:nvPr/>
        </p:nvSpPr>
        <p:spPr>
          <a:xfrm>
            <a:off x="6928298" y="4794717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500" name="Oval 499"/>
          <p:cNvSpPr/>
          <p:nvPr/>
        </p:nvSpPr>
        <p:spPr>
          <a:xfrm>
            <a:off x="7070743" y="4916444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501" name="Oval 500"/>
          <p:cNvSpPr/>
          <p:nvPr/>
        </p:nvSpPr>
        <p:spPr>
          <a:xfrm>
            <a:off x="7191019" y="5031624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502" name="Oval 501"/>
          <p:cNvSpPr/>
          <p:nvPr/>
        </p:nvSpPr>
        <p:spPr>
          <a:xfrm>
            <a:off x="7278855" y="5158149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503" name="Oval 502"/>
          <p:cNvSpPr/>
          <p:nvPr/>
        </p:nvSpPr>
        <p:spPr>
          <a:xfrm>
            <a:off x="7346566" y="5268205"/>
            <a:ext cx="35998" cy="359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31" name="Serbest Form 30"/>
          <p:cNvSpPr/>
          <p:nvPr/>
        </p:nvSpPr>
        <p:spPr>
          <a:xfrm>
            <a:off x="691172" y="3707652"/>
            <a:ext cx="772769" cy="1267149"/>
          </a:xfrm>
          <a:custGeom>
            <a:avLst/>
            <a:gdLst>
              <a:gd name="connsiteX0" fmla="*/ 0 w 981456"/>
              <a:gd name="connsiteY0" fmla="*/ 1609344 h 1609344"/>
              <a:gd name="connsiteX1" fmla="*/ 91440 w 981456"/>
              <a:gd name="connsiteY1" fmla="*/ 1566672 h 1609344"/>
              <a:gd name="connsiteX2" fmla="*/ 176784 w 981456"/>
              <a:gd name="connsiteY2" fmla="*/ 1402080 h 1609344"/>
              <a:gd name="connsiteX3" fmla="*/ 298704 w 981456"/>
              <a:gd name="connsiteY3" fmla="*/ 1249680 h 1609344"/>
              <a:gd name="connsiteX4" fmla="*/ 536448 w 981456"/>
              <a:gd name="connsiteY4" fmla="*/ 1078992 h 1609344"/>
              <a:gd name="connsiteX5" fmla="*/ 609600 w 981456"/>
              <a:gd name="connsiteY5" fmla="*/ 920496 h 1609344"/>
              <a:gd name="connsiteX6" fmla="*/ 670560 w 981456"/>
              <a:gd name="connsiteY6" fmla="*/ 786384 h 1609344"/>
              <a:gd name="connsiteX7" fmla="*/ 737616 w 981456"/>
              <a:gd name="connsiteY7" fmla="*/ 633984 h 1609344"/>
              <a:gd name="connsiteX8" fmla="*/ 780288 w 981456"/>
              <a:gd name="connsiteY8" fmla="*/ 475488 h 1609344"/>
              <a:gd name="connsiteX9" fmla="*/ 829056 w 981456"/>
              <a:gd name="connsiteY9" fmla="*/ 323088 h 1609344"/>
              <a:gd name="connsiteX10" fmla="*/ 877824 w 981456"/>
              <a:gd name="connsiteY10" fmla="*/ 146304 h 1609344"/>
              <a:gd name="connsiteX11" fmla="*/ 981456 w 981456"/>
              <a:gd name="connsiteY11" fmla="*/ 0 h 160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1456" h="1609344">
                <a:moveTo>
                  <a:pt x="0" y="1609344"/>
                </a:moveTo>
                <a:cubicBezTo>
                  <a:pt x="30988" y="1605280"/>
                  <a:pt x="61976" y="1601216"/>
                  <a:pt x="91440" y="1566672"/>
                </a:cubicBezTo>
                <a:cubicBezTo>
                  <a:pt x="120904" y="1532128"/>
                  <a:pt x="142240" y="1454912"/>
                  <a:pt x="176784" y="1402080"/>
                </a:cubicBezTo>
                <a:cubicBezTo>
                  <a:pt x="211328" y="1349248"/>
                  <a:pt x="238760" y="1303528"/>
                  <a:pt x="298704" y="1249680"/>
                </a:cubicBezTo>
                <a:cubicBezTo>
                  <a:pt x="358648" y="1195832"/>
                  <a:pt x="484632" y="1133856"/>
                  <a:pt x="536448" y="1078992"/>
                </a:cubicBezTo>
                <a:cubicBezTo>
                  <a:pt x="588264" y="1024128"/>
                  <a:pt x="587248" y="969264"/>
                  <a:pt x="609600" y="920496"/>
                </a:cubicBezTo>
                <a:cubicBezTo>
                  <a:pt x="631952" y="871728"/>
                  <a:pt x="649224" y="834136"/>
                  <a:pt x="670560" y="786384"/>
                </a:cubicBezTo>
                <a:cubicBezTo>
                  <a:pt x="691896" y="738632"/>
                  <a:pt x="719328" y="685800"/>
                  <a:pt x="737616" y="633984"/>
                </a:cubicBezTo>
                <a:cubicBezTo>
                  <a:pt x="755904" y="582168"/>
                  <a:pt x="765048" y="527304"/>
                  <a:pt x="780288" y="475488"/>
                </a:cubicBezTo>
                <a:cubicBezTo>
                  <a:pt x="795528" y="423672"/>
                  <a:pt x="812800" y="377952"/>
                  <a:pt x="829056" y="323088"/>
                </a:cubicBezTo>
                <a:cubicBezTo>
                  <a:pt x="845312" y="268224"/>
                  <a:pt x="852424" y="200152"/>
                  <a:pt x="877824" y="146304"/>
                </a:cubicBezTo>
                <a:cubicBezTo>
                  <a:pt x="903224" y="92456"/>
                  <a:pt x="958088" y="28448"/>
                  <a:pt x="981456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32" name="Serbest Form 31"/>
          <p:cNvSpPr/>
          <p:nvPr/>
        </p:nvSpPr>
        <p:spPr>
          <a:xfrm>
            <a:off x="1460941" y="3527582"/>
            <a:ext cx="1133954" cy="186070"/>
          </a:xfrm>
          <a:custGeom>
            <a:avLst/>
            <a:gdLst>
              <a:gd name="connsiteX0" fmla="*/ 0 w 1440180"/>
              <a:gd name="connsiteY0" fmla="*/ 236318 h 236318"/>
              <a:gd name="connsiteX1" fmla="*/ 125730 w 1440180"/>
              <a:gd name="connsiteY1" fmla="*/ 87728 h 236318"/>
              <a:gd name="connsiteX2" fmla="*/ 384810 w 1440180"/>
              <a:gd name="connsiteY2" fmla="*/ 98 h 236318"/>
              <a:gd name="connsiteX3" fmla="*/ 693420 w 1440180"/>
              <a:gd name="connsiteY3" fmla="*/ 72488 h 236318"/>
              <a:gd name="connsiteX4" fmla="*/ 952500 w 1440180"/>
              <a:gd name="connsiteY4" fmla="*/ 167738 h 236318"/>
              <a:gd name="connsiteX5" fmla="*/ 1192530 w 1440180"/>
              <a:gd name="connsiteY5" fmla="*/ 76298 h 236318"/>
              <a:gd name="connsiteX6" fmla="*/ 1249680 w 1440180"/>
              <a:gd name="connsiteY6" fmla="*/ 34388 h 236318"/>
              <a:gd name="connsiteX7" fmla="*/ 1299210 w 1440180"/>
              <a:gd name="connsiteY7" fmla="*/ 72488 h 236318"/>
              <a:gd name="connsiteX8" fmla="*/ 1379220 w 1440180"/>
              <a:gd name="connsiteY8" fmla="*/ 125828 h 236318"/>
              <a:gd name="connsiteX9" fmla="*/ 1440180 w 1440180"/>
              <a:gd name="connsiteY9" fmla="*/ 72488 h 23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40180" h="236318">
                <a:moveTo>
                  <a:pt x="0" y="236318"/>
                </a:moveTo>
                <a:cubicBezTo>
                  <a:pt x="30797" y="181708"/>
                  <a:pt x="61595" y="127098"/>
                  <a:pt x="125730" y="87728"/>
                </a:cubicBezTo>
                <a:cubicBezTo>
                  <a:pt x="189865" y="48358"/>
                  <a:pt x="290195" y="2638"/>
                  <a:pt x="384810" y="98"/>
                </a:cubicBezTo>
                <a:cubicBezTo>
                  <a:pt x="479425" y="-2442"/>
                  <a:pt x="598805" y="44548"/>
                  <a:pt x="693420" y="72488"/>
                </a:cubicBezTo>
                <a:cubicBezTo>
                  <a:pt x="788035" y="100428"/>
                  <a:pt x="869315" y="167103"/>
                  <a:pt x="952500" y="167738"/>
                </a:cubicBezTo>
                <a:cubicBezTo>
                  <a:pt x="1035685" y="168373"/>
                  <a:pt x="1143000" y="98523"/>
                  <a:pt x="1192530" y="76298"/>
                </a:cubicBezTo>
                <a:cubicBezTo>
                  <a:pt x="1242060" y="54073"/>
                  <a:pt x="1231900" y="35023"/>
                  <a:pt x="1249680" y="34388"/>
                </a:cubicBezTo>
                <a:cubicBezTo>
                  <a:pt x="1267460" y="33753"/>
                  <a:pt x="1277620" y="57248"/>
                  <a:pt x="1299210" y="72488"/>
                </a:cubicBezTo>
                <a:cubicBezTo>
                  <a:pt x="1320800" y="87728"/>
                  <a:pt x="1355725" y="125828"/>
                  <a:pt x="1379220" y="125828"/>
                </a:cubicBezTo>
                <a:cubicBezTo>
                  <a:pt x="1402715" y="125828"/>
                  <a:pt x="1421447" y="99158"/>
                  <a:pt x="1440180" y="7248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33" name="Serbest Form 32"/>
          <p:cNvSpPr/>
          <p:nvPr/>
        </p:nvSpPr>
        <p:spPr>
          <a:xfrm>
            <a:off x="2594895" y="2372705"/>
            <a:ext cx="605976" cy="1217951"/>
          </a:xfrm>
          <a:custGeom>
            <a:avLst/>
            <a:gdLst>
              <a:gd name="connsiteX0" fmla="*/ 0 w 769620"/>
              <a:gd name="connsiteY0" fmla="*/ 1546860 h 1546860"/>
              <a:gd name="connsiteX1" fmla="*/ 87630 w 769620"/>
              <a:gd name="connsiteY1" fmla="*/ 1398270 h 1546860"/>
              <a:gd name="connsiteX2" fmla="*/ 160020 w 769620"/>
              <a:gd name="connsiteY2" fmla="*/ 1234440 h 1546860"/>
              <a:gd name="connsiteX3" fmla="*/ 228600 w 769620"/>
              <a:gd name="connsiteY3" fmla="*/ 1074420 h 1546860"/>
              <a:gd name="connsiteX4" fmla="*/ 316230 w 769620"/>
              <a:gd name="connsiteY4" fmla="*/ 929640 h 1546860"/>
              <a:gd name="connsiteX5" fmla="*/ 483870 w 769620"/>
              <a:gd name="connsiteY5" fmla="*/ 758190 h 1546860"/>
              <a:gd name="connsiteX6" fmla="*/ 537210 w 769620"/>
              <a:gd name="connsiteY6" fmla="*/ 617220 h 1546860"/>
              <a:gd name="connsiteX7" fmla="*/ 605790 w 769620"/>
              <a:gd name="connsiteY7" fmla="*/ 472440 h 1546860"/>
              <a:gd name="connsiteX8" fmla="*/ 624840 w 769620"/>
              <a:gd name="connsiteY8" fmla="*/ 308610 h 1546860"/>
              <a:gd name="connsiteX9" fmla="*/ 678180 w 769620"/>
              <a:gd name="connsiteY9" fmla="*/ 156210 h 1546860"/>
              <a:gd name="connsiteX10" fmla="*/ 769620 w 769620"/>
              <a:gd name="connsiteY10" fmla="*/ 0 h 1546860"/>
              <a:gd name="connsiteX0" fmla="*/ 0 w 769620"/>
              <a:gd name="connsiteY0" fmla="*/ 1546860 h 1546860"/>
              <a:gd name="connsiteX1" fmla="*/ 87630 w 769620"/>
              <a:gd name="connsiteY1" fmla="*/ 1398270 h 1546860"/>
              <a:gd name="connsiteX2" fmla="*/ 160020 w 769620"/>
              <a:gd name="connsiteY2" fmla="*/ 1234440 h 1546860"/>
              <a:gd name="connsiteX3" fmla="*/ 228600 w 769620"/>
              <a:gd name="connsiteY3" fmla="*/ 1074420 h 1546860"/>
              <a:gd name="connsiteX4" fmla="*/ 316230 w 769620"/>
              <a:gd name="connsiteY4" fmla="*/ 929640 h 1546860"/>
              <a:gd name="connsiteX5" fmla="*/ 483870 w 769620"/>
              <a:gd name="connsiteY5" fmla="*/ 758190 h 1546860"/>
              <a:gd name="connsiteX6" fmla="*/ 537210 w 769620"/>
              <a:gd name="connsiteY6" fmla="*/ 617220 h 1546860"/>
              <a:gd name="connsiteX7" fmla="*/ 605790 w 769620"/>
              <a:gd name="connsiteY7" fmla="*/ 472440 h 1546860"/>
              <a:gd name="connsiteX8" fmla="*/ 624840 w 769620"/>
              <a:gd name="connsiteY8" fmla="*/ 308610 h 1546860"/>
              <a:gd name="connsiteX9" fmla="*/ 678180 w 769620"/>
              <a:gd name="connsiteY9" fmla="*/ 156210 h 1546860"/>
              <a:gd name="connsiteX10" fmla="*/ 721995 w 769620"/>
              <a:gd name="connsiteY10" fmla="*/ 76200 h 1546860"/>
              <a:gd name="connsiteX11" fmla="*/ 769620 w 769620"/>
              <a:gd name="connsiteY11" fmla="*/ 0 h 15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20" h="1546860">
                <a:moveTo>
                  <a:pt x="0" y="1546860"/>
                </a:moveTo>
                <a:cubicBezTo>
                  <a:pt x="30480" y="1498600"/>
                  <a:pt x="60960" y="1450340"/>
                  <a:pt x="87630" y="1398270"/>
                </a:cubicBezTo>
                <a:cubicBezTo>
                  <a:pt x="114300" y="1346200"/>
                  <a:pt x="136525" y="1288415"/>
                  <a:pt x="160020" y="1234440"/>
                </a:cubicBezTo>
                <a:cubicBezTo>
                  <a:pt x="183515" y="1180465"/>
                  <a:pt x="202565" y="1125220"/>
                  <a:pt x="228600" y="1074420"/>
                </a:cubicBezTo>
                <a:cubicBezTo>
                  <a:pt x="254635" y="1023620"/>
                  <a:pt x="273685" y="982345"/>
                  <a:pt x="316230" y="929640"/>
                </a:cubicBezTo>
                <a:cubicBezTo>
                  <a:pt x="358775" y="876935"/>
                  <a:pt x="447040" y="810260"/>
                  <a:pt x="483870" y="758190"/>
                </a:cubicBezTo>
                <a:cubicBezTo>
                  <a:pt x="520700" y="706120"/>
                  <a:pt x="516890" y="664845"/>
                  <a:pt x="537210" y="617220"/>
                </a:cubicBezTo>
                <a:cubicBezTo>
                  <a:pt x="557530" y="569595"/>
                  <a:pt x="591185" y="523875"/>
                  <a:pt x="605790" y="472440"/>
                </a:cubicBezTo>
                <a:cubicBezTo>
                  <a:pt x="620395" y="421005"/>
                  <a:pt x="612775" y="361315"/>
                  <a:pt x="624840" y="308610"/>
                </a:cubicBezTo>
                <a:cubicBezTo>
                  <a:pt x="636905" y="255905"/>
                  <a:pt x="661988" y="194945"/>
                  <a:pt x="678180" y="156210"/>
                </a:cubicBezTo>
                <a:cubicBezTo>
                  <a:pt x="694372" y="117475"/>
                  <a:pt x="706755" y="102235"/>
                  <a:pt x="721995" y="76200"/>
                </a:cubicBezTo>
                <a:cubicBezTo>
                  <a:pt x="737235" y="50165"/>
                  <a:pt x="754063" y="5080"/>
                  <a:pt x="76962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34" name="Serbest Form 33"/>
          <p:cNvSpPr/>
          <p:nvPr/>
        </p:nvSpPr>
        <p:spPr>
          <a:xfrm>
            <a:off x="3194871" y="1940699"/>
            <a:ext cx="1655933" cy="1040982"/>
          </a:xfrm>
          <a:custGeom>
            <a:avLst/>
            <a:gdLst>
              <a:gd name="connsiteX0" fmla="*/ 0 w 2103120"/>
              <a:gd name="connsiteY0" fmla="*/ 563910 h 1322100"/>
              <a:gd name="connsiteX1" fmla="*/ 163830 w 2103120"/>
              <a:gd name="connsiteY1" fmla="*/ 396270 h 1322100"/>
              <a:gd name="connsiteX2" fmla="*/ 232410 w 2103120"/>
              <a:gd name="connsiteY2" fmla="*/ 236250 h 1322100"/>
              <a:gd name="connsiteX3" fmla="*/ 304800 w 2103120"/>
              <a:gd name="connsiteY3" fmla="*/ 83850 h 1322100"/>
              <a:gd name="connsiteX4" fmla="*/ 400050 w 2103120"/>
              <a:gd name="connsiteY4" fmla="*/ 30 h 1322100"/>
              <a:gd name="connsiteX5" fmla="*/ 541020 w 2103120"/>
              <a:gd name="connsiteY5" fmla="*/ 76230 h 1322100"/>
              <a:gd name="connsiteX6" fmla="*/ 613410 w 2103120"/>
              <a:gd name="connsiteY6" fmla="*/ 236250 h 1322100"/>
              <a:gd name="connsiteX7" fmla="*/ 830580 w 2103120"/>
              <a:gd name="connsiteY7" fmla="*/ 381030 h 1322100"/>
              <a:gd name="connsiteX8" fmla="*/ 948690 w 2103120"/>
              <a:gd name="connsiteY8" fmla="*/ 544860 h 1322100"/>
              <a:gd name="connsiteX9" fmla="*/ 1047750 w 2103120"/>
              <a:gd name="connsiteY9" fmla="*/ 701070 h 1322100"/>
              <a:gd name="connsiteX10" fmla="*/ 1196340 w 2103120"/>
              <a:gd name="connsiteY10" fmla="*/ 861090 h 1322100"/>
              <a:gd name="connsiteX11" fmla="*/ 1573530 w 2103120"/>
              <a:gd name="connsiteY11" fmla="*/ 1021110 h 1322100"/>
              <a:gd name="connsiteX12" fmla="*/ 1691640 w 2103120"/>
              <a:gd name="connsiteY12" fmla="*/ 1074450 h 1322100"/>
              <a:gd name="connsiteX13" fmla="*/ 1783080 w 2103120"/>
              <a:gd name="connsiteY13" fmla="*/ 1024920 h 1322100"/>
              <a:gd name="connsiteX14" fmla="*/ 1828800 w 2103120"/>
              <a:gd name="connsiteY14" fmla="*/ 960150 h 1322100"/>
              <a:gd name="connsiteX15" fmla="*/ 1863090 w 2103120"/>
              <a:gd name="connsiteY15" fmla="*/ 1017300 h 1322100"/>
              <a:gd name="connsiteX16" fmla="*/ 1954530 w 2103120"/>
              <a:gd name="connsiteY16" fmla="*/ 1158270 h 1322100"/>
              <a:gd name="connsiteX17" fmla="*/ 2103120 w 2103120"/>
              <a:gd name="connsiteY17" fmla="*/ 1322100 h 132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03120" h="1322100">
                <a:moveTo>
                  <a:pt x="0" y="563910"/>
                </a:moveTo>
                <a:cubicBezTo>
                  <a:pt x="62547" y="507395"/>
                  <a:pt x="125095" y="450880"/>
                  <a:pt x="163830" y="396270"/>
                </a:cubicBezTo>
                <a:cubicBezTo>
                  <a:pt x="202565" y="341660"/>
                  <a:pt x="208915" y="288320"/>
                  <a:pt x="232410" y="236250"/>
                </a:cubicBezTo>
                <a:cubicBezTo>
                  <a:pt x="255905" y="184180"/>
                  <a:pt x="276860" y="123220"/>
                  <a:pt x="304800" y="83850"/>
                </a:cubicBezTo>
                <a:cubicBezTo>
                  <a:pt x="332740" y="44480"/>
                  <a:pt x="360680" y="1300"/>
                  <a:pt x="400050" y="30"/>
                </a:cubicBezTo>
                <a:cubicBezTo>
                  <a:pt x="439420" y="-1240"/>
                  <a:pt x="505460" y="36860"/>
                  <a:pt x="541020" y="76230"/>
                </a:cubicBezTo>
                <a:cubicBezTo>
                  <a:pt x="576580" y="115600"/>
                  <a:pt x="565150" y="185450"/>
                  <a:pt x="613410" y="236250"/>
                </a:cubicBezTo>
                <a:cubicBezTo>
                  <a:pt x="661670" y="287050"/>
                  <a:pt x="774700" y="329595"/>
                  <a:pt x="830580" y="381030"/>
                </a:cubicBezTo>
                <a:cubicBezTo>
                  <a:pt x="886460" y="432465"/>
                  <a:pt x="912495" y="491520"/>
                  <a:pt x="948690" y="544860"/>
                </a:cubicBezTo>
                <a:cubicBezTo>
                  <a:pt x="984885" y="598200"/>
                  <a:pt x="1006475" y="648365"/>
                  <a:pt x="1047750" y="701070"/>
                </a:cubicBezTo>
                <a:cubicBezTo>
                  <a:pt x="1089025" y="753775"/>
                  <a:pt x="1108710" y="807750"/>
                  <a:pt x="1196340" y="861090"/>
                </a:cubicBezTo>
                <a:cubicBezTo>
                  <a:pt x="1283970" y="914430"/>
                  <a:pt x="1490980" y="985550"/>
                  <a:pt x="1573530" y="1021110"/>
                </a:cubicBezTo>
                <a:cubicBezTo>
                  <a:pt x="1656080" y="1056670"/>
                  <a:pt x="1656715" y="1073815"/>
                  <a:pt x="1691640" y="1074450"/>
                </a:cubicBezTo>
                <a:cubicBezTo>
                  <a:pt x="1726565" y="1075085"/>
                  <a:pt x="1760220" y="1043970"/>
                  <a:pt x="1783080" y="1024920"/>
                </a:cubicBezTo>
                <a:cubicBezTo>
                  <a:pt x="1805940" y="1005870"/>
                  <a:pt x="1815465" y="961420"/>
                  <a:pt x="1828800" y="960150"/>
                </a:cubicBezTo>
                <a:cubicBezTo>
                  <a:pt x="1842135" y="958880"/>
                  <a:pt x="1842135" y="984280"/>
                  <a:pt x="1863090" y="1017300"/>
                </a:cubicBezTo>
                <a:cubicBezTo>
                  <a:pt x="1884045" y="1050320"/>
                  <a:pt x="1914525" y="1107470"/>
                  <a:pt x="1954530" y="1158270"/>
                </a:cubicBezTo>
                <a:cubicBezTo>
                  <a:pt x="1994535" y="1209070"/>
                  <a:pt x="2048827" y="1265585"/>
                  <a:pt x="2103120" y="13221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35" name="Serbest Form 34"/>
          <p:cNvSpPr/>
          <p:nvPr/>
        </p:nvSpPr>
        <p:spPr>
          <a:xfrm>
            <a:off x="4853804" y="2978682"/>
            <a:ext cx="1643934" cy="807012"/>
          </a:xfrm>
          <a:custGeom>
            <a:avLst/>
            <a:gdLst>
              <a:gd name="connsiteX0" fmla="*/ 0 w 2087880"/>
              <a:gd name="connsiteY0" fmla="*/ 0 h 1024947"/>
              <a:gd name="connsiteX1" fmla="*/ 80010 w 2087880"/>
              <a:gd name="connsiteY1" fmla="*/ 152400 h 1024947"/>
              <a:gd name="connsiteX2" fmla="*/ 156210 w 2087880"/>
              <a:gd name="connsiteY2" fmla="*/ 320040 h 1024947"/>
              <a:gd name="connsiteX3" fmla="*/ 224790 w 2087880"/>
              <a:gd name="connsiteY3" fmla="*/ 464820 h 1024947"/>
              <a:gd name="connsiteX4" fmla="*/ 255270 w 2087880"/>
              <a:gd name="connsiteY4" fmla="*/ 621030 h 1024947"/>
              <a:gd name="connsiteX5" fmla="*/ 285750 w 2087880"/>
              <a:gd name="connsiteY5" fmla="*/ 784860 h 1024947"/>
              <a:gd name="connsiteX6" fmla="*/ 327660 w 2087880"/>
              <a:gd name="connsiteY6" fmla="*/ 941070 h 1024947"/>
              <a:gd name="connsiteX7" fmla="*/ 605790 w 2087880"/>
              <a:gd name="connsiteY7" fmla="*/ 1024890 h 1024947"/>
              <a:gd name="connsiteX8" fmla="*/ 849630 w 2087880"/>
              <a:gd name="connsiteY8" fmla="*/ 929640 h 1024947"/>
              <a:gd name="connsiteX9" fmla="*/ 1055370 w 2087880"/>
              <a:gd name="connsiteY9" fmla="*/ 773430 h 1024947"/>
              <a:gd name="connsiteX10" fmla="*/ 1097280 w 2087880"/>
              <a:gd name="connsiteY10" fmla="*/ 723900 h 1024947"/>
              <a:gd name="connsiteX11" fmla="*/ 1135380 w 2087880"/>
              <a:gd name="connsiteY11" fmla="*/ 788670 h 1024947"/>
              <a:gd name="connsiteX12" fmla="*/ 1306830 w 2087880"/>
              <a:gd name="connsiteY12" fmla="*/ 925830 h 1024947"/>
              <a:gd name="connsiteX13" fmla="*/ 1459230 w 2087880"/>
              <a:gd name="connsiteY13" fmla="*/ 1021080 h 1024947"/>
              <a:gd name="connsiteX14" fmla="*/ 1653540 w 2087880"/>
              <a:gd name="connsiteY14" fmla="*/ 925830 h 1024947"/>
              <a:gd name="connsiteX15" fmla="*/ 1885950 w 2087880"/>
              <a:gd name="connsiteY15" fmla="*/ 807720 h 1024947"/>
              <a:gd name="connsiteX16" fmla="*/ 2087880 w 2087880"/>
              <a:gd name="connsiteY16" fmla="*/ 937260 h 1024947"/>
              <a:gd name="connsiteX0" fmla="*/ 0 w 2087880"/>
              <a:gd name="connsiteY0" fmla="*/ 0 h 1024947"/>
              <a:gd name="connsiteX1" fmla="*/ 80010 w 2087880"/>
              <a:gd name="connsiteY1" fmla="*/ 152400 h 1024947"/>
              <a:gd name="connsiteX2" fmla="*/ 156210 w 2087880"/>
              <a:gd name="connsiteY2" fmla="*/ 320040 h 1024947"/>
              <a:gd name="connsiteX3" fmla="*/ 224790 w 2087880"/>
              <a:gd name="connsiteY3" fmla="*/ 464820 h 1024947"/>
              <a:gd name="connsiteX4" fmla="*/ 255270 w 2087880"/>
              <a:gd name="connsiteY4" fmla="*/ 621030 h 1024947"/>
              <a:gd name="connsiteX5" fmla="*/ 285750 w 2087880"/>
              <a:gd name="connsiteY5" fmla="*/ 784860 h 1024947"/>
              <a:gd name="connsiteX6" fmla="*/ 327660 w 2087880"/>
              <a:gd name="connsiteY6" fmla="*/ 941070 h 1024947"/>
              <a:gd name="connsiteX7" fmla="*/ 605790 w 2087880"/>
              <a:gd name="connsiteY7" fmla="*/ 1024890 h 1024947"/>
              <a:gd name="connsiteX8" fmla="*/ 849630 w 2087880"/>
              <a:gd name="connsiteY8" fmla="*/ 929640 h 1024947"/>
              <a:gd name="connsiteX9" fmla="*/ 1055370 w 2087880"/>
              <a:gd name="connsiteY9" fmla="*/ 773430 h 1024947"/>
              <a:gd name="connsiteX10" fmla="*/ 1093470 w 2087880"/>
              <a:gd name="connsiteY10" fmla="*/ 750570 h 1024947"/>
              <a:gd name="connsiteX11" fmla="*/ 1135380 w 2087880"/>
              <a:gd name="connsiteY11" fmla="*/ 788670 h 1024947"/>
              <a:gd name="connsiteX12" fmla="*/ 1306830 w 2087880"/>
              <a:gd name="connsiteY12" fmla="*/ 925830 h 1024947"/>
              <a:gd name="connsiteX13" fmla="*/ 1459230 w 2087880"/>
              <a:gd name="connsiteY13" fmla="*/ 1021080 h 1024947"/>
              <a:gd name="connsiteX14" fmla="*/ 1653540 w 2087880"/>
              <a:gd name="connsiteY14" fmla="*/ 925830 h 1024947"/>
              <a:gd name="connsiteX15" fmla="*/ 1885950 w 2087880"/>
              <a:gd name="connsiteY15" fmla="*/ 807720 h 1024947"/>
              <a:gd name="connsiteX16" fmla="*/ 2087880 w 2087880"/>
              <a:gd name="connsiteY16" fmla="*/ 937260 h 102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87880" h="1024947">
                <a:moveTo>
                  <a:pt x="0" y="0"/>
                </a:moveTo>
                <a:cubicBezTo>
                  <a:pt x="26987" y="49530"/>
                  <a:pt x="53975" y="99060"/>
                  <a:pt x="80010" y="152400"/>
                </a:cubicBezTo>
                <a:cubicBezTo>
                  <a:pt x="106045" y="205740"/>
                  <a:pt x="132080" y="267970"/>
                  <a:pt x="156210" y="320040"/>
                </a:cubicBezTo>
                <a:cubicBezTo>
                  <a:pt x="180340" y="372110"/>
                  <a:pt x="208280" y="414655"/>
                  <a:pt x="224790" y="464820"/>
                </a:cubicBezTo>
                <a:cubicBezTo>
                  <a:pt x="241300" y="514985"/>
                  <a:pt x="245110" y="567690"/>
                  <a:pt x="255270" y="621030"/>
                </a:cubicBezTo>
                <a:cubicBezTo>
                  <a:pt x="265430" y="674370"/>
                  <a:pt x="273685" y="731520"/>
                  <a:pt x="285750" y="784860"/>
                </a:cubicBezTo>
                <a:cubicBezTo>
                  <a:pt x="297815" y="838200"/>
                  <a:pt x="274320" y="901065"/>
                  <a:pt x="327660" y="941070"/>
                </a:cubicBezTo>
                <a:cubicBezTo>
                  <a:pt x="381000" y="981075"/>
                  <a:pt x="518795" y="1026795"/>
                  <a:pt x="605790" y="1024890"/>
                </a:cubicBezTo>
                <a:cubicBezTo>
                  <a:pt x="692785" y="1022985"/>
                  <a:pt x="774700" y="971550"/>
                  <a:pt x="849630" y="929640"/>
                </a:cubicBezTo>
                <a:cubicBezTo>
                  <a:pt x="924560" y="887730"/>
                  <a:pt x="1014730" y="803275"/>
                  <a:pt x="1055370" y="773430"/>
                </a:cubicBezTo>
                <a:cubicBezTo>
                  <a:pt x="1096010" y="743585"/>
                  <a:pt x="1080135" y="748030"/>
                  <a:pt x="1093470" y="750570"/>
                </a:cubicBezTo>
                <a:cubicBezTo>
                  <a:pt x="1106805" y="753110"/>
                  <a:pt x="1099820" y="759460"/>
                  <a:pt x="1135380" y="788670"/>
                </a:cubicBezTo>
                <a:cubicBezTo>
                  <a:pt x="1170940" y="817880"/>
                  <a:pt x="1252855" y="887095"/>
                  <a:pt x="1306830" y="925830"/>
                </a:cubicBezTo>
                <a:cubicBezTo>
                  <a:pt x="1360805" y="964565"/>
                  <a:pt x="1401445" y="1021080"/>
                  <a:pt x="1459230" y="1021080"/>
                </a:cubicBezTo>
                <a:cubicBezTo>
                  <a:pt x="1517015" y="1021080"/>
                  <a:pt x="1653540" y="925830"/>
                  <a:pt x="1653540" y="925830"/>
                </a:cubicBezTo>
                <a:cubicBezTo>
                  <a:pt x="1724660" y="890270"/>
                  <a:pt x="1813560" y="805815"/>
                  <a:pt x="1885950" y="807720"/>
                </a:cubicBezTo>
                <a:cubicBezTo>
                  <a:pt x="1958340" y="809625"/>
                  <a:pt x="2023110" y="873442"/>
                  <a:pt x="2087880" y="93726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36" name="Serbest Form 35"/>
          <p:cNvSpPr/>
          <p:nvPr/>
        </p:nvSpPr>
        <p:spPr>
          <a:xfrm>
            <a:off x="6497738" y="3719651"/>
            <a:ext cx="929962" cy="1613935"/>
          </a:xfrm>
          <a:custGeom>
            <a:avLst/>
            <a:gdLst>
              <a:gd name="connsiteX0" fmla="*/ 0 w 1181100"/>
              <a:gd name="connsiteY0" fmla="*/ 0 h 2049780"/>
              <a:gd name="connsiteX1" fmla="*/ 64770 w 1181100"/>
              <a:gd name="connsiteY1" fmla="*/ 156210 h 2049780"/>
              <a:gd name="connsiteX2" fmla="*/ 102870 w 1181100"/>
              <a:gd name="connsiteY2" fmla="*/ 304800 h 2049780"/>
              <a:gd name="connsiteX3" fmla="*/ 148590 w 1181100"/>
              <a:gd name="connsiteY3" fmla="*/ 464820 h 2049780"/>
              <a:gd name="connsiteX4" fmla="*/ 190500 w 1181100"/>
              <a:gd name="connsiteY4" fmla="*/ 628650 h 2049780"/>
              <a:gd name="connsiteX5" fmla="*/ 236220 w 1181100"/>
              <a:gd name="connsiteY5" fmla="*/ 773430 h 2049780"/>
              <a:gd name="connsiteX6" fmla="*/ 289560 w 1181100"/>
              <a:gd name="connsiteY6" fmla="*/ 929640 h 2049780"/>
              <a:gd name="connsiteX7" fmla="*/ 369570 w 1181100"/>
              <a:gd name="connsiteY7" fmla="*/ 1066800 h 2049780"/>
              <a:gd name="connsiteX8" fmla="*/ 422910 w 1181100"/>
              <a:gd name="connsiteY8" fmla="*/ 1242060 h 2049780"/>
              <a:gd name="connsiteX9" fmla="*/ 579120 w 1181100"/>
              <a:gd name="connsiteY9" fmla="*/ 1398270 h 2049780"/>
              <a:gd name="connsiteX10" fmla="*/ 742950 w 1181100"/>
              <a:gd name="connsiteY10" fmla="*/ 1543050 h 2049780"/>
              <a:gd name="connsiteX11" fmla="*/ 910590 w 1181100"/>
              <a:gd name="connsiteY11" fmla="*/ 1699260 h 2049780"/>
              <a:gd name="connsiteX12" fmla="*/ 1024890 w 1181100"/>
              <a:gd name="connsiteY12" fmla="*/ 1847850 h 2049780"/>
              <a:gd name="connsiteX13" fmla="*/ 1108710 w 1181100"/>
              <a:gd name="connsiteY13" fmla="*/ 2004060 h 2049780"/>
              <a:gd name="connsiteX14" fmla="*/ 1181100 w 1181100"/>
              <a:gd name="connsiteY14" fmla="*/ 2049780 h 204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81100" h="2049780">
                <a:moveTo>
                  <a:pt x="0" y="0"/>
                </a:moveTo>
                <a:cubicBezTo>
                  <a:pt x="23812" y="52705"/>
                  <a:pt x="47625" y="105410"/>
                  <a:pt x="64770" y="156210"/>
                </a:cubicBezTo>
                <a:cubicBezTo>
                  <a:pt x="81915" y="207010"/>
                  <a:pt x="88900" y="253365"/>
                  <a:pt x="102870" y="304800"/>
                </a:cubicBezTo>
                <a:cubicBezTo>
                  <a:pt x="116840" y="356235"/>
                  <a:pt x="133985" y="410845"/>
                  <a:pt x="148590" y="464820"/>
                </a:cubicBezTo>
                <a:cubicBezTo>
                  <a:pt x="163195" y="518795"/>
                  <a:pt x="175895" y="577215"/>
                  <a:pt x="190500" y="628650"/>
                </a:cubicBezTo>
                <a:cubicBezTo>
                  <a:pt x="205105" y="680085"/>
                  <a:pt x="219710" y="723265"/>
                  <a:pt x="236220" y="773430"/>
                </a:cubicBezTo>
                <a:cubicBezTo>
                  <a:pt x="252730" y="823595"/>
                  <a:pt x="267335" y="880745"/>
                  <a:pt x="289560" y="929640"/>
                </a:cubicBezTo>
                <a:cubicBezTo>
                  <a:pt x="311785" y="978535"/>
                  <a:pt x="347345" y="1014730"/>
                  <a:pt x="369570" y="1066800"/>
                </a:cubicBezTo>
                <a:cubicBezTo>
                  <a:pt x="391795" y="1118870"/>
                  <a:pt x="387985" y="1186815"/>
                  <a:pt x="422910" y="1242060"/>
                </a:cubicBezTo>
                <a:cubicBezTo>
                  <a:pt x="457835" y="1297305"/>
                  <a:pt x="525780" y="1348105"/>
                  <a:pt x="579120" y="1398270"/>
                </a:cubicBezTo>
                <a:cubicBezTo>
                  <a:pt x="632460" y="1448435"/>
                  <a:pt x="687705" y="1492885"/>
                  <a:pt x="742950" y="1543050"/>
                </a:cubicBezTo>
                <a:cubicBezTo>
                  <a:pt x="798195" y="1593215"/>
                  <a:pt x="863600" y="1648460"/>
                  <a:pt x="910590" y="1699260"/>
                </a:cubicBezTo>
                <a:cubicBezTo>
                  <a:pt x="957580" y="1750060"/>
                  <a:pt x="991870" y="1797050"/>
                  <a:pt x="1024890" y="1847850"/>
                </a:cubicBezTo>
                <a:cubicBezTo>
                  <a:pt x="1057910" y="1898650"/>
                  <a:pt x="1082675" y="1970405"/>
                  <a:pt x="1108710" y="2004060"/>
                </a:cubicBezTo>
                <a:cubicBezTo>
                  <a:pt x="1134745" y="2037715"/>
                  <a:pt x="1157922" y="2043747"/>
                  <a:pt x="1181100" y="20497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37" name="Metin kutusu 36"/>
          <p:cNvSpPr txBox="1"/>
          <p:nvPr/>
        </p:nvSpPr>
        <p:spPr>
          <a:xfrm>
            <a:off x="698484" y="1354088"/>
            <a:ext cx="402674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>
                <a:solidFill>
                  <a:srgbClr val="FF0000"/>
                </a:solidFill>
              </a:rPr>
              <a:t>GB</a:t>
            </a:r>
          </a:p>
        </p:txBody>
      </p:sp>
      <p:sp>
        <p:nvSpPr>
          <p:cNvPr id="504" name="Metin kutusu 503"/>
          <p:cNvSpPr txBox="1"/>
          <p:nvPr/>
        </p:nvSpPr>
        <p:spPr>
          <a:xfrm>
            <a:off x="7044867" y="1559973"/>
            <a:ext cx="397866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>
                <a:solidFill>
                  <a:srgbClr val="FF0000"/>
                </a:solidFill>
              </a:rPr>
              <a:t>KD</a:t>
            </a:r>
          </a:p>
        </p:txBody>
      </p:sp>
      <p:sp>
        <p:nvSpPr>
          <p:cNvPr id="38" name="Metin kutusu 37"/>
          <p:cNvSpPr txBox="1"/>
          <p:nvPr/>
        </p:nvSpPr>
        <p:spPr>
          <a:xfrm>
            <a:off x="3364696" y="1372430"/>
            <a:ext cx="1525739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dirty="0"/>
              <a:t>A-B HATTI PROFİLİ</a:t>
            </a:r>
          </a:p>
        </p:txBody>
      </p:sp>
      <p:pic>
        <p:nvPicPr>
          <p:cNvPr id="39" name="Resim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485" y="1083363"/>
            <a:ext cx="5465103" cy="1124744"/>
          </a:xfrm>
          <a:prstGeom prst="rect">
            <a:avLst/>
          </a:prstGeom>
        </p:spPr>
      </p:pic>
      <p:sp>
        <p:nvSpPr>
          <p:cNvPr id="242" name="Dikdörtgen 241"/>
          <p:cNvSpPr/>
          <p:nvPr/>
        </p:nvSpPr>
        <p:spPr>
          <a:xfrm>
            <a:off x="8213967" y="899765"/>
            <a:ext cx="1427507" cy="31040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r>
              <a:rPr lang="tr-TR" sz="1417" b="1" dirty="0"/>
              <a:t>Profil Oluşturma</a:t>
            </a:r>
          </a:p>
        </p:txBody>
      </p:sp>
    </p:spTree>
    <p:extLst>
      <p:ext uri="{BB962C8B-B14F-4D97-AF65-F5344CB8AC3E}">
        <p14:creationId xmlns:p14="http://schemas.microsoft.com/office/powerpoint/2010/main" val="319619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1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6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6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6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6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6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1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1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6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6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1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6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3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1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7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0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3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2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5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8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1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9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2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8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1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4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3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6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9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2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5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8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1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4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0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6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9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2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5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8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1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4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7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0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3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6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9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2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5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8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4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7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0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3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6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9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2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4" fill="hold">
                      <p:stCondLst>
                        <p:cond delay="indefinite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9" fill="hold">
                      <p:stCondLst>
                        <p:cond delay="indefinite"/>
                      </p:stCondLst>
                      <p:childTnLst>
                        <p:par>
                          <p:cTn id="690" fill="hold">
                            <p:stCondLst>
                              <p:cond delay="0"/>
                            </p:stCondLst>
                            <p:childTnLst>
                              <p:par>
                                <p:cTn id="6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4" fill="hold">
                      <p:stCondLst>
                        <p:cond delay="indefinite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6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9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4" fill="hold">
                      <p:stCondLst>
                        <p:cond delay="indefinite"/>
                      </p:stCondLst>
                      <p:childTnLst>
                        <p:par>
                          <p:cTn id="715" fill="hold">
                            <p:stCondLst>
                              <p:cond delay="0"/>
                            </p:stCondLst>
                            <p:childTnLst>
                              <p:par>
                                <p:cTn id="7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2" fill="hold">
                      <p:stCondLst>
                        <p:cond delay="indefinite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4" grpId="1"/>
      <p:bldP spid="19" grpId="0"/>
      <p:bldP spid="19" grpId="1"/>
      <p:bldP spid="426" grpId="0"/>
      <p:bldP spid="426" grpId="1"/>
      <p:bldP spid="22" grpId="0"/>
      <p:bldP spid="431" grpId="0"/>
      <p:bldP spid="432" grpId="0"/>
      <p:bldP spid="433" grpId="0"/>
      <p:bldP spid="434" grpId="0"/>
      <p:bldP spid="435" grpId="0"/>
      <p:bldP spid="28" grpId="0" animBg="1"/>
      <p:bldP spid="28" grpId="1" animBg="1"/>
      <p:bldP spid="438" grpId="0"/>
      <p:bldP spid="440" grpId="0" animBg="1"/>
      <p:bldP spid="440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4" grpId="0" animBg="1"/>
      <p:bldP spid="444" grpId="1" animBg="1"/>
      <p:bldP spid="445" grpId="0" animBg="1"/>
      <p:bldP spid="445" grpId="1" animBg="1"/>
      <p:bldP spid="446" grpId="0" animBg="1"/>
      <p:bldP spid="446" grpId="1" animBg="1"/>
      <p:bldP spid="447" grpId="0" animBg="1"/>
      <p:bldP spid="447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1" grpId="0" animBg="1"/>
      <p:bldP spid="451" grpId="1" animBg="1"/>
      <p:bldP spid="452" grpId="0" animBg="1"/>
      <p:bldP spid="452" grpId="1" animBg="1"/>
      <p:bldP spid="453" grpId="0" animBg="1"/>
      <p:bldP spid="453" grpId="1" animBg="1"/>
      <p:bldP spid="454" grpId="0" animBg="1"/>
      <p:bldP spid="454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58" grpId="0" animBg="1"/>
      <p:bldP spid="458" grpId="1" animBg="1"/>
      <p:bldP spid="459" grpId="0" animBg="1"/>
      <p:bldP spid="459" grpId="1" animBg="1"/>
      <p:bldP spid="460" grpId="0" animBg="1"/>
      <p:bldP spid="460" grpId="1" animBg="1"/>
      <p:bldP spid="461" grpId="0" animBg="1"/>
      <p:bldP spid="461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5" grpId="0" animBg="1"/>
      <p:bldP spid="465" grpId="1" animBg="1"/>
      <p:bldP spid="466" grpId="0" animBg="1"/>
      <p:bldP spid="466" grpId="1" animBg="1"/>
      <p:bldP spid="467" grpId="0" animBg="1"/>
      <p:bldP spid="467" grpId="1" animBg="1"/>
      <p:bldP spid="468" grpId="0" animBg="1"/>
      <p:bldP spid="468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2" grpId="0" animBg="1"/>
      <p:bldP spid="472" grpId="1" animBg="1"/>
      <p:bldP spid="473" grpId="0" animBg="1"/>
      <p:bldP spid="473" grpId="1" animBg="1"/>
      <p:bldP spid="474" grpId="0" animBg="1"/>
      <p:bldP spid="474" grpId="1" animBg="1"/>
      <p:bldP spid="475" grpId="0" animBg="1"/>
      <p:bldP spid="475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79" grpId="0" animBg="1"/>
      <p:bldP spid="479" grpId="1" animBg="1"/>
      <p:bldP spid="480" grpId="0" animBg="1"/>
      <p:bldP spid="480" grpId="1" animBg="1"/>
      <p:bldP spid="481" grpId="0" animBg="1"/>
      <p:bldP spid="481" grpId="1" animBg="1"/>
      <p:bldP spid="482" grpId="0" animBg="1"/>
      <p:bldP spid="482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86" grpId="0" animBg="1"/>
      <p:bldP spid="486" grpId="1" animBg="1"/>
      <p:bldP spid="487" grpId="0" animBg="1"/>
      <p:bldP spid="487" grpId="1" animBg="1"/>
      <p:bldP spid="488" grpId="0" animBg="1"/>
      <p:bldP spid="488" grpId="1" animBg="1"/>
      <p:bldP spid="489" grpId="0" animBg="1"/>
      <p:bldP spid="489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3" grpId="0" animBg="1"/>
      <p:bldP spid="493" grpId="1" animBg="1"/>
      <p:bldP spid="494" grpId="0" animBg="1"/>
      <p:bldP spid="494" grpId="1" animBg="1"/>
      <p:bldP spid="495" grpId="0" animBg="1"/>
      <p:bldP spid="495" grpId="1" animBg="1"/>
      <p:bldP spid="496" grpId="0" animBg="1"/>
      <p:bldP spid="496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0" grpId="0" animBg="1"/>
      <p:bldP spid="500" grpId="1" animBg="1"/>
      <p:bldP spid="501" grpId="0" animBg="1"/>
      <p:bldP spid="501" grpId="1" animBg="1"/>
      <p:bldP spid="502" grpId="0" animBg="1"/>
      <p:bldP spid="502" grpId="1" animBg="1"/>
      <p:bldP spid="503" grpId="0" animBg="1"/>
      <p:bldP spid="503" grpId="1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504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Resim 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81" y="1060866"/>
            <a:ext cx="9121527" cy="5044812"/>
          </a:xfrm>
          <a:prstGeom prst="rect">
            <a:avLst/>
          </a:prstGeom>
        </p:spPr>
      </p:pic>
      <p:cxnSp>
        <p:nvCxnSpPr>
          <p:cNvPr id="421" name="Düz Bağlayıcı 420"/>
          <p:cNvCxnSpPr/>
          <p:nvPr/>
        </p:nvCxnSpPr>
        <p:spPr>
          <a:xfrm>
            <a:off x="779125" y="5937885"/>
            <a:ext cx="16257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Düz Bağlayıcı 4"/>
          <p:cNvCxnSpPr/>
          <p:nvPr/>
        </p:nvCxnSpPr>
        <p:spPr>
          <a:xfrm flipV="1">
            <a:off x="779124" y="5829626"/>
            <a:ext cx="0" cy="1067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Düz Bağlayıcı 421"/>
          <p:cNvCxnSpPr/>
          <p:nvPr/>
        </p:nvCxnSpPr>
        <p:spPr>
          <a:xfrm flipH="1" flipV="1">
            <a:off x="2400379" y="5834471"/>
            <a:ext cx="1593" cy="1021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etin kutusu 10"/>
          <p:cNvSpPr txBox="1"/>
          <p:nvPr/>
        </p:nvSpPr>
        <p:spPr>
          <a:xfrm>
            <a:off x="688187" y="5666406"/>
            <a:ext cx="1984839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87" dirty="0"/>
              <a:t>0                                                                     1 km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98137" y="1354088"/>
            <a:ext cx="7354543" cy="4193914"/>
            <a:chOff x="124639" y="577013"/>
            <a:chExt cx="9340647" cy="5326486"/>
          </a:xfrm>
        </p:grpSpPr>
        <p:cxnSp>
          <p:nvCxnSpPr>
            <p:cNvPr id="418" name="Düz Bağlayıcı 417"/>
            <p:cNvCxnSpPr/>
            <p:nvPr/>
          </p:nvCxnSpPr>
          <p:spPr>
            <a:xfrm flipV="1">
              <a:off x="851932" y="5696724"/>
              <a:ext cx="8589093" cy="259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Düz Bağlayıcı 418"/>
            <p:cNvCxnSpPr/>
            <p:nvPr/>
          </p:nvCxnSpPr>
          <p:spPr>
            <a:xfrm flipH="1" flipV="1">
              <a:off x="856741" y="665480"/>
              <a:ext cx="8688" cy="50469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Düz Bağlayıcı 419"/>
            <p:cNvCxnSpPr/>
            <p:nvPr/>
          </p:nvCxnSpPr>
          <p:spPr>
            <a:xfrm flipV="1">
              <a:off x="9446177" y="665480"/>
              <a:ext cx="19109" cy="50469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üz Bağlayıcı 20"/>
            <p:cNvCxnSpPr/>
            <p:nvPr/>
          </p:nvCxnSpPr>
          <p:spPr>
            <a:xfrm flipH="1">
              <a:off x="676656" y="5731714"/>
              <a:ext cx="19737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Düz Bağlayıcı 426"/>
            <p:cNvCxnSpPr/>
            <p:nvPr/>
          </p:nvCxnSpPr>
          <p:spPr>
            <a:xfrm flipH="1">
              <a:off x="654555" y="4969714"/>
              <a:ext cx="19737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Düz Bağlayıcı 427"/>
            <p:cNvCxnSpPr/>
            <p:nvPr/>
          </p:nvCxnSpPr>
          <p:spPr>
            <a:xfrm flipH="1">
              <a:off x="670382" y="4195522"/>
              <a:ext cx="19737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Düz Bağlayıcı 428"/>
            <p:cNvCxnSpPr/>
            <p:nvPr/>
          </p:nvCxnSpPr>
          <p:spPr>
            <a:xfrm flipH="1">
              <a:off x="676656" y="3410662"/>
              <a:ext cx="19737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Düz Bağlayıcı 429"/>
            <p:cNvCxnSpPr/>
            <p:nvPr/>
          </p:nvCxnSpPr>
          <p:spPr>
            <a:xfrm flipH="1">
              <a:off x="668050" y="2637232"/>
              <a:ext cx="19737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Metin kutusu 21"/>
            <p:cNvSpPr txBox="1"/>
            <p:nvPr/>
          </p:nvSpPr>
          <p:spPr>
            <a:xfrm>
              <a:off x="153825" y="5570833"/>
              <a:ext cx="600996" cy="332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102" dirty="0"/>
                <a:t>1000</a:t>
              </a:r>
            </a:p>
          </p:txBody>
        </p:sp>
        <p:sp>
          <p:nvSpPr>
            <p:cNvPr id="431" name="Metin kutusu 430"/>
            <p:cNvSpPr txBox="1"/>
            <p:nvPr/>
          </p:nvSpPr>
          <p:spPr>
            <a:xfrm>
              <a:off x="161525" y="4808952"/>
              <a:ext cx="600996" cy="332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102" dirty="0"/>
                <a:t>1200</a:t>
              </a:r>
            </a:p>
          </p:txBody>
        </p:sp>
        <p:sp>
          <p:nvSpPr>
            <p:cNvPr id="432" name="Metin kutusu 431"/>
            <p:cNvSpPr txBox="1"/>
            <p:nvPr/>
          </p:nvSpPr>
          <p:spPr>
            <a:xfrm>
              <a:off x="161524" y="4046953"/>
              <a:ext cx="600996" cy="332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102" dirty="0"/>
                <a:t>1400</a:t>
              </a:r>
            </a:p>
          </p:txBody>
        </p:sp>
        <p:sp>
          <p:nvSpPr>
            <p:cNvPr id="433" name="Metin kutusu 432"/>
            <p:cNvSpPr txBox="1"/>
            <p:nvPr/>
          </p:nvSpPr>
          <p:spPr>
            <a:xfrm>
              <a:off x="191651" y="3267143"/>
              <a:ext cx="600996" cy="332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102" dirty="0"/>
                <a:t>1600</a:t>
              </a:r>
            </a:p>
          </p:txBody>
        </p:sp>
        <p:sp>
          <p:nvSpPr>
            <p:cNvPr id="434" name="Metin kutusu 433"/>
            <p:cNvSpPr txBox="1"/>
            <p:nvPr/>
          </p:nvSpPr>
          <p:spPr>
            <a:xfrm>
              <a:off x="161523" y="2488068"/>
              <a:ext cx="600996" cy="332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102" dirty="0"/>
                <a:t>1800</a:t>
              </a:r>
            </a:p>
          </p:txBody>
        </p:sp>
        <p:sp>
          <p:nvSpPr>
            <p:cNvPr id="435" name="Metin kutusu 434"/>
            <p:cNvSpPr txBox="1"/>
            <p:nvPr/>
          </p:nvSpPr>
          <p:spPr>
            <a:xfrm>
              <a:off x="161522" y="1708344"/>
              <a:ext cx="600996" cy="332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102" dirty="0"/>
                <a:t>2000</a:t>
              </a:r>
            </a:p>
          </p:txBody>
        </p:sp>
        <p:cxnSp>
          <p:nvCxnSpPr>
            <p:cNvPr id="436" name="Düz Bağlayıcı 435"/>
            <p:cNvCxnSpPr/>
            <p:nvPr/>
          </p:nvCxnSpPr>
          <p:spPr>
            <a:xfrm flipH="1">
              <a:off x="668050" y="1867612"/>
              <a:ext cx="19737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Metin kutusu 437"/>
            <p:cNvSpPr txBox="1"/>
            <p:nvPr/>
          </p:nvSpPr>
          <p:spPr>
            <a:xfrm>
              <a:off x="124639" y="757829"/>
              <a:ext cx="600996" cy="548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102" dirty="0"/>
                <a:t>m</a:t>
              </a:r>
            </a:p>
            <a:p>
              <a:pPr algn="ctr"/>
              <a:r>
                <a:rPr lang="tr-TR" sz="1102" dirty="0"/>
                <a:t>2200</a:t>
              </a:r>
            </a:p>
          </p:txBody>
        </p:sp>
        <p:cxnSp>
          <p:nvCxnSpPr>
            <p:cNvPr id="439" name="Düz Bağlayıcı 438"/>
            <p:cNvCxnSpPr/>
            <p:nvPr/>
          </p:nvCxnSpPr>
          <p:spPr>
            <a:xfrm flipH="1">
              <a:off x="676656" y="1105613"/>
              <a:ext cx="19737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up 1"/>
            <p:cNvGrpSpPr/>
            <p:nvPr/>
          </p:nvGrpSpPr>
          <p:grpSpPr>
            <a:xfrm>
              <a:off x="877824" y="1322040"/>
              <a:ext cx="8555736" cy="4309140"/>
              <a:chOff x="877824" y="1322040"/>
              <a:chExt cx="8555736" cy="4309140"/>
            </a:xfrm>
          </p:grpSpPr>
          <p:sp>
            <p:nvSpPr>
              <p:cNvPr id="31" name="Serbest Form 30"/>
              <p:cNvSpPr/>
              <p:nvPr/>
            </p:nvSpPr>
            <p:spPr>
              <a:xfrm>
                <a:off x="877824" y="3566160"/>
                <a:ext cx="981456" cy="1609344"/>
              </a:xfrm>
              <a:custGeom>
                <a:avLst/>
                <a:gdLst>
                  <a:gd name="connsiteX0" fmla="*/ 0 w 981456"/>
                  <a:gd name="connsiteY0" fmla="*/ 1609344 h 1609344"/>
                  <a:gd name="connsiteX1" fmla="*/ 91440 w 981456"/>
                  <a:gd name="connsiteY1" fmla="*/ 1566672 h 1609344"/>
                  <a:gd name="connsiteX2" fmla="*/ 176784 w 981456"/>
                  <a:gd name="connsiteY2" fmla="*/ 1402080 h 1609344"/>
                  <a:gd name="connsiteX3" fmla="*/ 298704 w 981456"/>
                  <a:gd name="connsiteY3" fmla="*/ 1249680 h 1609344"/>
                  <a:gd name="connsiteX4" fmla="*/ 536448 w 981456"/>
                  <a:gd name="connsiteY4" fmla="*/ 1078992 h 1609344"/>
                  <a:gd name="connsiteX5" fmla="*/ 609600 w 981456"/>
                  <a:gd name="connsiteY5" fmla="*/ 920496 h 1609344"/>
                  <a:gd name="connsiteX6" fmla="*/ 670560 w 981456"/>
                  <a:gd name="connsiteY6" fmla="*/ 786384 h 1609344"/>
                  <a:gd name="connsiteX7" fmla="*/ 737616 w 981456"/>
                  <a:gd name="connsiteY7" fmla="*/ 633984 h 1609344"/>
                  <a:gd name="connsiteX8" fmla="*/ 780288 w 981456"/>
                  <a:gd name="connsiteY8" fmla="*/ 475488 h 1609344"/>
                  <a:gd name="connsiteX9" fmla="*/ 829056 w 981456"/>
                  <a:gd name="connsiteY9" fmla="*/ 323088 h 1609344"/>
                  <a:gd name="connsiteX10" fmla="*/ 877824 w 981456"/>
                  <a:gd name="connsiteY10" fmla="*/ 146304 h 1609344"/>
                  <a:gd name="connsiteX11" fmla="*/ 981456 w 981456"/>
                  <a:gd name="connsiteY11" fmla="*/ 0 h 160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1456" h="1609344">
                    <a:moveTo>
                      <a:pt x="0" y="1609344"/>
                    </a:moveTo>
                    <a:cubicBezTo>
                      <a:pt x="30988" y="1605280"/>
                      <a:pt x="61976" y="1601216"/>
                      <a:pt x="91440" y="1566672"/>
                    </a:cubicBezTo>
                    <a:cubicBezTo>
                      <a:pt x="120904" y="1532128"/>
                      <a:pt x="142240" y="1454912"/>
                      <a:pt x="176784" y="1402080"/>
                    </a:cubicBezTo>
                    <a:cubicBezTo>
                      <a:pt x="211328" y="1349248"/>
                      <a:pt x="238760" y="1303528"/>
                      <a:pt x="298704" y="1249680"/>
                    </a:cubicBezTo>
                    <a:cubicBezTo>
                      <a:pt x="358648" y="1195832"/>
                      <a:pt x="484632" y="1133856"/>
                      <a:pt x="536448" y="1078992"/>
                    </a:cubicBezTo>
                    <a:cubicBezTo>
                      <a:pt x="588264" y="1024128"/>
                      <a:pt x="587248" y="969264"/>
                      <a:pt x="609600" y="920496"/>
                    </a:cubicBezTo>
                    <a:cubicBezTo>
                      <a:pt x="631952" y="871728"/>
                      <a:pt x="649224" y="834136"/>
                      <a:pt x="670560" y="786384"/>
                    </a:cubicBezTo>
                    <a:cubicBezTo>
                      <a:pt x="691896" y="738632"/>
                      <a:pt x="719328" y="685800"/>
                      <a:pt x="737616" y="633984"/>
                    </a:cubicBezTo>
                    <a:cubicBezTo>
                      <a:pt x="755904" y="582168"/>
                      <a:pt x="765048" y="527304"/>
                      <a:pt x="780288" y="475488"/>
                    </a:cubicBezTo>
                    <a:cubicBezTo>
                      <a:pt x="795528" y="423672"/>
                      <a:pt x="812800" y="377952"/>
                      <a:pt x="829056" y="323088"/>
                    </a:cubicBezTo>
                    <a:cubicBezTo>
                      <a:pt x="845312" y="268224"/>
                      <a:pt x="852424" y="200152"/>
                      <a:pt x="877824" y="146304"/>
                    </a:cubicBezTo>
                    <a:cubicBezTo>
                      <a:pt x="903224" y="92456"/>
                      <a:pt x="958088" y="28448"/>
                      <a:pt x="981456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417"/>
              </a:p>
            </p:txBody>
          </p:sp>
          <p:sp>
            <p:nvSpPr>
              <p:cNvPr id="32" name="Serbest Form 31"/>
              <p:cNvSpPr/>
              <p:nvPr/>
            </p:nvSpPr>
            <p:spPr>
              <a:xfrm>
                <a:off x="1855470" y="3337462"/>
                <a:ext cx="1440180" cy="236318"/>
              </a:xfrm>
              <a:custGeom>
                <a:avLst/>
                <a:gdLst>
                  <a:gd name="connsiteX0" fmla="*/ 0 w 1440180"/>
                  <a:gd name="connsiteY0" fmla="*/ 236318 h 236318"/>
                  <a:gd name="connsiteX1" fmla="*/ 125730 w 1440180"/>
                  <a:gd name="connsiteY1" fmla="*/ 87728 h 236318"/>
                  <a:gd name="connsiteX2" fmla="*/ 384810 w 1440180"/>
                  <a:gd name="connsiteY2" fmla="*/ 98 h 236318"/>
                  <a:gd name="connsiteX3" fmla="*/ 693420 w 1440180"/>
                  <a:gd name="connsiteY3" fmla="*/ 72488 h 236318"/>
                  <a:gd name="connsiteX4" fmla="*/ 952500 w 1440180"/>
                  <a:gd name="connsiteY4" fmla="*/ 167738 h 236318"/>
                  <a:gd name="connsiteX5" fmla="*/ 1192530 w 1440180"/>
                  <a:gd name="connsiteY5" fmla="*/ 76298 h 236318"/>
                  <a:gd name="connsiteX6" fmla="*/ 1249680 w 1440180"/>
                  <a:gd name="connsiteY6" fmla="*/ 34388 h 236318"/>
                  <a:gd name="connsiteX7" fmla="*/ 1299210 w 1440180"/>
                  <a:gd name="connsiteY7" fmla="*/ 72488 h 236318"/>
                  <a:gd name="connsiteX8" fmla="*/ 1379220 w 1440180"/>
                  <a:gd name="connsiteY8" fmla="*/ 125828 h 236318"/>
                  <a:gd name="connsiteX9" fmla="*/ 1440180 w 1440180"/>
                  <a:gd name="connsiteY9" fmla="*/ 72488 h 236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40180" h="236318">
                    <a:moveTo>
                      <a:pt x="0" y="236318"/>
                    </a:moveTo>
                    <a:cubicBezTo>
                      <a:pt x="30797" y="181708"/>
                      <a:pt x="61595" y="127098"/>
                      <a:pt x="125730" y="87728"/>
                    </a:cubicBezTo>
                    <a:cubicBezTo>
                      <a:pt x="189865" y="48358"/>
                      <a:pt x="290195" y="2638"/>
                      <a:pt x="384810" y="98"/>
                    </a:cubicBezTo>
                    <a:cubicBezTo>
                      <a:pt x="479425" y="-2442"/>
                      <a:pt x="598805" y="44548"/>
                      <a:pt x="693420" y="72488"/>
                    </a:cubicBezTo>
                    <a:cubicBezTo>
                      <a:pt x="788035" y="100428"/>
                      <a:pt x="869315" y="167103"/>
                      <a:pt x="952500" y="167738"/>
                    </a:cubicBezTo>
                    <a:cubicBezTo>
                      <a:pt x="1035685" y="168373"/>
                      <a:pt x="1143000" y="98523"/>
                      <a:pt x="1192530" y="76298"/>
                    </a:cubicBezTo>
                    <a:cubicBezTo>
                      <a:pt x="1242060" y="54073"/>
                      <a:pt x="1231900" y="35023"/>
                      <a:pt x="1249680" y="34388"/>
                    </a:cubicBezTo>
                    <a:cubicBezTo>
                      <a:pt x="1267460" y="33753"/>
                      <a:pt x="1277620" y="57248"/>
                      <a:pt x="1299210" y="72488"/>
                    </a:cubicBezTo>
                    <a:cubicBezTo>
                      <a:pt x="1320800" y="87728"/>
                      <a:pt x="1355725" y="125828"/>
                      <a:pt x="1379220" y="125828"/>
                    </a:cubicBezTo>
                    <a:cubicBezTo>
                      <a:pt x="1402715" y="125828"/>
                      <a:pt x="1421447" y="99158"/>
                      <a:pt x="1440180" y="7248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417"/>
              </a:p>
            </p:txBody>
          </p:sp>
          <p:sp>
            <p:nvSpPr>
              <p:cNvPr id="33" name="Serbest Form 32"/>
              <p:cNvSpPr/>
              <p:nvPr/>
            </p:nvSpPr>
            <p:spPr>
              <a:xfrm>
                <a:off x="3295650" y="1870710"/>
                <a:ext cx="769620" cy="1546860"/>
              </a:xfrm>
              <a:custGeom>
                <a:avLst/>
                <a:gdLst>
                  <a:gd name="connsiteX0" fmla="*/ 0 w 769620"/>
                  <a:gd name="connsiteY0" fmla="*/ 1546860 h 1546860"/>
                  <a:gd name="connsiteX1" fmla="*/ 87630 w 769620"/>
                  <a:gd name="connsiteY1" fmla="*/ 1398270 h 1546860"/>
                  <a:gd name="connsiteX2" fmla="*/ 160020 w 769620"/>
                  <a:gd name="connsiteY2" fmla="*/ 1234440 h 1546860"/>
                  <a:gd name="connsiteX3" fmla="*/ 228600 w 769620"/>
                  <a:gd name="connsiteY3" fmla="*/ 1074420 h 1546860"/>
                  <a:gd name="connsiteX4" fmla="*/ 316230 w 769620"/>
                  <a:gd name="connsiteY4" fmla="*/ 929640 h 1546860"/>
                  <a:gd name="connsiteX5" fmla="*/ 483870 w 769620"/>
                  <a:gd name="connsiteY5" fmla="*/ 758190 h 1546860"/>
                  <a:gd name="connsiteX6" fmla="*/ 537210 w 769620"/>
                  <a:gd name="connsiteY6" fmla="*/ 617220 h 1546860"/>
                  <a:gd name="connsiteX7" fmla="*/ 605790 w 769620"/>
                  <a:gd name="connsiteY7" fmla="*/ 472440 h 1546860"/>
                  <a:gd name="connsiteX8" fmla="*/ 624840 w 769620"/>
                  <a:gd name="connsiteY8" fmla="*/ 308610 h 1546860"/>
                  <a:gd name="connsiteX9" fmla="*/ 678180 w 769620"/>
                  <a:gd name="connsiteY9" fmla="*/ 156210 h 1546860"/>
                  <a:gd name="connsiteX10" fmla="*/ 769620 w 769620"/>
                  <a:gd name="connsiteY10" fmla="*/ 0 h 1546860"/>
                  <a:gd name="connsiteX0" fmla="*/ 0 w 769620"/>
                  <a:gd name="connsiteY0" fmla="*/ 1546860 h 1546860"/>
                  <a:gd name="connsiteX1" fmla="*/ 87630 w 769620"/>
                  <a:gd name="connsiteY1" fmla="*/ 1398270 h 1546860"/>
                  <a:gd name="connsiteX2" fmla="*/ 160020 w 769620"/>
                  <a:gd name="connsiteY2" fmla="*/ 1234440 h 1546860"/>
                  <a:gd name="connsiteX3" fmla="*/ 228600 w 769620"/>
                  <a:gd name="connsiteY3" fmla="*/ 1074420 h 1546860"/>
                  <a:gd name="connsiteX4" fmla="*/ 316230 w 769620"/>
                  <a:gd name="connsiteY4" fmla="*/ 929640 h 1546860"/>
                  <a:gd name="connsiteX5" fmla="*/ 483870 w 769620"/>
                  <a:gd name="connsiteY5" fmla="*/ 758190 h 1546860"/>
                  <a:gd name="connsiteX6" fmla="*/ 537210 w 769620"/>
                  <a:gd name="connsiteY6" fmla="*/ 617220 h 1546860"/>
                  <a:gd name="connsiteX7" fmla="*/ 605790 w 769620"/>
                  <a:gd name="connsiteY7" fmla="*/ 472440 h 1546860"/>
                  <a:gd name="connsiteX8" fmla="*/ 624840 w 769620"/>
                  <a:gd name="connsiteY8" fmla="*/ 308610 h 1546860"/>
                  <a:gd name="connsiteX9" fmla="*/ 678180 w 769620"/>
                  <a:gd name="connsiteY9" fmla="*/ 156210 h 1546860"/>
                  <a:gd name="connsiteX10" fmla="*/ 721995 w 769620"/>
                  <a:gd name="connsiteY10" fmla="*/ 76200 h 1546860"/>
                  <a:gd name="connsiteX11" fmla="*/ 769620 w 769620"/>
                  <a:gd name="connsiteY11" fmla="*/ 0 h 1546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9620" h="1546860">
                    <a:moveTo>
                      <a:pt x="0" y="1546860"/>
                    </a:moveTo>
                    <a:cubicBezTo>
                      <a:pt x="30480" y="1498600"/>
                      <a:pt x="60960" y="1450340"/>
                      <a:pt x="87630" y="1398270"/>
                    </a:cubicBezTo>
                    <a:cubicBezTo>
                      <a:pt x="114300" y="1346200"/>
                      <a:pt x="136525" y="1288415"/>
                      <a:pt x="160020" y="1234440"/>
                    </a:cubicBezTo>
                    <a:cubicBezTo>
                      <a:pt x="183515" y="1180465"/>
                      <a:pt x="202565" y="1125220"/>
                      <a:pt x="228600" y="1074420"/>
                    </a:cubicBezTo>
                    <a:cubicBezTo>
                      <a:pt x="254635" y="1023620"/>
                      <a:pt x="273685" y="982345"/>
                      <a:pt x="316230" y="929640"/>
                    </a:cubicBezTo>
                    <a:cubicBezTo>
                      <a:pt x="358775" y="876935"/>
                      <a:pt x="447040" y="810260"/>
                      <a:pt x="483870" y="758190"/>
                    </a:cubicBezTo>
                    <a:cubicBezTo>
                      <a:pt x="520700" y="706120"/>
                      <a:pt x="516890" y="664845"/>
                      <a:pt x="537210" y="617220"/>
                    </a:cubicBezTo>
                    <a:cubicBezTo>
                      <a:pt x="557530" y="569595"/>
                      <a:pt x="591185" y="523875"/>
                      <a:pt x="605790" y="472440"/>
                    </a:cubicBezTo>
                    <a:cubicBezTo>
                      <a:pt x="620395" y="421005"/>
                      <a:pt x="612775" y="361315"/>
                      <a:pt x="624840" y="308610"/>
                    </a:cubicBezTo>
                    <a:cubicBezTo>
                      <a:pt x="636905" y="255905"/>
                      <a:pt x="661988" y="194945"/>
                      <a:pt x="678180" y="156210"/>
                    </a:cubicBezTo>
                    <a:cubicBezTo>
                      <a:pt x="694372" y="117475"/>
                      <a:pt x="706755" y="102235"/>
                      <a:pt x="721995" y="76200"/>
                    </a:cubicBezTo>
                    <a:cubicBezTo>
                      <a:pt x="737235" y="50165"/>
                      <a:pt x="754063" y="5080"/>
                      <a:pt x="76962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417"/>
              </a:p>
            </p:txBody>
          </p:sp>
          <p:sp>
            <p:nvSpPr>
              <p:cNvPr id="34" name="Serbest Form 33"/>
              <p:cNvSpPr/>
              <p:nvPr/>
            </p:nvSpPr>
            <p:spPr>
              <a:xfrm>
                <a:off x="4057650" y="1322040"/>
                <a:ext cx="2103120" cy="1322100"/>
              </a:xfrm>
              <a:custGeom>
                <a:avLst/>
                <a:gdLst>
                  <a:gd name="connsiteX0" fmla="*/ 0 w 2103120"/>
                  <a:gd name="connsiteY0" fmla="*/ 563910 h 1322100"/>
                  <a:gd name="connsiteX1" fmla="*/ 163830 w 2103120"/>
                  <a:gd name="connsiteY1" fmla="*/ 396270 h 1322100"/>
                  <a:gd name="connsiteX2" fmla="*/ 232410 w 2103120"/>
                  <a:gd name="connsiteY2" fmla="*/ 236250 h 1322100"/>
                  <a:gd name="connsiteX3" fmla="*/ 304800 w 2103120"/>
                  <a:gd name="connsiteY3" fmla="*/ 83850 h 1322100"/>
                  <a:gd name="connsiteX4" fmla="*/ 400050 w 2103120"/>
                  <a:gd name="connsiteY4" fmla="*/ 30 h 1322100"/>
                  <a:gd name="connsiteX5" fmla="*/ 541020 w 2103120"/>
                  <a:gd name="connsiteY5" fmla="*/ 76230 h 1322100"/>
                  <a:gd name="connsiteX6" fmla="*/ 613410 w 2103120"/>
                  <a:gd name="connsiteY6" fmla="*/ 236250 h 1322100"/>
                  <a:gd name="connsiteX7" fmla="*/ 830580 w 2103120"/>
                  <a:gd name="connsiteY7" fmla="*/ 381030 h 1322100"/>
                  <a:gd name="connsiteX8" fmla="*/ 948690 w 2103120"/>
                  <a:gd name="connsiteY8" fmla="*/ 544860 h 1322100"/>
                  <a:gd name="connsiteX9" fmla="*/ 1047750 w 2103120"/>
                  <a:gd name="connsiteY9" fmla="*/ 701070 h 1322100"/>
                  <a:gd name="connsiteX10" fmla="*/ 1196340 w 2103120"/>
                  <a:gd name="connsiteY10" fmla="*/ 861090 h 1322100"/>
                  <a:gd name="connsiteX11" fmla="*/ 1573530 w 2103120"/>
                  <a:gd name="connsiteY11" fmla="*/ 1021110 h 1322100"/>
                  <a:gd name="connsiteX12" fmla="*/ 1691640 w 2103120"/>
                  <a:gd name="connsiteY12" fmla="*/ 1074450 h 1322100"/>
                  <a:gd name="connsiteX13" fmla="*/ 1783080 w 2103120"/>
                  <a:gd name="connsiteY13" fmla="*/ 1024920 h 1322100"/>
                  <a:gd name="connsiteX14" fmla="*/ 1828800 w 2103120"/>
                  <a:gd name="connsiteY14" fmla="*/ 960150 h 1322100"/>
                  <a:gd name="connsiteX15" fmla="*/ 1863090 w 2103120"/>
                  <a:gd name="connsiteY15" fmla="*/ 1017300 h 1322100"/>
                  <a:gd name="connsiteX16" fmla="*/ 1954530 w 2103120"/>
                  <a:gd name="connsiteY16" fmla="*/ 1158270 h 1322100"/>
                  <a:gd name="connsiteX17" fmla="*/ 2103120 w 2103120"/>
                  <a:gd name="connsiteY17" fmla="*/ 1322100 h 132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03120" h="1322100">
                    <a:moveTo>
                      <a:pt x="0" y="563910"/>
                    </a:moveTo>
                    <a:cubicBezTo>
                      <a:pt x="62547" y="507395"/>
                      <a:pt x="125095" y="450880"/>
                      <a:pt x="163830" y="396270"/>
                    </a:cubicBezTo>
                    <a:cubicBezTo>
                      <a:pt x="202565" y="341660"/>
                      <a:pt x="208915" y="288320"/>
                      <a:pt x="232410" y="236250"/>
                    </a:cubicBezTo>
                    <a:cubicBezTo>
                      <a:pt x="255905" y="184180"/>
                      <a:pt x="276860" y="123220"/>
                      <a:pt x="304800" y="83850"/>
                    </a:cubicBezTo>
                    <a:cubicBezTo>
                      <a:pt x="332740" y="44480"/>
                      <a:pt x="360680" y="1300"/>
                      <a:pt x="400050" y="30"/>
                    </a:cubicBezTo>
                    <a:cubicBezTo>
                      <a:pt x="439420" y="-1240"/>
                      <a:pt x="505460" y="36860"/>
                      <a:pt x="541020" y="76230"/>
                    </a:cubicBezTo>
                    <a:cubicBezTo>
                      <a:pt x="576580" y="115600"/>
                      <a:pt x="565150" y="185450"/>
                      <a:pt x="613410" y="236250"/>
                    </a:cubicBezTo>
                    <a:cubicBezTo>
                      <a:pt x="661670" y="287050"/>
                      <a:pt x="774700" y="329595"/>
                      <a:pt x="830580" y="381030"/>
                    </a:cubicBezTo>
                    <a:cubicBezTo>
                      <a:pt x="886460" y="432465"/>
                      <a:pt x="912495" y="491520"/>
                      <a:pt x="948690" y="544860"/>
                    </a:cubicBezTo>
                    <a:cubicBezTo>
                      <a:pt x="984885" y="598200"/>
                      <a:pt x="1006475" y="648365"/>
                      <a:pt x="1047750" y="701070"/>
                    </a:cubicBezTo>
                    <a:cubicBezTo>
                      <a:pt x="1089025" y="753775"/>
                      <a:pt x="1108710" y="807750"/>
                      <a:pt x="1196340" y="861090"/>
                    </a:cubicBezTo>
                    <a:cubicBezTo>
                      <a:pt x="1283970" y="914430"/>
                      <a:pt x="1490980" y="985550"/>
                      <a:pt x="1573530" y="1021110"/>
                    </a:cubicBezTo>
                    <a:cubicBezTo>
                      <a:pt x="1656080" y="1056670"/>
                      <a:pt x="1656715" y="1073815"/>
                      <a:pt x="1691640" y="1074450"/>
                    </a:cubicBezTo>
                    <a:cubicBezTo>
                      <a:pt x="1726565" y="1075085"/>
                      <a:pt x="1760220" y="1043970"/>
                      <a:pt x="1783080" y="1024920"/>
                    </a:cubicBezTo>
                    <a:cubicBezTo>
                      <a:pt x="1805940" y="1005870"/>
                      <a:pt x="1815465" y="961420"/>
                      <a:pt x="1828800" y="960150"/>
                    </a:cubicBezTo>
                    <a:cubicBezTo>
                      <a:pt x="1842135" y="958880"/>
                      <a:pt x="1842135" y="984280"/>
                      <a:pt x="1863090" y="1017300"/>
                    </a:cubicBezTo>
                    <a:cubicBezTo>
                      <a:pt x="1884045" y="1050320"/>
                      <a:pt x="1914525" y="1107470"/>
                      <a:pt x="1954530" y="1158270"/>
                    </a:cubicBezTo>
                    <a:cubicBezTo>
                      <a:pt x="1994535" y="1209070"/>
                      <a:pt x="2048827" y="1265585"/>
                      <a:pt x="2103120" y="13221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417"/>
              </a:p>
            </p:txBody>
          </p:sp>
          <p:sp>
            <p:nvSpPr>
              <p:cNvPr id="35" name="Serbest Form 34"/>
              <p:cNvSpPr/>
              <p:nvPr/>
            </p:nvSpPr>
            <p:spPr>
              <a:xfrm>
                <a:off x="6164580" y="2640330"/>
                <a:ext cx="2087880" cy="1024947"/>
              </a:xfrm>
              <a:custGeom>
                <a:avLst/>
                <a:gdLst>
                  <a:gd name="connsiteX0" fmla="*/ 0 w 2087880"/>
                  <a:gd name="connsiteY0" fmla="*/ 0 h 1024947"/>
                  <a:gd name="connsiteX1" fmla="*/ 80010 w 2087880"/>
                  <a:gd name="connsiteY1" fmla="*/ 152400 h 1024947"/>
                  <a:gd name="connsiteX2" fmla="*/ 156210 w 2087880"/>
                  <a:gd name="connsiteY2" fmla="*/ 320040 h 1024947"/>
                  <a:gd name="connsiteX3" fmla="*/ 224790 w 2087880"/>
                  <a:gd name="connsiteY3" fmla="*/ 464820 h 1024947"/>
                  <a:gd name="connsiteX4" fmla="*/ 255270 w 2087880"/>
                  <a:gd name="connsiteY4" fmla="*/ 621030 h 1024947"/>
                  <a:gd name="connsiteX5" fmla="*/ 285750 w 2087880"/>
                  <a:gd name="connsiteY5" fmla="*/ 784860 h 1024947"/>
                  <a:gd name="connsiteX6" fmla="*/ 327660 w 2087880"/>
                  <a:gd name="connsiteY6" fmla="*/ 941070 h 1024947"/>
                  <a:gd name="connsiteX7" fmla="*/ 605790 w 2087880"/>
                  <a:gd name="connsiteY7" fmla="*/ 1024890 h 1024947"/>
                  <a:gd name="connsiteX8" fmla="*/ 849630 w 2087880"/>
                  <a:gd name="connsiteY8" fmla="*/ 929640 h 1024947"/>
                  <a:gd name="connsiteX9" fmla="*/ 1055370 w 2087880"/>
                  <a:gd name="connsiteY9" fmla="*/ 773430 h 1024947"/>
                  <a:gd name="connsiteX10" fmla="*/ 1097280 w 2087880"/>
                  <a:gd name="connsiteY10" fmla="*/ 723900 h 1024947"/>
                  <a:gd name="connsiteX11" fmla="*/ 1135380 w 2087880"/>
                  <a:gd name="connsiteY11" fmla="*/ 788670 h 1024947"/>
                  <a:gd name="connsiteX12" fmla="*/ 1306830 w 2087880"/>
                  <a:gd name="connsiteY12" fmla="*/ 925830 h 1024947"/>
                  <a:gd name="connsiteX13" fmla="*/ 1459230 w 2087880"/>
                  <a:gd name="connsiteY13" fmla="*/ 1021080 h 1024947"/>
                  <a:gd name="connsiteX14" fmla="*/ 1653540 w 2087880"/>
                  <a:gd name="connsiteY14" fmla="*/ 925830 h 1024947"/>
                  <a:gd name="connsiteX15" fmla="*/ 1885950 w 2087880"/>
                  <a:gd name="connsiteY15" fmla="*/ 807720 h 1024947"/>
                  <a:gd name="connsiteX16" fmla="*/ 2087880 w 2087880"/>
                  <a:gd name="connsiteY16" fmla="*/ 937260 h 1024947"/>
                  <a:gd name="connsiteX0" fmla="*/ 0 w 2087880"/>
                  <a:gd name="connsiteY0" fmla="*/ 0 h 1024947"/>
                  <a:gd name="connsiteX1" fmla="*/ 80010 w 2087880"/>
                  <a:gd name="connsiteY1" fmla="*/ 152400 h 1024947"/>
                  <a:gd name="connsiteX2" fmla="*/ 156210 w 2087880"/>
                  <a:gd name="connsiteY2" fmla="*/ 320040 h 1024947"/>
                  <a:gd name="connsiteX3" fmla="*/ 224790 w 2087880"/>
                  <a:gd name="connsiteY3" fmla="*/ 464820 h 1024947"/>
                  <a:gd name="connsiteX4" fmla="*/ 255270 w 2087880"/>
                  <a:gd name="connsiteY4" fmla="*/ 621030 h 1024947"/>
                  <a:gd name="connsiteX5" fmla="*/ 285750 w 2087880"/>
                  <a:gd name="connsiteY5" fmla="*/ 784860 h 1024947"/>
                  <a:gd name="connsiteX6" fmla="*/ 327660 w 2087880"/>
                  <a:gd name="connsiteY6" fmla="*/ 941070 h 1024947"/>
                  <a:gd name="connsiteX7" fmla="*/ 605790 w 2087880"/>
                  <a:gd name="connsiteY7" fmla="*/ 1024890 h 1024947"/>
                  <a:gd name="connsiteX8" fmla="*/ 849630 w 2087880"/>
                  <a:gd name="connsiteY8" fmla="*/ 929640 h 1024947"/>
                  <a:gd name="connsiteX9" fmla="*/ 1055370 w 2087880"/>
                  <a:gd name="connsiteY9" fmla="*/ 773430 h 1024947"/>
                  <a:gd name="connsiteX10" fmla="*/ 1093470 w 2087880"/>
                  <a:gd name="connsiteY10" fmla="*/ 750570 h 1024947"/>
                  <a:gd name="connsiteX11" fmla="*/ 1135380 w 2087880"/>
                  <a:gd name="connsiteY11" fmla="*/ 788670 h 1024947"/>
                  <a:gd name="connsiteX12" fmla="*/ 1306830 w 2087880"/>
                  <a:gd name="connsiteY12" fmla="*/ 925830 h 1024947"/>
                  <a:gd name="connsiteX13" fmla="*/ 1459230 w 2087880"/>
                  <a:gd name="connsiteY13" fmla="*/ 1021080 h 1024947"/>
                  <a:gd name="connsiteX14" fmla="*/ 1653540 w 2087880"/>
                  <a:gd name="connsiteY14" fmla="*/ 925830 h 1024947"/>
                  <a:gd name="connsiteX15" fmla="*/ 1885950 w 2087880"/>
                  <a:gd name="connsiteY15" fmla="*/ 807720 h 1024947"/>
                  <a:gd name="connsiteX16" fmla="*/ 2087880 w 2087880"/>
                  <a:gd name="connsiteY16" fmla="*/ 937260 h 1024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87880" h="1024947">
                    <a:moveTo>
                      <a:pt x="0" y="0"/>
                    </a:moveTo>
                    <a:cubicBezTo>
                      <a:pt x="26987" y="49530"/>
                      <a:pt x="53975" y="99060"/>
                      <a:pt x="80010" y="152400"/>
                    </a:cubicBezTo>
                    <a:cubicBezTo>
                      <a:pt x="106045" y="205740"/>
                      <a:pt x="132080" y="267970"/>
                      <a:pt x="156210" y="320040"/>
                    </a:cubicBezTo>
                    <a:cubicBezTo>
                      <a:pt x="180340" y="372110"/>
                      <a:pt x="208280" y="414655"/>
                      <a:pt x="224790" y="464820"/>
                    </a:cubicBezTo>
                    <a:cubicBezTo>
                      <a:pt x="241300" y="514985"/>
                      <a:pt x="245110" y="567690"/>
                      <a:pt x="255270" y="621030"/>
                    </a:cubicBezTo>
                    <a:cubicBezTo>
                      <a:pt x="265430" y="674370"/>
                      <a:pt x="273685" y="731520"/>
                      <a:pt x="285750" y="784860"/>
                    </a:cubicBezTo>
                    <a:cubicBezTo>
                      <a:pt x="297815" y="838200"/>
                      <a:pt x="274320" y="901065"/>
                      <a:pt x="327660" y="941070"/>
                    </a:cubicBezTo>
                    <a:cubicBezTo>
                      <a:pt x="381000" y="981075"/>
                      <a:pt x="518795" y="1026795"/>
                      <a:pt x="605790" y="1024890"/>
                    </a:cubicBezTo>
                    <a:cubicBezTo>
                      <a:pt x="692785" y="1022985"/>
                      <a:pt x="774700" y="971550"/>
                      <a:pt x="849630" y="929640"/>
                    </a:cubicBezTo>
                    <a:cubicBezTo>
                      <a:pt x="924560" y="887730"/>
                      <a:pt x="1014730" y="803275"/>
                      <a:pt x="1055370" y="773430"/>
                    </a:cubicBezTo>
                    <a:cubicBezTo>
                      <a:pt x="1096010" y="743585"/>
                      <a:pt x="1080135" y="748030"/>
                      <a:pt x="1093470" y="750570"/>
                    </a:cubicBezTo>
                    <a:cubicBezTo>
                      <a:pt x="1106805" y="753110"/>
                      <a:pt x="1099820" y="759460"/>
                      <a:pt x="1135380" y="788670"/>
                    </a:cubicBezTo>
                    <a:cubicBezTo>
                      <a:pt x="1170940" y="817880"/>
                      <a:pt x="1252855" y="887095"/>
                      <a:pt x="1306830" y="925830"/>
                    </a:cubicBezTo>
                    <a:cubicBezTo>
                      <a:pt x="1360805" y="964565"/>
                      <a:pt x="1401445" y="1021080"/>
                      <a:pt x="1459230" y="1021080"/>
                    </a:cubicBezTo>
                    <a:cubicBezTo>
                      <a:pt x="1517015" y="1021080"/>
                      <a:pt x="1653540" y="925830"/>
                      <a:pt x="1653540" y="925830"/>
                    </a:cubicBezTo>
                    <a:cubicBezTo>
                      <a:pt x="1724660" y="890270"/>
                      <a:pt x="1813560" y="805815"/>
                      <a:pt x="1885950" y="807720"/>
                    </a:cubicBezTo>
                    <a:cubicBezTo>
                      <a:pt x="1958340" y="809625"/>
                      <a:pt x="2023110" y="873442"/>
                      <a:pt x="2087880" y="93726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417"/>
              </a:p>
            </p:txBody>
          </p:sp>
          <p:sp>
            <p:nvSpPr>
              <p:cNvPr id="36" name="Serbest Form 35"/>
              <p:cNvSpPr/>
              <p:nvPr/>
            </p:nvSpPr>
            <p:spPr>
              <a:xfrm>
                <a:off x="8252460" y="3581400"/>
                <a:ext cx="1181100" cy="2049780"/>
              </a:xfrm>
              <a:custGeom>
                <a:avLst/>
                <a:gdLst>
                  <a:gd name="connsiteX0" fmla="*/ 0 w 1181100"/>
                  <a:gd name="connsiteY0" fmla="*/ 0 h 2049780"/>
                  <a:gd name="connsiteX1" fmla="*/ 64770 w 1181100"/>
                  <a:gd name="connsiteY1" fmla="*/ 156210 h 2049780"/>
                  <a:gd name="connsiteX2" fmla="*/ 102870 w 1181100"/>
                  <a:gd name="connsiteY2" fmla="*/ 304800 h 2049780"/>
                  <a:gd name="connsiteX3" fmla="*/ 148590 w 1181100"/>
                  <a:gd name="connsiteY3" fmla="*/ 464820 h 2049780"/>
                  <a:gd name="connsiteX4" fmla="*/ 190500 w 1181100"/>
                  <a:gd name="connsiteY4" fmla="*/ 628650 h 2049780"/>
                  <a:gd name="connsiteX5" fmla="*/ 236220 w 1181100"/>
                  <a:gd name="connsiteY5" fmla="*/ 773430 h 2049780"/>
                  <a:gd name="connsiteX6" fmla="*/ 289560 w 1181100"/>
                  <a:gd name="connsiteY6" fmla="*/ 929640 h 2049780"/>
                  <a:gd name="connsiteX7" fmla="*/ 369570 w 1181100"/>
                  <a:gd name="connsiteY7" fmla="*/ 1066800 h 2049780"/>
                  <a:gd name="connsiteX8" fmla="*/ 422910 w 1181100"/>
                  <a:gd name="connsiteY8" fmla="*/ 1242060 h 2049780"/>
                  <a:gd name="connsiteX9" fmla="*/ 579120 w 1181100"/>
                  <a:gd name="connsiteY9" fmla="*/ 1398270 h 2049780"/>
                  <a:gd name="connsiteX10" fmla="*/ 742950 w 1181100"/>
                  <a:gd name="connsiteY10" fmla="*/ 1543050 h 2049780"/>
                  <a:gd name="connsiteX11" fmla="*/ 910590 w 1181100"/>
                  <a:gd name="connsiteY11" fmla="*/ 1699260 h 2049780"/>
                  <a:gd name="connsiteX12" fmla="*/ 1024890 w 1181100"/>
                  <a:gd name="connsiteY12" fmla="*/ 1847850 h 2049780"/>
                  <a:gd name="connsiteX13" fmla="*/ 1108710 w 1181100"/>
                  <a:gd name="connsiteY13" fmla="*/ 2004060 h 2049780"/>
                  <a:gd name="connsiteX14" fmla="*/ 1181100 w 1181100"/>
                  <a:gd name="connsiteY14" fmla="*/ 2049780 h 2049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81100" h="2049780">
                    <a:moveTo>
                      <a:pt x="0" y="0"/>
                    </a:moveTo>
                    <a:cubicBezTo>
                      <a:pt x="23812" y="52705"/>
                      <a:pt x="47625" y="105410"/>
                      <a:pt x="64770" y="156210"/>
                    </a:cubicBezTo>
                    <a:cubicBezTo>
                      <a:pt x="81915" y="207010"/>
                      <a:pt x="88900" y="253365"/>
                      <a:pt x="102870" y="304800"/>
                    </a:cubicBezTo>
                    <a:cubicBezTo>
                      <a:pt x="116840" y="356235"/>
                      <a:pt x="133985" y="410845"/>
                      <a:pt x="148590" y="464820"/>
                    </a:cubicBezTo>
                    <a:cubicBezTo>
                      <a:pt x="163195" y="518795"/>
                      <a:pt x="175895" y="577215"/>
                      <a:pt x="190500" y="628650"/>
                    </a:cubicBezTo>
                    <a:cubicBezTo>
                      <a:pt x="205105" y="680085"/>
                      <a:pt x="219710" y="723265"/>
                      <a:pt x="236220" y="773430"/>
                    </a:cubicBezTo>
                    <a:cubicBezTo>
                      <a:pt x="252730" y="823595"/>
                      <a:pt x="267335" y="880745"/>
                      <a:pt x="289560" y="929640"/>
                    </a:cubicBezTo>
                    <a:cubicBezTo>
                      <a:pt x="311785" y="978535"/>
                      <a:pt x="347345" y="1014730"/>
                      <a:pt x="369570" y="1066800"/>
                    </a:cubicBezTo>
                    <a:cubicBezTo>
                      <a:pt x="391795" y="1118870"/>
                      <a:pt x="387985" y="1186815"/>
                      <a:pt x="422910" y="1242060"/>
                    </a:cubicBezTo>
                    <a:cubicBezTo>
                      <a:pt x="457835" y="1297305"/>
                      <a:pt x="525780" y="1348105"/>
                      <a:pt x="579120" y="1398270"/>
                    </a:cubicBezTo>
                    <a:cubicBezTo>
                      <a:pt x="632460" y="1448435"/>
                      <a:pt x="687705" y="1492885"/>
                      <a:pt x="742950" y="1543050"/>
                    </a:cubicBezTo>
                    <a:cubicBezTo>
                      <a:pt x="798195" y="1593215"/>
                      <a:pt x="863600" y="1648460"/>
                      <a:pt x="910590" y="1699260"/>
                    </a:cubicBezTo>
                    <a:cubicBezTo>
                      <a:pt x="957580" y="1750060"/>
                      <a:pt x="991870" y="1797050"/>
                      <a:pt x="1024890" y="1847850"/>
                    </a:cubicBezTo>
                    <a:cubicBezTo>
                      <a:pt x="1057910" y="1898650"/>
                      <a:pt x="1082675" y="1970405"/>
                      <a:pt x="1108710" y="2004060"/>
                    </a:cubicBezTo>
                    <a:cubicBezTo>
                      <a:pt x="1134745" y="2037715"/>
                      <a:pt x="1157922" y="2043747"/>
                      <a:pt x="1181100" y="204978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417"/>
              </a:p>
            </p:txBody>
          </p:sp>
        </p:grpSp>
        <p:sp>
          <p:nvSpPr>
            <p:cNvPr id="37" name="Metin kutusu 36"/>
            <p:cNvSpPr txBox="1"/>
            <p:nvPr/>
          </p:nvSpPr>
          <p:spPr>
            <a:xfrm>
              <a:off x="887110" y="577013"/>
              <a:ext cx="511417" cy="394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417" b="1" dirty="0">
                  <a:solidFill>
                    <a:srgbClr val="FF0000"/>
                  </a:solidFill>
                </a:rPr>
                <a:t>GB</a:t>
              </a:r>
            </a:p>
          </p:txBody>
        </p:sp>
        <p:sp>
          <p:nvSpPr>
            <p:cNvPr id="504" name="Metin kutusu 503"/>
            <p:cNvSpPr txBox="1"/>
            <p:nvPr/>
          </p:nvSpPr>
          <p:spPr>
            <a:xfrm>
              <a:off x="8947343" y="838498"/>
              <a:ext cx="505310" cy="394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417" b="1" dirty="0">
                  <a:solidFill>
                    <a:srgbClr val="FF0000"/>
                  </a:solidFill>
                </a:rPr>
                <a:t>KD</a:t>
              </a:r>
            </a:p>
          </p:txBody>
        </p:sp>
        <p:sp>
          <p:nvSpPr>
            <p:cNvPr id="38" name="Metin kutusu 37"/>
            <p:cNvSpPr txBox="1"/>
            <p:nvPr/>
          </p:nvSpPr>
          <p:spPr>
            <a:xfrm>
              <a:off x="4273337" y="600308"/>
              <a:ext cx="1937767" cy="394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417" dirty="0"/>
                <a:t>A-B HATTI PROFİLİ</a:t>
              </a:r>
            </a:p>
          </p:txBody>
        </p:sp>
      </p:grpSp>
      <p:grpSp>
        <p:nvGrpSpPr>
          <p:cNvPr id="244" name="Grup 243"/>
          <p:cNvGrpSpPr/>
          <p:nvPr/>
        </p:nvGrpSpPr>
        <p:grpSpPr>
          <a:xfrm>
            <a:off x="121117" y="3170364"/>
            <a:ext cx="7331563" cy="2437028"/>
            <a:chOff x="153825" y="410671"/>
            <a:chExt cx="9311461" cy="5781565"/>
          </a:xfrm>
        </p:grpSpPr>
        <p:cxnSp>
          <p:nvCxnSpPr>
            <p:cNvPr id="245" name="Düz Bağlayıcı 244"/>
            <p:cNvCxnSpPr/>
            <p:nvPr/>
          </p:nvCxnSpPr>
          <p:spPr>
            <a:xfrm flipV="1">
              <a:off x="851932" y="5696724"/>
              <a:ext cx="8589093" cy="259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Düz Bağlayıcı 245"/>
            <p:cNvCxnSpPr/>
            <p:nvPr/>
          </p:nvCxnSpPr>
          <p:spPr>
            <a:xfrm flipH="1" flipV="1">
              <a:off x="856741" y="665481"/>
              <a:ext cx="8688" cy="50469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Düz Bağlayıcı 246"/>
            <p:cNvCxnSpPr/>
            <p:nvPr/>
          </p:nvCxnSpPr>
          <p:spPr>
            <a:xfrm flipV="1">
              <a:off x="9446177" y="665480"/>
              <a:ext cx="19109" cy="50469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Düz Bağlayıcı 247"/>
            <p:cNvCxnSpPr/>
            <p:nvPr/>
          </p:nvCxnSpPr>
          <p:spPr>
            <a:xfrm flipH="1">
              <a:off x="676656" y="5731714"/>
              <a:ext cx="19737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Düz Bağlayıcı 248"/>
            <p:cNvCxnSpPr/>
            <p:nvPr/>
          </p:nvCxnSpPr>
          <p:spPr>
            <a:xfrm flipH="1">
              <a:off x="654555" y="4969714"/>
              <a:ext cx="19737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Düz Bağlayıcı 249"/>
            <p:cNvCxnSpPr/>
            <p:nvPr/>
          </p:nvCxnSpPr>
          <p:spPr>
            <a:xfrm flipH="1">
              <a:off x="670382" y="4195522"/>
              <a:ext cx="19737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Düz Bağlayıcı 250"/>
            <p:cNvCxnSpPr/>
            <p:nvPr/>
          </p:nvCxnSpPr>
          <p:spPr>
            <a:xfrm flipH="1">
              <a:off x="676656" y="3410662"/>
              <a:ext cx="19737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Düz Bağlayıcı 251"/>
            <p:cNvCxnSpPr/>
            <p:nvPr/>
          </p:nvCxnSpPr>
          <p:spPr>
            <a:xfrm flipH="1">
              <a:off x="668050" y="2637232"/>
              <a:ext cx="19737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Metin kutusu 252"/>
            <p:cNvSpPr txBox="1"/>
            <p:nvPr/>
          </p:nvSpPr>
          <p:spPr>
            <a:xfrm>
              <a:off x="153825" y="5570835"/>
              <a:ext cx="600996" cy="621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102" dirty="0"/>
                <a:t>1000</a:t>
              </a:r>
            </a:p>
          </p:txBody>
        </p:sp>
        <p:sp>
          <p:nvSpPr>
            <p:cNvPr id="254" name="Metin kutusu 253"/>
            <p:cNvSpPr txBox="1"/>
            <p:nvPr/>
          </p:nvSpPr>
          <p:spPr>
            <a:xfrm>
              <a:off x="168259" y="4661937"/>
              <a:ext cx="600996" cy="621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102" dirty="0"/>
                <a:t>1200</a:t>
              </a:r>
            </a:p>
          </p:txBody>
        </p:sp>
        <p:sp>
          <p:nvSpPr>
            <p:cNvPr id="255" name="Metin kutusu 254"/>
            <p:cNvSpPr txBox="1"/>
            <p:nvPr/>
          </p:nvSpPr>
          <p:spPr>
            <a:xfrm>
              <a:off x="194589" y="3887444"/>
              <a:ext cx="600996" cy="621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102" dirty="0"/>
                <a:t>1400</a:t>
              </a:r>
            </a:p>
          </p:txBody>
        </p:sp>
        <p:sp>
          <p:nvSpPr>
            <p:cNvPr id="256" name="Metin kutusu 255"/>
            <p:cNvSpPr txBox="1"/>
            <p:nvPr/>
          </p:nvSpPr>
          <p:spPr>
            <a:xfrm>
              <a:off x="186887" y="3152802"/>
              <a:ext cx="600996" cy="621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102" dirty="0"/>
                <a:t>1600</a:t>
              </a:r>
            </a:p>
          </p:txBody>
        </p:sp>
        <p:sp>
          <p:nvSpPr>
            <p:cNvPr id="257" name="Metin kutusu 256"/>
            <p:cNvSpPr txBox="1"/>
            <p:nvPr/>
          </p:nvSpPr>
          <p:spPr>
            <a:xfrm>
              <a:off x="172557" y="2318720"/>
              <a:ext cx="600996" cy="621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102" dirty="0"/>
                <a:t>1800</a:t>
              </a:r>
            </a:p>
          </p:txBody>
        </p:sp>
        <p:sp>
          <p:nvSpPr>
            <p:cNvPr id="258" name="Metin kutusu 257"/>
            <p:cNvSpPr txBox="1"/>
            <p:nvPr/>
          </p:nvSpPr>
          <p:spPr>
            <a:xfrm>
              <a:off x="161492" y="1593577"/>
              <a:ext cx="600996" cy="621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102" dirty="0"/>
                <a:t>2000</a:t>
              </a:r>
            </a:p>
          </p:txBody>
        </p:sp>
        <p:cxnSp>
          <p:nvCxnSpPr>
            <p:cNvPr id="259" name="Düz Bağlayıcı 258"/>
            <p:cNvCxnSpPr/>
            <p:nvPr/>
          </p:nvCxnSpPr>
          <p:spPr>
            <a:xfrm flipH="1">
              <a:off x="668050" y="1867612"/>
              <a:ext cx="19737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Metin kutusu 259"/>
            <p:cNvSpPr txBox="1"/>
            <p:nvPr/>
          </p:nvSpPr>
          <p:spPr>
            <a:xfrm>
              <a:off x="159408" y="410671"/>
              <a:ext cx="600996" cy="1023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102" dirty="0"/>
                <a:t>m</a:t>
              </a:r>
            </a:p>
            <a:p>
              <a:pPr algn="ctr"/>
              <a:r>
                <a:rPr lang="tr-TR" sz="1102" dirty="0"/>
                <a:t>2200</a:t>
              </a:r>
            </a:p>
          </p:txBody>
        </p:sp>
        <p:cxnSp>
          <p:nvCxnSpPr>
            <p:cNvPr id="261" name="Düz Bağlayıcı 260"/>
            <p:cNvCxnSpPr/>
            <p:nvPr/>
          </p:nvCxnSpPr>
          <p:spPr>
            <a:xfrm flipH="1">
              <a:off x="676656" y="1105613"/>
              <a:ext cx="19737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2" name="Grup 261"/>
            <p:cNvGrpSpPr/>
            <p:nvPr/>
          </p:nvGrpSpPr>
          <p:grpSpPr>
            <a:xfrm>
              <a:off x="877824" y="1322040"/>
              <a:ext cx="8555736" cy="4309140"/>
              <a:chOff x="877824" y="1322040"/>
              <a:chExt cx="8555736" cy="4309140"/>
            </a:xfrm>
          </p:grpSpPr>
          <p:sp>
            <p:nvSpPr>
              <p:cNvPr id="266" name="Serbest Form 265"/>
              <p:cNvSpPr/>
              <p:nvPr/>
            </p:nvSpPr>
            <p:spPr>
              <a:xfrm>
                <a:off x="877824" y="3566160"/>
                <a:ext cx="981456" cy="1609344"/>
              </a:xfrm>
              <a:custGeom>
                <a:avLst/>
                <a:gdLst>
                  <a:gd name="connsiteX0" fmla="*/ 0 w 981456"/>
                  <a:gd name="connsiteY0" fmla="*/ 1609344 h 1609344"/>
                  <a:gd name="connsiteX1" fmla="*/ 91440 w 981456"/>
                  <a:gd name="connsiteY1" fmla="*/ 1566672 h 1609344"/>
                  <a:gd name="connsiteX2" fmla="*/ 176784 w 981456"/>
                  <a:gd name="connsiteY2" fmla="*/ 1402080 h 1609344"/>
                  <a:gd name="connsiteX3" fmla="*/ 298704 w 981456"/>
                  <a:gd name="connsiteY3" fmla="*/ 1249680 h 1609344"/>
                  <a:gd name="connsiteX4" fmla="*/ 536448 w 981456"/>
                  <a:gd name="connsiteY4" fmla="*/ 1078992 h 1609344"/>
                  <a:gd name="connsiteX5" fmla="*/ 609600 w 981456"/>
                  <a:gd name="connsiteY5" fmla="*/ 920496 h 1609344"/>
                  <a:gd name="connsiteX6" fmla="*/ 670560 w 981456"/>
                  <a:gd name="connsiteY6" fmla="*/ 786384 h 1609344"/>
                  <a:gd name="connsiteX7" fmla="*/ 737616 w 981456"/>
                  <a:gd name="connsiteY7" fmla="*/ 633984 h 1609344"/>
                  <a:gd name="connsiteX8" fmla="*/ 780288 w 981456"/>
                  <a:gd name="connsiteY8" fmla="*/ 475488 h 1609344"/>
                  <a:gd name="connsiteX9" fmla="*/ 829056 w 981456"/>
                  <a:gd name="connsiteY9" fmla="*/ 323088 h 1609344"/>
                  <a:gd name="connsiteX10" fmla="*/ 877824 w 981456"/>
                  <a:gd name="connsiteY10" fmla="*/ 146304 h 1609344"/>
                  <a:gd name="connsiteX11" fmla="*/ 981456 w 981456"/>
                  <a:gd name="connsiteY11" fmla="*/ 0 h 160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1456" h="1609344">
                    <a:moveTo>
                      <a:pt x="0" y="1609344"/>
                    </a:moveTo>
                    <a:cubicBezTo>
                      <a:pt x="30988" y="1605280"/>
                      <a:pt x="61976" y="1601216"/>
                      <a:pt x="91440" y="1566672"/>
                    </a:cubicBezTo>
                    <a:cubicBezTo>
                      <a:pt x="120904" y="1532128"/>
                      <a:pt x="142240" y="1454912"/>
                      <a:pt x="176784" y="1402080"/>
                    </a:cubicBezTo>
                    <a:cubicBezTo>
                      <a:pt x="211328" y="1349248"/>
                      <a:pt x="238760" y="1303528"/>
                      <a:pt x="298704" y="1249680"/>
                    </a:cubicBezTo>
                    <a:cubicBezTo>
                      <a:pt x="358648" y="1195832"/>
                      <a:pt x="484632" y="1133856"/>
                      <a:pt x="536448" y="1078992"/>
                    </a:cubicBezTo>
                    <a:cubicBezTo>
                      <a:pt x="588264" y="1024128"/>
                      <a:pt x="587248" y="969264"/>
                      <a:pt x="609600" y="920496"/>
                    </a:cubicBezTo>
                    <a:cubicBezTo>
                      <a:pt x="631952" y="871728"/>
                      <a:pt x="649224" y="834136"/>
                      <a:pt x="670560" y="786384"/>
                    </a:cubicBezTo>
                    <a:cubicBezTo>
                      <a:pt x="691896" y="738632"/>
                      <a:pt x="719328" y="685800"/>
                      <a:pt x="737616" y="633984"/>
                    </a:cubicBezTo>
                    <a:cubicBezTo>
                      <a:pt x="755904" y="582168"/>
                      <a:pt x="765048" y="527304"/>
                      <a:pt x="780288" y="475488"/>
                    </a:cubicBezTo>
                    <a:cubicBezTo>
                      <a:pt x="795528" y="423672"/>
                      <a:pt x="812800" y="377952"/>
                      <a:pt x="829056" y="323088"/>
                    </a:cubicBezTo>
                    <a:cubicBezTo>
                      <a:pt x="845312" y="268224"/>
                      <a:pt x="852424" y="200152"/>
                      <a:pt x="877824" y="146304"/>
                    </a:cubicBezTo>
                    <a:cubicBezTo>
                      <a:pt x="903224" y="92456"/>
                      <a:pt x="958088" y="28448"/>
                      <a:pt x="981456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417"/>
              </a:p>
            </p:txBody>
          </p:sp>
          <p:sp>
            <p:nvSpPr>
              <p:cNvPr id="267" name="Serbest Form 266"/>
              <p:cNvSpPr/>
              <p:nvPr/>
            </p:nvSpPr>
            <p:spPr>
              <a:xfrm>
                <a:off x="1855470" y="3337462"/>
                <a:ext cx="1440180" cy="236318"/>
              </a:xfrm>
              <a:custGeom>
                <a:avLst/>
                <a:gdLst>
                  <a:gd name="connsiteX0" fmla="*/ 0 w 1440180"/>
                  <a:gd name="connsiteY0" fmla="*/ 236318 h 236318"/>
                  <a:gd name="connsiteX1" fmla="*/ 125730 w 1440180"/>
                  <a:gd name="connsiteY1" fmla="*/ 87728 h 236318"/>
                  <a:gd name="connsiteX2" fmla="*/ 384810 w 1440180"/>
                  <a:gd name="connsiteY2" fmla="*/ 98 h 236318"/>
                  <a:gd name="connsiteX3" fmla="*/ 693420 w 1440180"/>
                  <a:gd name="connsiteY3" fmla="*/ 72488 h 236318"/>
                  <a:gd name="connsiteX4" fmla="*/ 952500 w 1440180"/>
                  <a:gd name="connsiteY4" fmla="*/ 167738 h 236318"/>
                  <a:gd name="connsiteX5" fmla="*/ 1192530 w 1440180"/>
                  <a:gd name="connsiteY5" fmla="*/ 76298 h 236318"/>
                  <a:gd name="connsiteX6" fmla="*/ 1249680 w 1440180"/>
                  <a:gd name="connsiteY6" fmla="*/ 34388 h 236318"/>
                  <a:gd name="connsiteX7" fmla="*/ 1299210 w 1440180"/>
                  <a:gd name="connsiteY7" fmla="*/ 72488 h 236318"/>
                  <a:gd name="connsiteX8" fmla="*/ 1379220 w 1440180"/>
                  <a:gd name="connsiteY8" fmla="*/ 125828 h 236318"/>
                  <a:gd name="connsiteX9" fmla="*/ 1440180 w 1440180"/>
                  <a:gd name="connsiteY9" fmla="*/ 72488 h 236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40180" h="236318">
                    <a:moveTo>
                      <a:pt x="0" y="236318"/>
                    </a:moveTo>
                    <a:cubicBezTo>
                      <a:pt x="30797" y="181708"/>
                      <a:pt x="61595" y="127098"/>
                      <a:pt x="125730" y="87728"/>
                    </a:cubicBezTo>
                    <a:cubicBezTo>
                      <a:pt x="189865" y="48358"/>
                      <a:pt x="290195" y="2638"/>
                      <a:pt x="384810" y="98"/>
                    </a:cubicBezTo>
                    <a:cubicBezTo>
                      <a:pt x="479425" y="-2442"/>
                      <a:pt x="598805" y="44548"/>
                      <a:pt x="693420" y="72488"/>
                    </a:cubicBezTo>
                    <a:cubicBezTo>
                      <a:pt x="788035" y="100428"/>
                      <a:pt x="869315" y="167103"/>
                      <a:pt x="952500" y="167738"/>
                    </a:cubicBezTo>
                    <a:cubicBezTo>
                      <a:pt x="1035685" y="168373"/>
                      <a:pt x="1143000" y="98523"/>
                      <a:pt x="1192530" y="76298"/>
                    </a:cubicBezTo>
                    <a:cubicBezTo>
                      <a:pt x="1242060" y="54073"/>
                      <a:pt x="1231900" y="35023"/>
                      <a:pt x="1249680" y="34388"/>
                    </a:cubicBezTo>
                    <a:cubicBezTo>
                      <a:pt x="1267460" y="33753"/>
                      <a:pt x="1277620" y="57248"/>
                      <a:pt x="1299210" y="72488"/>
                    </a:cubicBezTo>
                    <a:cubicBezTo>
                      <a:pt x="1320800" y="87728"/>
                      <a:pt x="1355725" y="125828"/>
                      <a:pt x="1379220" y="125828"/>
                    </a:cubicBezTo>
                    <a:cubicBezTo>
                      <a:pt x="1402715" y="125828"/>
                      <a:pt x="1421447" y="99158"/>
                      <a:pt x="1440180" y="7248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417"/>
              </a:p>
            </p:txBody>
          </p:sp>
          <p:sp>
            <p:nvSpPr>
              <p:cNvPr id="268" name="Serbest Form 267"/>
              <p:cNvSpPr/>
              <p:nvPr/>
            </p:nvSpPr>
            <p:spPr>
              <a:xfrm>
                <a:off x="3295650" y="1870710"/>
                <a:ext cx="769620" cy="1546860"/>
              </a:xfrm>
              <a:custGeom>
                <a:avLst/>
                <a:gdLst>
                  <a:gd name="connsiteX0" fmla="*/ 0 w 769620"/>
                  <a:gd name="connsiteY0" fmla="*/ 1546860 h 1546860"/>
                  <a:gd name="connsiteX1" fmla="*/ 87630 w 769620"/>
                  <a:gd name="connsiteY1" fmla="*/ 1398270 h 1546860"/>
                  <a:gd name="connsiteX2" fmla="*/ 160020 w 769620"/>
                  <a:gd name="connsiteY2" fmla="*/ 1234440 h 1546860"/>
                  <a:gd name="connsiteX3" fmla="*/ 228600 w 769620"/>
                  <a:gd name="connsiteY3" fmla="*/ 1074420 h 1546860"/>
                  <a:gd name="connsiteX4" fmla="*/ 316230 w 769620"/>
                  <a:gd name="connsiteY4" fmla="*/ 929640 h 1546860"/>
                  <a:gd name="connsiteX5" fmla="*/ 483870 w 769620"/>
                  <a:gd name="connsiteY5" fmla="*/ 758190 h 1546860"/>
                  <a:gd name="connsiteX6" fmla="*/ 537210 w 769620"/>
                  <a:gd name="connsiteY6" fmla="*/ 617220 h 1546860"/>
                  <a:gd name="connsiteX7" fmla="*/ 605790 w 769620"/>
                  <a:gd name="connsiteY7" fmla="*/ 472440 h 1546860"/>
                  <a:gd name="connsiteX8" fmla="*/ 624840 w 769620"/>
                  <a:gd name="connsiteY8" fmla="*/ 308610 h 1546860"/>
                  <a:gd name="connsiteX9" fmla="*/ 678180 w 769620"/>
                  <a:gd name="connsiteY9" fmla="*/ 156210 h 1546860"/>
                  <a:gd name="connsiteX10" fmla="*/ 769620 w 769620"/>
                  <a:gd name="connsiteY10" fmla="*/ 0 h 1546860"/>
                  <a:gd name="connsiteX0" fmla="*/ 0 w 769620"/>
                  <a:gd name="connsiteY0" fmla="*/ 1546860 h 1546860"/>
                  <a:gd name="connsiteX1" fmla="*/ 87630 w 769620"/>
                  <a:gd name="connsiteY1" fmla="*/ 1398270 h 1546860"/>
                  <a:gd name="connsiteX2" fmla="*/ 160020 w 769620"/>
                  <a:gd name="connsiteY2" fmla="*/ 1234440 h 1546860"/>
                  <a:gd name="connsiteX3" fmla="*/ 228600 w 769620"/>
                  <a:gd name="connsiteY3" fmla="*/ 1074420 h 1546860"/>
                  <a:gd name="connsiteX4" fmla="*/ 316230 w 769620"/>
                  <a:gd name="connsiteY4" fmla="*/ 929640 h 1546860"/>
                  <a:gd name="connsiteX5" fmla="*/ 483870 w 769620"/>
                  <a:gd name="connsiteY5" fmla="*/ 758190 h 1546860"/>
                  <a:gd name="connsiteX6" fmla="*/ 537210 w 769620"/>
                  <a:gd name="connsiteY6" fmla="*/ 617220 h 1546860"/>
                  <a:gd name="connsiteX7" fmla="*/ 605790 w 769620"/>
                  <a:gd name="connsiteY7" fmla="*/ 472440 h 1546860"/>
                  <a:gd name="connsiteX8" fmla="*/ 624840 w 769620"/>
                  <a:gd name="connsiteY8" fmla="*/ 308610 h 1546860"/>
                  <a:gd name="connsiteX9" fmla="*/ 678180 w 769620"/>
                  <a:gd name="connsiteY9" fmla="*/ 156210 h 1546860"/>
                  <a:gd name="connsiteX10" fmla="*/ 721995 w 769620"/>
                  <a:gd name="connsiteY10" fmla="*/ 76200 h 1546860"/>
                  <a:gd name="connsiteX11" fmla="*/ 769620 w 769620"/>
                  <a:gd name="connsiteY11" fmla="*/ 0 h 1546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9620" h="1546860">
                    <a:moveTo>
                      <a:pt x="0" y="1546860"/>
                    </a:moveTo>
                    <a:cubicBezTo>
                      <a:pt x="30480" y="1498600"/>
                      <a:pt x="60960" y="1450340"/>
                      <a:pt x="87630" y="1398270"/>
                    </a:cubicBezTo>
                    <a:cubicBezTo>
                      <a:pt x="114300" y="1346200"/>
                      <a:pt x="136525" y="1288415"/>
                      <a:pt x="160020" y="1234440"/>
                    </a:cubicBezTo>
                    <a:cubicBezTo>
                      <a:pt x="183515" y="1180465"/>
                      <a:pt x="202565" y="1125220"/>
                      <a:pt x="228600" y="1074420"/>
                    </a:cubicBezTo>
                    <a:cubicBezTo>
                      <a:pt x="254635" y="1023620"/>
                      <a:pt x="273685" y="982345"/>
                      <a:pt x="316230" y="929640"/>
                    </a:cubicBezTo>
                    <a:cubicBezTo>
                      <a:pt x="358775" y="876935"/>
                      <a:pt x="447040" y="810260"/>
                      <a:pt x="483870" y="758190"/>
                    </a:cubicBezTo>
                    <a:cubicBezTo>
                      <a:pt x="520700" y="706120"/>
                      <a:pt x="516890" y="664845"/>
                      <a:pt x="537210" y="617220"/>
                    </a:cubicBezTo>
                    <a:cubicBezTo>
                      <a:pt x="557530" y="569595"/>
                      <a:pt x="591185" y="523875"/>
                      <a:pt x="605790" y="472440"/>
                    </a:cubicBezTo>
                    <a:cubicBezTo>
                      <a:pt x="620395" y="421005"/>
                      <a:pt x="612775" y="361315"/>
                      <a:pt x="624840" y="308610"/>
                    </a:cubicBezTo>
                    <a:cubicBezTo>
                      <a:pt x="636905" y="255905"/>
                      <a:pt x="661988" y="194945"/>
                      <a:pt x="678180" y="156210"/>
                    </a:cubicBezTo>
                    <a:cubicBezTo>
                      <a:pt x="694372" y="117475"/>
                      <a:pt x="706755" y="102235"/>
                      <a:pt x="721995" y="76200"/>
                    </a:cubicBezTo>
                    <a:cubicBezTo>
                      <a:pt x="737235" y="50165"/>
                      <a:pt x="754063" y="5080"/>
                      <a:pt x="76962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417"/>
              </a:p>
            </p:txBody>
          </p:sp>
          <p:sp>
            <p:nvSpPr>
              <p:cNvPr id="269" name="Serbest Form 268"/>
              <p:cNvSpPr/>
              <p:nvPr/>
            </p:nvSpPr>
            <p:spPr>
              <a:xfrm>
                <a:off x="4057650" y="1322040"/>
                <a:ext cx="2103120" cy="1322100"/>
              </a:xfrm>
              <a:custGeom>
                <a:avLst/>
                <a:gdLst>
                  <a:gd name="connsiteX0" fmla="*/ 0 w 2103120"/>
                  <a:gd name="connsiteY0" fmla="*/ 563910 h 1322100"/>
                  <a:gd name="connsiteX1" fmla="*/ 163830 w 2103120"/>
                  <a:gd name="connsiteY1" fmla="*/ 396270 h 1322100"/>
                  <a:gd name="connsiteX2" fmla="*/ 232410 w 2103120"/>
                  <a:gd name="connsiteY2" fmla="*/ 236250 h 1322100"/>
                  <a:gd name="connsiteX3" fmla="*/ 304800 w 2103120"/>
                  <a:gd name="connsiteY3" fmla="*/ 83850 h 1322100"/>
                  <a:gd name="connsiteX4" fmla="*/ 400050 w 2103120"/>
                  <a:gd name="connsiteY4" fmla="*/ 30 h 1322100"/>
                  <a:gd name="connsiteX5" fmla="*/ 541020 w 2103120"/>
                  <a:gd name="connsiteY5" fmla="*/ 76230 h 1322100"/>
                  <a:gd name="connsiteX6" fmla="*/ 613410 w 2103120"/>
                  <a:gd name="connsiteY6" fmla="*/ 236250 h 1322100"/>
                  <a:gd name="connsiteX7" fmla="*/ 830580 w 2103120"/>
                  <a:gd name="connsiteY7" fmla="*/ 381030 h 1322100"/>
                  <a:gd name="connsiteX8" fmla="*/ 948690 w 2103120"/>
                  <a:gd name="connsiteY8" fmla="*/ 544860 h 1322100"/>
                  <a:gd name="connsiteX9" fmla="*/ 1047750 w 2103120"/>
                  <a:gd name="connsiteY9" fmla="*/ 701070 h 1322100"/>
                  <a:gd name="connsiteX10" fmla="*/ 1196340 w 2103120"/>
                  <a:gd name="connsiteY10" fmla="*/ 861090 h 1322100"/>
                  <a:gd name="connsiteX11" fmla="*/ 1573530 w 2103120"/>
                  <a:gd name="connsiteY11" fmla="*/ 1021110 h 1322100"/>
                  <a:gd name="connsiteX12" fmla="*/ 1691640 w 2103120"/>
                  <a:gd name="connsiteY12" fmla="*/ 1074450 h 1322100"/>
                  <a:gd name="connsiteX13" fmla="*/ 1783080 w 2103120"/>
                  <a:gd name="connsiteY13" fmla="*/ 1024920 h 1322100"/>
                  <a:gd name="connsiteX14" fmla="*/ 1828800 w 2103120"/>
                  <a:gd name="connsiteY14" fmla="*/ 960150 h 1322100"/>
                  <a:gd name="connsiteX15" fmla="*/ 1863090 w 2103120"/>
                  <a:gd name="connsiteY15" fmla="*/ 1017300 h 1322100"/>
                  <a:gd name="connsiteX16" fmla="*/ 1954530 w 2103120"/>
                  <a:gd name="connsiteY16" fmla="*/ 1158270 h 1322100"/>
                  <a:gd name="connsiteX17" fmla="*/ 2103120 w 2103120"/>
                  <a:gd name="connsiteY17" fmla="*/ 1322100 h 132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03120" h="1322100">
                    <a:moveTo>
                      <a:pt x="0" y="563910"/>
                    </a:moveTo>
                    <a:cubicBezTo>
                      <a:pt x="62547" y="507395"/>
                      <a:pt x="125095" y="450880"/>
                      <a:pt x="163830" y="396270"/>
                    </a:cubicBezTo>
                    <a:cubicBezTo>
                      <a:pt x="202565" y="341660"/>
                      <a:pt x="208915" y="288320"/>
                      <a:pt x="232410" y="236250"/>
                    </a:cubicBezTo>
                    <a:cubicBezTo>
                      <a:pt x="255905" y="184180"/>
                      <a:pt x="276860" y="123220"/>
                      <a:pt x="304800" y="83850"/>
                    </a:cubicBezTo>
                    <a:cubicBezTo>
                      <a:pt x="332740" y="44480"/>
                      <a:pt x="360680" y="1300"/>
                      <a:pt x="400050" y="30"/>
                    </a:cubicBezTo>
                    <a:cubicBezTo>
                      <a:pt x="439420" y="-1240"/>
                      <a:pt x="505460" y="36860"/>
                      <a:pt x="541020" y="76230"/>
                    </a:cubicBezTo>
                    <a:cubicBezTo>
                      <a:pt x="576580" y="115600"/>
                      <a:pt x="565150" y="185450"/>
                      <a:pt x="613410" y="236250"/>
                    </a:cubicBezTo>
                    <a:cubicBezTo>
                      <a:pt x="661670" y="287050"/>
                      <a:pt x="774700" y="329595"/>
                      <a:pt x="830580" y="381030"/>
                    </a:cubicBezTo>
                    <a:cubicBezTo>
                      <a:pt x="886460" y="432465"/>
                      <a:pt x="912495" y="491520"/>
                      <a:pt x="948690" y="544860"/>
                    </a:cubicBezTo>
                    <a:cubicBezTo>
                      <a:pt x="984885" y="598200"/>
                      <a:pt x="1006475" y="648365"/>
                      <a:pt x="1047750" y="701070"/>
                    </a:cubicBezTo>
                    <a:cubicBezTo>
                      <a:pt x="1089025" y="753775"/>
                      <a:pt x="1108710" y="807750"/>
                      <a:pt x="1196340" y="861090"/>
                    </a:cubicBezTo>
                    <a:cubicBezTo>
                      <a:pt x="1283970" y="914430"/>
                      <a:pt x="1490980" y="985550"/>
                      <a:pt x="1573530" y="1021110"/>
                    </a:cubicBezTo>
                    <a:cubicBezTo>
                      <a:pt x="1656080" y="1056670"/>
                      <a:pt x="1656715" y="1073815"/>
                      <a:pt x="1691640" y="1074450"/>
                    </a:cubicBezTo>
                    <a:cubicBezTo>
                      <a:pt x="1726565" y="1075085"/>
                      <a:pt x="1760220" y="1043970"/>
                      <a:pt x="1783080" y="1024920"/>
                    </a:cubicBezTo>
                    <a:cubicBezTo>
                      <a:pt x="1805940" y="1005870"/>
                      <a:pt x="1815465" y="961420"/>
                      <a:pt x="1828800" y="960150"/>
                    </a:cubicBezTo>
                    <a:cubicBezTo>
                      <a:pt x="1842135" y="958880"/>
                      <a:pt x="1842135" y="984280"/>
                      <a:pt x="1863090" y="1017300"/>
                    </a:cubicBezTo>
                    <a:cubicBezTo>
                      <a:pt x="1884045" y="1050320"/>
                      <a:pt x="1914525" y="1107470"/>
                      <a:pt x="1954530" y="1158270"/>
                    </a:cubicBezTo>
                    <a:cubicBezTo>
                      <a:pt x="1994535" y="1209070"/>
                      <a:pt x="2048827" y="1265585"/>
                      <a:pt x="2103120" y="13221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417"/>
              </a:p>
            </p:txBody>
          </p:sp>
          <p:sp>
            <p:nvSpPr>
              <p:cNvPr id="270" name="Serbest Form 269"/>
              <p:cNvSpPr/>
              <p:nvPr/>
            </p:nvSpPr>
            <p:spPr>
              <a:xfrm>
                <a:off x="6164580" y="2640330"/>
                <a:ext cx="2087880" cy="1024947"/>
              </a:xfrm>
              <a:custGeom>
                <a:avLst/>
                <a:gdLst>
                  <a:gd name="connsiteX0" fmla="*/ 0 w 2087880"/>
                  <a:gd name="connsiteY0" fmla="*/ 0 h 1024947"/>
                  <a:gd name="connsiteX1" fmla="*/ 80010 w 2087880"/>
                  <a:gd name="connsiteY1" fmla="*/ 152400 h 1024947"/>
                  <a:gd name="connsiteX2" fmla="*/ 156210 w 2087880"/>
                  <a:gd name="connsiteY2" fmla="*/ 320040 h 1024947"/>
                  <a:gd name="connsiteX3" fmla="*/ 224790 w 2087880"/>
                  <a:gd name="connsiteY3" fmla="*/ 464820 h 1024947"/>
                  <a:gd name="connsiteX4" fmla="*/ 255270 w 2087880"/>
                  <a:gd name="connsiteY4" fmla="*/ 621030 h 1024947"/>
                  <a:gd name="connsiteX5" fmla="*/ 285750 w 2087880"/>
                  <a:gd name="connsiteY5" fmla="*/ 784860 h 1024947"/>
                  <a:gd name="connsiteX6" fmla="*/ 327660 w 2087880"/>
                  <a:gd name="connsiteY6" fmla="*/ 941070 h 1024947"/>
                  <a:gd name="connsiteX7" fmla="*/ 605790 w 2087880"/>
                  <a:gd name="connsiteY7" fmla="*/ 1024890 h 1024947"/>
                  <a:gd name="connsiteX8" fmla="*/ 849630 w 2087880"/>
                  <a:gd name="connsiteY8" fmla="*/ 929640 h 1024947"/>
                  <a:gd name="connsiteX9" fmla="*/ 1055370 w 2087880"/>
                  <a:gd name="connsiteY9" fmla="*/ 773430 h 1024947"/>
                  <a:gd name="connsiteX10" fmla="*/ 1097280 w 2087880"/>
                  <a:gd name="connsiteY10" fmla="*/ 723900 h 1024947"/>
                  <a:gd name="connsiteX11" fmla="*/ 1135380 w 2087880"/>
                  <a:gd name="connsiteY11" fmla="*/ 788670 h 1024947"/>
                  <a:gd name="connsiteX12" fmla="*/ 1306830 w 2087880"/>
                  <a:gd name="connsiteY12" fmla="*/ 925830 h 1024947"/>
                  <a:gd name="connsiteX13" fmla="*/ 1459230 w 2087880"/>
                  <a:gd name="connsiteY13" fmla="*/ 1021080 h 1024947"/>
                  <a:gd name="connsiteX14" fmla="*/ 1653540 w 2087880"/>
                  <a:gd name="connsiteY14" fmla="*/ 925830 h 1024947"/>
                  <a:gd name="connsiteX15" fmla="*/ 1885950 w 2087880"/>
                  <a:gd name="connsiteY15" fmla="*/ 807720 h 1024947"/>
                  <a:gd name="connsiteX16" fmla="*/ 2087880 w 2087880"/>
                  <a:gd name="connsiteY16" fmla="*/ 937260 h 1024947"/>
                  <a:gd name="connsiteX0" fmla="*/ 0 w 2087880"/>
                  <a:gd name="connsiteY0" fmla="*/ 0 h 1024947"/>
                  <a:gd name="connsiteX1" fmla="*/ 80010 w 2087880"/>
                  <a:gd name="connsiteY1" fmla="*/ 152400 h 1024947"/>
                  <a:gd name="connsiteX2" fmla="*/ 156210 w 2087880"/>
                  <a:gd name="connsiteY2" fmla="*/ 320040 h 1024947"/>
                  <a:gd name="connsiteX3" fmla="*/ 224790 w 2087880"/>
                  <a:gd name="connsiteY3" fmla="*/ 464820 h 1024947"/>
                  <a:gd name="connsiteX4" fmla="*/ 255270 w 2087880"/>
                  <a:gd name="connsiteY4" fmla="*/ 621030 h 1024947"/>
                  <a:gd name="connsiteX5" fmla="*/ 285750 w 2087880"/>
                  <a:gd name="connsiteY5" fmla="*/ 784860 h 1024947"/>
                  <a:gd name="connsiteX6" fmla="*/ 327660 w 2087880"/>
                  <a:gd name="connsiteY6" fmla="*/ 941070 h 1024947"/>
                  <a:gd name="connsiteX7" fmla="*/ 605790 w 2087880"/>
                  <a:gd name="connsiteY7" fmla="*/ 1024890 h 1024947"/>
                  <a:gd name="connsiteX8" fmla="*/ 849630 w 2087880"/>
                  <a:gd name="connsiteY8" fmla="*/ 929640 h 1024947"/>
                  <a:gd name="connsiteX9" fmla="*/ 1055370 w 2087880"/>
                  <a:gd name="connsiteY9" fmla="*/ 773430 h 1024947"/>
                  <a:gd name="connsiteX10" fmla="*/ 1093470 w 2087880"/>
                  <a:gd name="connsiteY10" fmla="*/ 750570 h 1024947"/>
                  <a:gd name="connsiteX11" fmla="*/ 1135380 w 2087880"/>
                  <a:gd name="connsiteY11" fmla="*/ 788670 h 1024947"/>
                  <a:gd name="connsiteX12" fmla="*/ 1306830 w 2087880"/>
                  <a:gd name="connsiteY12" fmla="*/ 925830 h 1024947"/>
                  <a:gd name="connsiteX13" fmla="*/ 1459230 w 2087880"/>
                  <a:gd name="connsiteY13" fmla="*/ 1021080 h 1024947"/>
                  <a:gd name="connsiteX14" fmla="*/ 1653540 w 2087880"/>
                  <a:gd name="connsiteY14" fmla="*/ 925830 h 1024947"/>
                  <a:gd name="connsiteX15" fmla="*/ 1885950 w 2087880"/>
                  <a:gd name="connsiteY15" fmla="*/ 807720 h 1024947"/>
                  <a:gd name="connsiteX16" fmla="*/ 2087880 w 2087880"/>
                  <a:gd name="connsiteY16" fmla="*/ 937260 h 1024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87880" h="1024947">
                    <a:moveTo>
                      <a:pt x="0" y="0"/>
                    </a:moveTo>
                    <a:cubicBezTo>
                      <a:pt x="26987" y="49530"/>
                      <a:pt x="53975" y="99060"/>
                      <a:pt x="80010" y="152400"/>
                    </a:cubicBezTo>
                    <a:cubicBezTo>
                      <a:pt x="106045" y="205740"/>
                      <a:pt x="132080" y="267970"/>
                      <a:pt x="156210" y="320040"/>
                    </a:cubicBezTo>
                    <a:cubicBezTo>
                      <a:pt x="180340" y="372110"/>
                      <a:pt x="208280" y="414655"/>
                      <a:pt x="224790" y="464820"/>
                    </a:cubicBezTo>
                    <a:cubicBezTo>
                      <a:pt x="241300" y="514985"/>
                      <a:pt x="245110" y="567690"/>
                      <a:pt x="255270" y="621030"/>
                    </a:cubicBezTo>
                    <a:cubicBezTo>
                      <a:pt x="265430" y="674370"/>
                      <a:pt x="273685" y="731520"/>
                      <a:pt x="285750" y="784860"/>
                    </a:cubicBezTo>
                    <a:cubicBezTo>
                      <a:pt x="297815" y="838200"/>
                      <a:pt x="274320" y="901065"/>
                      <a:pt x="327660" y="941070"/>
                    </a:cubicBezTo>
                    <a:cubicBezTo>
                      <a:pt x="381000" y="981075"/>
                      <a:pt x="518795" y="1026795"/>
                      <a:pt x="605790" y="1024890"/>
                    </a:cubicBezTo>
                    <a:cubicBezTo>
                      <a:pt x="692785" y="1022985"/>
                      <a:pt x="774700" y="971550"/>
                      <a:pt x="849630" y="929640"/>
                    </a:cubicBezTo>
                    <a:cubicBezTo>
                      <a:pt x="924560" y="887730"/>
                      <a:pt x="1014730" y="803275"/>
                      <a:pt x="1055370" y="773430"/>
                    </a:cubicBezTo>
                    <a:cubicBezTo>
                      <a:pt x="1096010" y="743585"/>
                      <a:pt x="1080135" y="748030"/>
                      <a:pt x="1093470" y="750570"/>
                    </a:cubicBezTo>
                    <a:cubicBezTo>
                      <a:pt x="1106805" y="753110"/>
                      <a:pt x="1099820" y="759460"/>
                      <a:pt x="1135380" y="788670"/>
                    </a:cubicBezTo>
                    <a:cubicBezTo>
                      <a:pt x="1170940" y="817880"/>
                      <a:pt x="1252855" y="887095"/>
                      <a:pt x="1306830" y="925830"/>
                    </a:cubicBezTo>
                    <a:cubicBezTo>
                      <a:pt x="1360805" y="964565"/>
                      <a:pt x="1401445" y="1021080"/>
                      <a:pt x="1459230" y="1021080"/>
                    </a:cubicBezTo>
                    <a:cubicBezTo>
                      <a:pt x="1517015" y="1021080"/>
                      <a:pt x="1653540" y="925830"/>
                      <a:pt x="1653540" y="925830"/>
                    </a:cubicBezTo>
                    <a:cubicBezTo>
                      <a:pt x="1724660" y="890270"/>
                      <a:pt x="1813560" y="805815"/>
                      <a:pt x="1885950" y="807720"/>
                    </a:cubicBezTo>
                    <a:cubicBezTo>
                      <a:pt x="1958340" y="809625"/>
                      <a:pt x="2023110" y="873442"/>
                      <a:pt x="2087880" y="93726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417"/>
              </a:p>
            </p:txBody>
          </p:sp>
          <p:sp>
            <p:nvSpPr>
              <p:cNvPr id="271" name="Serbest Form 270"/>
              <p:cNvSpPr/>
              <p:nvPr/>
            </p:nvSpPr>
            <p:spPr>
              <a:xfrm>
                <a:off x="8252460" y="3581400"/>
                <a:ext cx="1181100" cy="2049780"/>
              </a:xfrm>
              <a:custGeom>
                <a:avLst/>
                <a:gdLst>
                  <a:gd name="connsiteX0" fmla="*/ 0 w 1181100"/>
                  <a:gd name="connsiteY0" fmla="*/ 0 h 2049780"/>
                  <a:gd name="connsiteX1" fmla="*/ 64770 w 1181100"/>
                  <a:gd name="connsiteY1" fmla="*/ 156210 h 2049780"/>
                  <a:gd name="connsiteX2" fmla="*/ 102870 w 1181100"/>
                  <a:gd name="connsiteY2" fmla="*/ 304800 h 2049780"/>
                  <a:gd name="connsiteX3" fmla="*/ 148590 w 1181100"/>
                  <a:gd name="connsiteY3" fmla="*/ 464820 h 2049780"/>
                  <a:gd name="connsiteX4" fmla="*/ 190500 w 1181100"/>
                  <a:gd name="connsiteY4" fmla="*/ 628650 h 2049780"/>
                  <a:gd name="connsiteX5" fmla="*/ 236220 w 1181100"/>
                  <a:gd name="connsiteY5" fmla="*/ 773430 h 2049780"/>
                  <a:gd name="connsiteX6" fmla="*/ 289560 w 1181100"/>
                  <a:gd name="connsiteY6" fmla="*/ 929640 h 2049780"/>
                  <a:gd name="connsiteX7" fmla="*/ 369570 w 1181100"/>
                  <a:gd name="connsiteY7" fmla="*/ 1066800 h 2049780"/>
                  <a:gd name="connsiteX8" fmla="*/ 422910 w 1181100"/>
                  <a:gd name="connsiteY8" fmla="*/ 1242060 h 2049780"/>
                  <a:gd name="connsiteX9" fmla="*/ 579120 w 1181100"/>
                  <a:gd name="connsiteY9" fmla="*/ 1398270 h 2049780"/>
                  <a:gd name="connsiteX10" fmla="*/ 742950 w 1181100"/>
                  <a:gd name="connsiteY10" fmla="*/ 1543050 h 2049780"/>
                  <a:gd name="connsiteX11" fmla="*/ 910590 w 1181100"/>
                  <a:gd name="connsiteY11" fmla="*/ 1699260 h 2049780"/>
                  <a:gd name="connsiteX12" fmla="*/ 1024890 w 1181100"/>
                  <a:gd name="connsiteY12" fmla="*/ 1847850 h 2049780"/>
                  <a:gd name="connsiteX13" fmla="*/ 1108710 w 1181100"/>
                  <a:gd name="connsiteY13" fmla="*/ 2004060 h 2049780"/>
                  <a:gd name="connsiteX14" fmla="*/ 1181100 w 1181100"/>
                  <a:gd name="connsiteY14" fmla="*/ 2049780 h 2049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81100" h="2049780">
                    <a:moveTo>
                      <a:pt x="0" y="0"/>
                    </a:moveTo>
                    <a:cubicBezTo>
                      <a:pt x="23812" y="52705"/>
                      <a:pt x="47625" y="105410"/>
                      <a:pt x="64770" y="156210"/>
                    </a:cubicBezTo>
                    <a:cubicBezTo>
                      <a:pt x="81915" y="207010"/>
                      <a:pt x="88900" y="253365"/>
                      <a:pt x="102870" y="304800"/>
                    </a:cubicBezTo>
                    <a:cubicBezTo>
                      <a:pt x="116840" y="356235"/>
                      <a:pt x="133985" y="410845"/>
                      <a:pt x="148590" y="464820"/>
                    </a:cubicBezTo>
                    <a:cubicBezTo>
                      <a:pt x="163195" y="518795"/>
                      <a:pt x="175895" y="577215"/>
                      <a:pt x="190500" y="628650"/>
                    </a:cubicBezTo>
                    <a:cubicBezTo>
                      <a:pt x="205105" y="680085"/>
                      <a:pt x="219710" y="723265"/>
                      <a:pt x="236220" y="773430"/>
                    </a:cubicBezTo>
                    <a:cubicBezTo>
                      <a:pt x="252730" y="823595"/>
                      <a:pt x="267335" y="880745"/>
                      <a:pt x="289560" y="929640"/>
                    </a:cubicBezTo>
                    <a:cubicBezTo>
                      <a:pt x="311785" y="978535"/>
                      <a:pt x="347345" y="1014730"/>
                      <a:pt x="369570" y="1066800"/>
                    </a:cubicBezTo>
                    <a:cubicBezTo>
                      <a:pt x="391795" y="1118870"/>
                      <a:pt x="387985" y="1186815"/>
                      <a:pt x="422910" y="1242060"/>
                    </a:cubicBezTo>
                    <a:cubicBezTo>
                      <a:pt x="457835" y="1297305"/>
                      <a:pt x="525780" y="1348105"/>
                      <a:pt x="579120" y="1398270"/>
                    </a:cubicBezTo>
                    <a:cubicBezTo>
                      <a:pt x="632460" y="1448435"/>
                      <a:pt x="687705" y="1492885"/>
                      <a:pt x="742950" y="1543050"/>
                    </a:cubicBezTo>
                    <a:cubicBezTo>
                      <a:pt x="798195" y="1593215"/>
                      <a:pt x="863600" y="1648460"/>
                      <a:pt x="910590" y="1699260"/>
                    </a:cubicBezTo>
                    <a:cubicBezTo>
                      <a:pt x="957580" y="1750060"/>
                      <a:pt x="991870" y="1797050"/>
                      <a:pt x="1024890" y="1847850"/>
                    </a:cubicBezTo>
                    <a:cubicBezTo>
                      <a:pt x="1057910" y="1898650"/>
                      <a:pt x="1082675" y="1970405"/>
                      <a:pt x="1108710" y="2004060"/>
                    </a:cubicBezTo>
                    <a:cubicBezTo>
                      <a:pt x="1134745" y="2037715"/>
                      <a:pt x="1157922" y="2043747"/>
                      <a:pt x="1181100" y="204978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417"/>
              </a:p>
            </p:txBody>
          </p:sp>
        </p:grpSp>
        <p:sp>
          <p:nvSpPr>
            <p:cNvPr id="263" name="Metin kutusu 262"/>
            <p:cNvSpPr txBox="1"/>
            <p:nvPr/>
          </p:nvSpPr>
          <p:spPr>
            <a:xfrm>
              <a:off x="887111" y="577013"/>
              <a:ext cx="511417" cy="736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417" b="1" dirty="0">
                  <a:solidFill>
                    <a:srgbClr val="FF0000"/>
                  </a:solidFill>
                </a:rPr>
                <a:t>GB</a:t>
              </a:r>
            </a:p>
          </p:txBody>
        </p:sp>
        <p:sp>
          <p:nvSpPr>
            <p:cNvPr id="264" name="Metin kutusu 263"/>
            <p:cNvSpPr txBox="1"/>
            <p:nvPr/>
          </p:nvSpPr>
          <p:spPr>
            <a:xfrm>
              <a:off x="8947343" y="838497"/>
              <a:ext cx="505310" cy="736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417" b="1" dirty="0">
                  <a:solidFill>
                    <a:srgbClr val="FF0000"/>
                  </a:solidFill>
                </a:rPr>
                <a:t>KD</a:t>
              </a:r>
            </a:p>
          </p:txBody>
        </p:sp>
        <p:sp>
          <p:nvSpPr>
            <p:cNvPr id="265" name="Metin kutusu 264"/>
            <p:cNvSpPr txBox="1"/>
            <p:nvPr/>
          </p:nvSpPr>
          <p:spPr>
            <a:xfrm>
              <a:off x="4273335" y="600307"/>
              <a:ext cx="1937767" cy="736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417" dirty="0"/>
                <a:t>A-B HATTI PROFİLİ</a:t>
              </a:r>
            </a:p>
          </p:txBody>
        </p:sp>
      </p:grpSp>
      <p:sp>
        <p:nvSpPr>
          <p:cNvPr id="63" name="Dikdörtgen 62"/>
          <p:cNvSpPr/>
          <p:nvPr/>
        </p:nvSpPr>
        <p:spPr>
          <a:xfrm>
            <a:off x="8213967" y="899765"/>
            <a:ext cx="1427507" cy="31040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r>
              <a:rPr lang="tr-TR" sz="1417" b="1" dirty="0"/>
              <a:t>Profil Oluşturma</a:t>
            </a:r>
          </a:p>
        </p:txBody>
      </p:sp>
    </p:spTree>
    <p:extLst>
      <p:ext uri="{BB962C8B-B14F-4D97-AF65-F5344CB8AC3E}">
        <p14:creationId xmlns:p14="http://schemas.microsoft.com/office/powerpoint/2010/main" val="384111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11E3060-0E05-439C-9054-05B0BA630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803185"/>
            <a:ext cx="8714842" cy="6396128"/>
          </a:xfrm>
          <a:prstGeom prst="rect">
            <a:avLst/>
          </a:prstGeom>
        </p:spPr>
      </p:pic>
      <p:sp>
        <p:nvSpPr>
          <p:cNvPr id="78" name="Serbest Form: Şekil 8">
            <a:extLst>
              <a:ext uri="{FF2B5EF4-FFF2-40B4-BE49-F238E27FC236}">
                <a16:creationId xmlns:a16="http://schemas.microsoft.com/office/drawing/2014/main" id="{94BC31D0-505C-4ADB-99C3-65A69A3905BF}"/>
              </a:ext>
            </a:extLst>
          </p:cNvPr>
          <p:cNvSpPr/>
          <p:nvPr/>
        </p:nvSpPr>
        <p:spPr>
          <a:xfrm>
            <a:off x="2884385" y="1680014"/>
            <a:ext cx="2380079" cy="5494230"/>
          </a:xfrm>
          <a:custGeom>
            <a:avLst/>
            <a:gdLst>
              <a:gd name="connsiteX0" fmla="*/ 1996440 w 2369820"/>
              <a:gd name="connsiteY0" fmla="*/ 0 h 4846320"/>
              <a:gd name="connsiteX1" fmla="*/ 0 w 2369820"/>
              <a:gd name="connsiteY1" fmla="*/ 4678680 h 4846320"/>
              <a:gd name="connsiteX2" fmla="*/ 518160 w 2369820"/>
              <a:gd name="connsiteY2" fmla="*/ 4846320 h 4846320"/>
              <a:gd name="connsiteX3" fmla="*/ 2369820 w 2369820"/>
              <a:gd name="connsiteY3" fmla="*/ 167640 h 4846320"/>
              <a:gd name="connsiteX4" fmla="*/ 1996440 w 2369820"/>
              <a:gd name="connsiteY4" fmla="*/ 0 h 484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9820" h="4846320">
                <a:moveTo>
                  <a:pt x="1996440" y="0"/>
                </a:moveTo>
                <a:lnTo>
                  <a:pt x="0" y="4678680"/>
                </a:lnTo>
                <a:lnTo>
                  <a:pt x="518160" y="4846320"/>
                </a:lnTo>
                <a:lnTo>
                  <a:pt x="2369820" y="167640"/>
                </a:lnTo>
                <a:lnTo>
                  <a:pt x="199644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40" dirty="0"/>
          </a:p>
        </p:txBody>
      </p:sp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53D2B547-A3AD-42FC-BA1E-10FAAC36023F}"/>
              </a:ext>
            </a:extLst>
          </p:cNvPr>
          <p:cNvCxnSpPr>
            <a:cxnSpLocks/>
          </p:cNvCxnSpPr>
          <p:nvPr/>
        </p:nvCxnSpPr>
        <p:spPr>
          <a:xfrm flipV="1">
            <a:off x="2999180" y="2302003"/>
            <a:ext cx="1660698" cy="43701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673882B5-C714-4FAF-9E76-939044EFC03C}"/>
              </a:ext>
            </a:extLst>
          </p:cNvPr>
          <p:cNvSpPr/>
          <p:nvPr/>
        </p:nvSpPr>
        <p:spPr>
          <a:xfrm>
            <a:off x="2971437" y="664989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15B099B-46F7-4F86-AA35-7860C4DCC394}"/>
              </a:ext>
            </a:extLst>
          </p:cNvPr>
          <p:cNvSpPr/>
          <p:nvPr/>
        </p:nvSpPr>
        <p:spPr>
          <a:xfrm>
            <a:off x="4630609" y="224914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CBB494FD-666B-4D6E-A661-BC618022D98C}"/>
              </a:ext>
            </a:extLst>
          </p:cNvPr>
          <p:cNvSpPr txBox="1"/>
          <p:nvPr/>
        </p:nvSpPr>
        <p:spPr>
          <a:xfrm rot="1184035">
            <a:off x="4186960" y="3500839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2500</a:t>
            </a: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D0E52F85-03C8-4C21-BB79-28E4ABC7B475}"/>
              </a:ext>
            </a:extLst>
          </p:cNvPr>
          <p:cNvSpPr txBox="1"/>
          <p:nvPr/>
        </p:nvSpPr>
        <p:spPr>
          <a:xfrm rot="1184035">
            <a:off x="4519953" y="3510995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3000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E5ADB2BE-EAF6-40E9-934D-F680768CC262}"/>
              </a:ext>
            </a:extLst>
          </p:cNvPr>
          <p:cNvSpPr txBox="1"/>
          <p:nvPr/>
        </p:nvSpPr>
        <p:spPr>
          <a:xfrm rot="1184035">
            <a:off x="4403390" y="3426731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3500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CCFE085A-7DB7-4849-BD64-72235A5E387C}"/>
              </a:ext>
            </a:extLst>
          </p:cNvPr>
          <p:cNvSpPr txBox="1"/>
          <p:nvPr/>
        </p:nvSpPr>
        <p:spPr>
          <a:xfrm rot="1184035">
            <a:off x="4466552" y="3216943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3500</a:t>
            </a:r>
          </a:p>
        </p:txBody>
      </p:sp>
      <p:sp>
        <p:nvSpPr>
          <p:cNvPr id="48" name="Metin kutusu 47">
            <a:extLst>
              <a:ext uri="{FF2B5EF4-FFF2-40B4-BE49-F238E27FC236}">
                <a16:creationId xmlns:a16="http://schemas.microsoft.com/office/drawing/2014/main" id="{655BC0EA-FA81-470F-B392-7A902A9CEBB2}"/>
              </a:ext>
            </a:extLst>
          </p:cNvPr>
          <p:cNvSpPr txBox="1"/>
          <p:nvPr/>
        </p:nvSpPr>
        <p:spPr>
          <a:xfrm rot="1184035">
            <a:off x="4536238" y="3151589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3000</a:t>
            </a:r>
          </a:p>
        </p:txBody>
      </p: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0453573D-62E9-4C1E-9907-0BA3DEEFA8CE}"/>
              </a:ext>
            </a:extLst>
          </p:cNvPr>
          <p:cNvSpPr txBox="1"/>
          <p:nvPr/>
        </p:nvSpPr>
        <p:spPr>
          <a:xfrm rot="1184035">
            <a:off x="4586455" y="3010702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3000</a:t>
            </a:r>
          </a:p>
        </p:txBody>
      </p:sp>
      <p:sp>
        <p:nvSpPr>
          <p:cNvPr id="50" name="Metin kutusu 49">
            <a:extLst>
              <a:ext uri="{FF2B5EF4-FFF2-40B4-BE49-F238E27FC236}">
                <a16:creationId xmlns:a16="http://schemas.microsoft.com/office/drawing/2014/main" id="{1E2D133E-0F37-40E5-9408-D554D004100A}"/>
              </a:ext>
            </a:extLst>
          </p:cNvPr>
          <p:cNvSpPr txBox="1"/>
          <p:nvPr/>
        </p:nvSpPr>
        <p:spPr>
          <a:xfrm rot="1184035">
            <a:off x="4620583" y="2934165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3000</a:t>
            </a:r>
          </a:p>
        </p:txBody>
      </p:sp>
      <p:sp>
        <p:nvSpPr>
          <p:cNvPr id="51" name="Metin kutusu 50">
            <a:extLst>
              <a:ext uri="{FF2B5EF4-FFF2-40B4-BE49-F238E27FC236}">
                <a16:creationId xmlns:a16="http://schemas.microsoft.com/office/drawing/2014/main" id="{468AC278-76A6-4568-89A8-8F16475A16F0}"/>
              </a:ext>
            </a:extLst>
          </p:cNvPr>
          <p:cNvSpPr txBox="1"/>
          <p:nvPr/>
        </p:nvSpPr>
        <p:spPr>
          <a:xfrm rot="1184035">
            <a:off x="4672882" y="2872986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3000</a:t>
            </a:r>
          </a:p>
        </p:txBody>
      </p:sp>
      <p:sp>
        <p:nvSpPr>
          <p:cNvPr id="52" name="Metin kutusu 51">
            <a:extLst>
              <a:ext uri="{FF2B5EF4-FFF2-40B4-BE49-F238E27FC236}">
                <a16:creationId xmlns:a16="http://schemas.microsoft.com/office/drawing/2014/main" id="{DE62BEDE-2E8B-4DAB-8A1F-B4990CD67426}"/>
              </a:ext>
            </a:extLst>
          </p:cNvPr>
          <p:cNvSpPr txBox="1"/>
          <p:nvPr/>
        </p:nvSpPr>
        <p:spPr>
          <a:xfrm rot="1184035">
            <a:off x="4160505" y="3581363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2000</a:t>
            </a:r>
          </a:p>
        </p:txBody>
      </p:sp>
      <p:sp>
        <p:nvSpPr>
          <p:cNvPr id="53" name="Metin kutusu 52">
            <a:extLst>
              <a:ext uri="{FF2B5EF4-FFF2-40B4-BE49-F238E27FC236}">
                <a16:creationId xmlns:a16="http://schemas.microsoft.com/office/drawing/2014/main" id="{A36E4A9E-ACB1-4227-8B37-72EDA5988504}"/>
              </a:ext>
            </a:extLst>
          </p:cNvPr>
          <p:cNvSpPr txBox="1"/>
          <p:nvPr/>
        </p:nvSpPr>
        <p:spPr>
          <a:xfrm rot="1184035">
            <a:off x="4089049" y="3751093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2000</a:t>
            </a:r>
          </a:p>
        </p:txBody>
      </p:sp>
      <p:sp>
        <p:nvSpPr>
          <p:cNvPr id="54" name="Metin kutusu 53">
            <a:extLst>
              <a:ext uri="{FF2B5EF4-FFF2-40B4-BE49-F238E27FC236}">
                <a16:creationId xmlns:a16="http://schemas.microsoft.com/office/drawing/2014/main" id="{7C06F4B3-3AD3-48FC-94C0-1EB8609B17DA}"/>
              </a:ext>
            </a:extLst>
          </p:cNvPr>
          <p:cNvSpPr txBox="1"/>
          <p:nvPr/>
        </p:nvSpPr>
        <p:spPr>
          <a:xfrm rot="1184035">
            <a:off x="4077433" y="3809578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2000</a:t>
            </a:r>
          </a:p>
        </p:txBody>
      </p:sp>
      <p:sp>
        <p:nvSpPr>
          <p:cNvPr id="55" name="Metin kutusu 54">
            <a:extLst>
              <a:ext uri="{FF2B5EF4-FFF2-40B4-BE49-F238E27FC236}">
                <a16:creationId xmlns:a16="http://schemas.microsoft.com/office/drawing/2014/main" id="{1FF68BC1-286F-48FD-B1C4-33C4057A5114}"/>
              </a:ext>
            </a:extLst>
          </p:cNvPr>
          <p:cNvSpPr txBox="1"/>
          <p:nvPr/>
        </p:nvSpPr>
        <p:spPr>
          <a:xfrm rot="1184035">
            <a:off x="4045163" y="3874443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1500</a:t>
            </a:r>
          </a:p>
        </p:txBody>
      </p:sp>
      <p:sp>
        <p:nvSpPr>
          <p:cNvPr id="56" name="Metin kutusu 55">
            <a:extLst>
              <a:ext uri="{FF2B5EF4-FFF2-40B4-BE49-F238E27FC236}">
                <a16:creationId xmlns:a16="http://schemas.microsoft.com/office/drawing/2014/main" id="{BDD767D4-D523-4E97-9510-E4D9E3883754}"/>
              </a:ext>
            </a:extLst>
          </p:cNvPr>
          <p:cNvSpPr txBox="1"/>
          <p:nvPr/>
        </p:nvSpPr>
        <p:spPr>
          <a:xfrm rot="1184035">
            <a:off x="3904085" y="4257163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1500</a:t>
            </a:r>
          </a:p>
        </p:txBody>
      </p:sp>
      <p:sp>
        <p:nvSpPr>
          <p:cNvPr id="57" name="Metin kutusu 56">
            <a:extLst>
              <a:ext uri="{FF2B5EF4-FFF2-40B4-BE49-F238E27FC236}">
                <a16:creationId xmlns:a16="http://schemas.microsoft.com/office/drawing/2014/main" id="{02AF0140-E727-43AB-8C8F-366E578F312B}"/>
              </a:ext>
            </a:extLst>
          </p:cNvPr>
          <p:cNvSpPr txBox="1"/>
          <p:nvPr/>
        </p:nvSpPr>
        <p:spPr>
          <a:xfrm rot="1184035">
            <a:off x="3760389" y="4588575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2000</a:t>
            </a:r>
          </a:p>
        </p:txBody>
      </p:sp>
      <p:sp>
        <p:nvSpPr>
          <p:cNvPr id="58" name="Metin kutusu 57">
            <a:extLst>
              <a:ext uri="{FF2B5EF4-FFF2-40B4-BE49-F238E27FC236}">
                <a16:creationId xmlns:a16="http://schemas.microsoft.com/office/drawing/2014/main" id="{17EBBC5C-ECE0-496D-B8F9-31171B1946CA}"/>
              </a:ext>
            </a:extLst>
          </p:cNvPr>
          <p:cNvSpPr txBox="1"/>
          <p:nvPr/>
        </p:nvSpPr>
        <p:spPr>
          <a:xfrm rot="1184035">
            <a:off x="3705139" y="4740003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2000</a:t>
            </a:r>
          </a:p>
        </p:txBody>
      </p:sp>
      <p:sp>
        <p:nvSpPr>
          <p:cNvPr id="59" name="Metin kutusu 58">
            <a:extLst>
              <a:ext uri="{FF2B5EF4-FFF2-40B4-BE49-F238E27FC236}">
                <a16:creationId xmlns:a16="http://schemas.microsoft.com/office/drawing/2014/main" id="{9AA8E24A-91DE-4BC5-B74C-524FA08D771A}"/>
              </a:ext>
            </a:extLst>
          </p:cNvPr>
          <p:cNvSpPr txBox="1"/>
          <p:nvPr/>
        </p:nvSpPr>
        <p:spPr>
          <a:xfrm rot="1184035">
            <a:off x="3691207" y="4814733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1500</a:t>
            </a:r>
          </a:p>
        </p:txBody>
      </p:sp>
      <p:sp>
        <p:nvSpPr>
          <p:cNvPr id="60" name="Metin kutusu 59">
            <a:extLst>
              <a:ext uri="{FF2B5EF4-FFF2-40B4-BE49-F238E27FC236}">
                <a16:creationId xmlns:a16="http://schemas.microsoft.com/office/drawing/2014/main" id="{0420758E-D0C2-4036-A7D9-62B17153722F}"/>
              </a:ext>
            </a:extLst>
          </p:cNvPr>
          <p:cNvSpPr txBox="1"/>
          <p:nvPr/>
        </p:nvSpPr>
        <p:spPr>
          <a:xfrm rot="1184035">
            <a:off x="3659231" y="4919985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1000</a:t>
            </a:r>
          </a:p>
        </p:txBody>
      </p:sp>
      <p:sp>
        <p:nvSpPr>
          <p:cNvPr id="61" name="Metin kutusu 60">
            <a:extLst>
              <a:ext uri="{FF2B5EF4-FFF2-40B4-BE49-F238E27FC236}">
                <a16:creationId xmlns:a16="http://schemas.microsoft.com/office/drawing/2014/main" id="{D72F5C79-1C38-416D-913F-34FD202DF33F}"/>
              </a:ext>
            </a:extLst>
          </p:cNvPr>
          <p:cNvSpPr txBox="1"/>
          <p:nvPr/>
        </p:nvSpPr>
        <p:spPr>
          <a:xfrm rot="1184035">
            <a:off x="3487196" y="5320010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1000</a:t>
            </a:r>
          </a:p>
        </p:txBody>
      </p:sp>
      <p:sp>
        <p:nvSpPr>
          <p:cNvPr id="62" name="Metin kutusu 61">
            <a:extLst>
              <a:ext uri="{FF2B5EF4-FFF2-40B4-BE49-F238E27FC236}">
                <a16:creationId xmlns:a16="http://schemas.microsoft.com/office/drawing/2014/main" id="{E6EF1130-B231-4198-BBF1-F837FF603DE8}"/>
              </a:ext>
            </a:extLst>
          </p:cNvPr>
          <p:cNvSpPr txBox="1"/>
          <p:nvPr/>
        </p:nvSpPr>
        <p:spPr>
          <a:xfrm rot="1184035">
            <a:off x="3406895" y="5530786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1000</a:t>
            </a:r>
          </a:p>
        </p:txBody>
      </p:sp>
      <p:sp>
        <p:nvSpPr>
          <p:cNvPr id="63" name="Metin kutusu 62">
            <a:extLst>
              <a:ext uri="{FF2B5EF4-FFF2-40B4-BE49-F238E27FC236}">
                <a16:creationId xmlns:a16="http://schemas.microsoft.com/office/drawing/2014/main" id="{1DF68D32-8954-4B47-8D8A-59702020C32F}"/>
              </a:ext>
            </a:extLst>
          </p:cNvPr>
          <p:cNvSpPr txBox="1"/>
          <p:nvPr/>
        </p:nvSpPr>
        <p:spPr>
          <a:xfrm rot="1184035">
            <a:off x="3372711" y="5616833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1000</a:t>
            </a:r>
          </a:p>
        </p:txBody>
      </p:sp>
      <p:sp>
        <p:nvSpPr>
          <p:cNvPr id="64" name="Metin kutusu 63">
            <a:extLst>
              <a:ext uri="{FF2B5EF4-FFF2-40B4-BE49-F238E27FC236}">
                <a16:creationId xmlns:a16="http://schemas.microsoft.com/office/drawing/2014/main" id="{B0144742-319A-40A2-A494-EE5A55F7D7E2}"/>
              </a:ext>
            </a:extLst>
          </p:cNvPr>
          <p:cNvSpPr txBox="1"/>
          <p:nvPr/>
        </p:nvSpPr>
        <p:spPr>
          <a:xfrm rot="1184035">
            <a:off x="3326784" y="5743584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1000</a:t>
            </a:r>
          </a:p>
        </p:txBody>
      </p:sp>
      <p:sp>
        <p:nvSpPr>
          <p:cNvPr id="66" name="Metin kutusu 65">
            <a:extLst>
              <a:ext uri="{FF2B5EF4-FFF2-40B4-BE49-F238E27FC236}">
                <a16:creationId xmlns:a16="http://schemas.microsoft.com/office/drawing/2014/main" id="{BFCB0A3F-BC5F-4FF9-89CE-0814F40D5A61}"/>
              </a:ext>
            </a:extLst>
          </p:cNvPr>
          <p:cNvSpPr txBox="1"/>
          <p:nvPr/>
        </p:nvSpPr>
        <p:spPr>
          <a:xfrm rot="1184035">
            <a:off x="3264907" y="5938887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500</a:t>
            </a:r>
          </a:p>
        </p:txBody>
      </p:sp>
      <p:sp>
        <p:nvSpPr>
          <p:cNvPr id="67" name="Metin kutusu 50">
            <a:extLst>
              <a:ext uri="{FF2B5EF4-FFF2-40B4-BE49-F238E27FC236}">
                <a16:creationId xmlns:a16="http://schemas.microsoft.com/office/drawing/2014/main" id="{BC410F0D-B38F-4EC3-A368-CF450C5A6A01}"/>
              </a:ext>
            </a:extLst>
          </p:cNvPr>
          <p:cNvSpPr txBox="1"/>
          <p:nvPr/>
        </p:nvSpPr>
        <p:spPr>
          <a:xfrm rot="1184035">
            <a:off x="4670800" y="2802247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3500</a:t>
            </a:r>
          </a:p>
        </p:txBody>
      </p:sp>
      <p:sp>
        <p:nvSpPr>
          <p:cNvPr id="68" name="Metin kutusu 50">
            <a:extLst>
              <a:ext uri="{FF2B5EF4-FFF2-40B4-BE49-F238E27FC236}">
                <a16:creationId xmlns:a16="http://schemas.microsoft.com/office/drawing/2014/main" id="{A45DAE26-2D79-4469-9E23-2FF20D84EBBA}"/>
              </a:ext>
            </a:extLst>
          </p:cNvPr>
          <p:cNvSpPr txBox="1"/>
          <p:nvPr/>
        </p:nvSpPr>
        <p:spPr>
          <a:xfrm rot="1184035">
            <a:off x="4715821" y="2760678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4000</a:t>
            </a:r>
          </a:p>
        </p:txBody>
      </p:sp>
      <p:sp>
        <p:nvSpPr>
          <p:cNvPr id="69" name="Metin kutusu 50">
            <a:extLst>
              <a:ext uri="{FF2B5EF4-FFF2-40B4-BE49-F238E27FC236}">
                <a16:creationId xmlns:a16="http://schemas.microsoft.com/office/drawing/2014/main" id="{39EB74AD-CDAB-4C99-ACE9-D72BCB3956E1}"/>
              </a:ext>
            </a:extLst>
          </p:cNvPr>
          <p:cNvSpPr txBox="1"/>
          <p:nvPr/>
        </p:nvSpPr>
        <p:spPr>
          <a:xfrm rot="1184035">
            <a:off x="4659955" y="2695461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4500</a:t>
            </a:r>
          </a:p>
        </p:txBody>
      </p:sp>
      <p:sp>
        <p:nvSpPr>
          <p:cNvPr id="70" name="Metin kutusu 50">
            <a:extLst>
              <a:ext uri="{FF2B5EF4-FFF2-40B4-BE49-F238E27FC236}">
                <a16:creationId xmlns:a16="http://schemas.microsoft.com/office/drawing/2014/main" id="{E95832DF-7A2D-4856-B2FB-70EA0C1503F3}"/>
              </a:ext>
            </a:extLst>
          </p:cNvPr>
          <p:cNvSpPr txBox="1"/>
          <p:nvPr/>
        </p:nvSpPr>
        <p:spPr>
          <a:xfrm rot="1184035">
            <a:off x="4684495" y="2642030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4500</a:t>
            </a:r>
          </a:p>
        </p:txBody>
      </p:sp>
      <p:sp>
        <p:nvSpPr>
          <p:cNvPr id="71" name="Metin kutusu 50">
            <a:extLst>
              <a:ext uri="{FF2B5EF4-FFF2-40B4-BE49-F238E27FC236}">
                <a16:creationId xmlns:a16="http://schemas.microsoft.com/office/drawing/2014/main" id="{A15FD34B-526F-47D1-90D3-6F093A071759}"/>
              </a:ext>
            </a:extLst>
          </p:cNvPr>
          <p:cNvSpPr txBox="1"/>
          <p:nvPr/>
        </p:nvSpPr>
        <p:spPr>
          <a:xfrm rot="1184035">
            <a:off x="4707959" y="2551329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4500</a:t>
            </a:r>
          </a:p>
        </p:txBody>
      </p:sp>
      <p:sp>
        <p:nvSpPr>
          <p:cNvPr id="72" name="Metin kutusu 50">
            <a:extLst>
              <a:ext uri="{FF2B5EF4-FFF2-40B4-BE49-F238E27FC236}">
                <a16:creationId xmlns:a16="http://schemas.microsoft.com/office/drawing/2014/main" id="{077CE87D-7B80-4DD1-A836-99E61D023B2D}"/>
              </a:ext>
            </a:extLst>
          </p:cNvPr>
          <p:cNvSpPr txBox="1"/>
          <p:nvPr/>
        </p:nvSpPr>
        <p:spPr>
          <a:xfrm rot="1184035">
            <a:off x="4747709" y="2484924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5000</a:t>
            </a:r>
          </a:p>
        </p:txBody>
      </p:sp>
      <p:sp>
        <p:nvSpPr>
          <p:cNvPr id="73" name="Metin kutusu 50">
            <a:extLst>
              <a:ext uri="{FF2B5EF4-FFF2-40B4-BE49-F238E27FC236}">
                <a16:creationId xmlns:a16="http://schemas.microsoft.com/office/drawing/2014/main" id="{A34ED8E6-5682-48F1-B358-7007E4993E6B}"/>
              </a:ext>
            </a:extLst>
          </p:cNvPr>
          <p:cNvSpPr txBox="1"/>
          <p:nvPr/>
        </p:nvSpPr>
        <p:spPr>
          <a:xfrm rot="1184035">
            <a:off x="4794150" y="2370989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5500</a:t>
            </a:r>
          </a:p>
        </p:txBody>
      </p:sp>
      <p:sp>
        <p:nvSpPr>
          <p:cNvPr id="74" name="Metin kutusu 50">
            <a:extLst>
              <a:ext uri="{FF2B5EF4-FFF2-40B4-BE49-F238E27FC236}">
                <a16:creationId xmlns:a16="http://schemas.microsoft.com/office/drawing/2014/main" id="{E100EF46-A0EA-43CC-8641-2F351EC138A5}"/>
              </a:ext>
            </a:extLst>
          </p:cNvPr>
          <p:cNvSpPr txBox="1"/>
          <p:nvPr/>
        </p:nvSpPr>
        <p:spPr>
          <a:xfrm rot="1184035">
            <a:off x="4833936" y="2429714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5500</a:t>
            </a:r>
          </a:p>
        </p:txBody>
      </p:sp>
      <p:sp>
        <p:nvSpPr>
          <p:cNvPr id="75" name="Metin kutusu 50">
            <a:extLst>
              <a:ext uri="{FF2B5EF4-FFF2-40B4-BE49-F238E27FC236}">
                <a16:creationId xmlns:a16="http://schemas.microsoft.com/office/drawing/2014/main" id="{A0D04A5B-1E8F-4DC7-9006-5FD43C7DD977}"/>
              </a:ext>
            </a:extLst>
          </p:cNvPr>
          <p:cNvSpPr txBox="1"/>
          <p:nvPr/>
        </p:nvSpPr>
        <p:spPr>
          <a:xfrm rot="1184035">
            <a:off x="4773901" y="2278143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6500</a:t>
            </a:r>
          </a:p>
        </p:txBody>
      </p:sp>
      <p:sp>
        <p:nvSpPr>
          <p:cNvPr id="76" name="Metin kutusu 50">
            <a:extLst>
              <a:ext uri="{FF2B5EF4-FFF2-40B4-BE49-F238E27FC236}">
                <a16:creationId xmlns:a16="http://schemas.microsoft.com/office/drawing/2014/main" id="{F9E3BD5A-ABBD-4091-AECE-44D2253E03FF}"/>
              </a:ext>
            </a:extLst>
          </p:cNvPr>
          <p:cNvSpPr txBox="1"/>
          <p:nvPr/>
        </p:nvSpPr>
        <p:spPr>
          <a:xfrm rot="1184035">
            <a:off x="4870626" y="2252744"/>
            <a:ext cx="3913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dirty="0"/>
              <a:t>7000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C6968-1EB2-4A4F-A366-41D0B3DB1E0F}"/>
              </a:ext>
            </a:extLst>
          </p:cNvPr>
          <p:cNvSpPr txBox="1"/>
          <p:nvPr/>
        </p:nvSpPr>
        <p:spPr>
          <a:xfrm>
            <a:off x="2670811" y="6396128"/>
            <a:ext cx="3481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200" dirty="0"/>
              <a:t>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183E903-D0C9-4F8D-8F76-4677CC524D25}"/>
              </a:ext>
            </a:extLst>
          </p:cNvPr>
          <p:cNvSpPr txBox="1"/>
          <p:nvPr/>
        </p:nvSpPr>
        <p:spPr>
          <a:xfrm>
            <a:off x="4239218" y="1945404"/>
            <a:ext cx="338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200" dirty="0"/>
              <a:t>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B37B75-8EA9-4E93-9EAF-F646CE674533}"/>
              </a:ext>
            </a:extLst>
          </p:cNvPr>
          <p:cNvGrpSpPr/>
          <p:nvPr/>
        </p:nvGrpSpPr>
        <p:grpSpPr>
          <a:xfrm>
            <a:off x="3259859" y="2322337"/>
            <a:ext cx="1459803" cy="3674882"/>
            <a:chOff x="3259859" y="2322337"/>
            <a:chExt cx="1459803" cy="3674882"/>
          </a:xfrm>
        </p:grpSpPr>
        <p:cxnSp>
          <p:nvCxnSpPr>
            <p:cNvPr id="40" name="Düz Bağlayıcı 39">
              <a:extLst>
                <a:ext uri="{FF2B5EF4-FFF2-40B4-BE49-F238E27FC236}">
                  <a16:creationId xmlns:a16="http://schemas.microsoft.com/office/drawing/2014/main" id="{70125A0C-FFBC-49C8-A5CD-2C32B6EC38F9}"/>
                </a:ext>
              </a:extLst>
            </p:cNvPr>
            <p:cNvCxnSpPr/>
            <p:nvPr/>
          </p:nvCxnSpPr>
          <p:spPr>
            <a:xfrm>
              <a:off x="4626834" y="2352280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FFC6F74-D630-43C9-99D0-369BC4B436A9}"/>
                </a:ext>
              </a:extLst>
            </p:cNvPr>
            <p:cNvGrpSpPr/>
            <p:nvPr/>
          </p:nvGrpSpPr>
          <p:grpSpPr>
            <a:xfrm>
              <a:off x="3259859" y="2322337"/>
              <a:ext cx="1459803" cy="3674882"/>
              <a:chOff x="3259859" y="2322337"/>
              <a:chExt cx="1459803" cy="3674882"/>
            </a:xfrm>
          </p:grpSpPr>
          <p:cxnSp>
            <p:nvCxnSpPr>
              <p:cNvPr id="80" name="Düz Bağlayıcı 10">
                <a:extLst>
                  <a:ext uri="{FF2B5EF4-FFF2-40B4-BE49-F238E27FC236}">
                    <a16:creationId xmlns:a16="http://schemas.microsoft.com/office/drawing/2014/main" id="{EDB081AB-21BA-41EE-9770-E3C0A76A5D51}"/>
                  </a:ext>
                </a:extLst>
              </p:cNvPr>
              <p:cNvCxnSpPr/>
              <p:nvPr/>
            </p:nvCxnSpPr>
            <p:spPr>
              <a:xfrm>
                <a:off x="3702298" y="4768899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Düz Bağlayıcı 11">
                <a:extLst>
                  <a:ext uri="{FF2B5EF4-FFF2-40B4-BE49-F238E27FC236}">
                    <a16:creationId xmlns:a16="http://schemas.microsoft.com/office/drawing/2014/main" id="{C73392C6-A4AC-49DA-B91E-8A51344C546C}"/>
                  </a:ext>
                </a:extLst>
              </p:cNvPr>
              <p:cNvCxnSpPr/>
              <p:nvPr/>
            </p:nvCxnSpPr>
            <p:spPr>
              <a:xfrm>
                <a:off x="3766869" y="4617722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Düz Bağlayıcı 12">
                <a:extLst>
                  <a:ext uri="{FF2B5EF4-FFF2-40B4-BE49-F238E27FC236}">
                    <a16:creationId xmlns:a16="http://schemas.microsoft.com/office/drawing/2014/main" id="{F45F2F80-FDE8-4E96-ABA4-3405DF260F05}"/>
                  </a:ext>
                </a:extLst>
              </p:cNvPr>
              <p:cNvCxnSpPr/>
              <p:nvPr/>
            </p:nvCxnSpPr>
            <p:spPr>
              <a:xfrm>
                <a:off x="3900798" y="4282970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Düz Bağlayıcı 13">
                <a:extLst>
                  <a:ext uri="{FF2B5EF4-FFF2-40B4-BE49-F238E27FC236}">
                    <a16:creationId xmlns:a16="http://schemas.microsoft.com/office/drawing/2014/main" id="{C2D2F5B7-A486-412C-A1FF-E5C4E018AB3D}"/>
                  </a:ext>
                </a:extLst>
              </p:cNvPr>
              <p:cNvCxnSpPr/>
              <p:nvPr/>
            </p:nvCxnSpPr>
            <p:spPr>
              <a:xfrm>
                <a:off x="3685557" y="4844489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Düz Bağlayıcı 14">
                <a:extLst>
                  <a:ext uri="{FF2B5EF4-FFF2-40B4-BE49-F238E27FC236}">
                    <a16:creationId xmlns:a16="http://schemas.microsoft.com/office/drawing/2014/main" id="{84DCC61E-E8B9-4278-86F1-F25FAB17CE4A}"/>
                  </a:ext>
                </a:extLst>
              </p:cNvPr>
              <p:cNvCxnSpPr/>
              <p:nvPr/>
            </p:nvCxnSpPr>
            <p:spPr>
              <a:xfrm>
                <a:off x="3644902" y="4941673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Düz Bağlayıcı 15">
                <a:extLst>
                  <a:ext uri="{FF2B5EF4-FFF2-40B4-BE49-F238E27FC236}">
                    <a16:creationId xmlns:a16="http://schemas.microsoft.com/office/drawing/2014/main" id="{7257A4D9-21C6-4E25-930E-89F117999EB3}"/>
                  </a:ext>
                </a:extLst>
              </p:cNvPr>
              <p:cNvCxnSpPr/>
              <p:nvPr/>
            </p:nvCxnSpPr>
            <p:spPr>
              <a:xfrm>
                <a:off x="3487058" y="5349314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Düz Bağlayıcı 16">
                <a:extLst>
                  <a:ext uri="{FF2B5EF4-FFF2-40B4-BE49-F238E27FC236}">
                    <a16:creationId xmlns:a16="http://schemas.microsoft.com/office/drawing/2014/main" id="{C993D3B2-7A4C-4BA0-B575-09E69224B8E7}"/>
                  </a:ext>
                </a:extLst>
              </p:cNvPr>
              <p:cNvCxnSpPr/>
              <p:nvPr/>
            </p:nvCxnSpPr>
            <p:spPr>
              <a:xfrm>
                <a:off x="3412920" y="5562582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Düz Bağlayıcı 17">
                <a:extLst>
                  <a:ext uri="{FF2B5EF4-FFF2-40B4-BE49-F238E27FC236}">
                    <a16:creationId xmlns:a16="http://schemas.microsoft.com/office/drawing/2014/main" id="{2516F1E9-6116-4141-8E10-2B4AF64DCC41}"/>
                  </a:ext>
                </a:extLst>
              </p:cNvPr>
              <p:cNvCxnSpPr/>
              <p:nvPr/>
            </p:nvCxnSpPr>
            <p:spPr>
              <a:xfrm>
                <a:off x="3372265" y="5646270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Düz Bağlayıcı 18">
                <a:extLst>
                  <a:ext uri="{FF2B5EF4-FFF2-40B4-BE49-F238E27FC236}">
                    <a16:creationId xmlns:a16="http://schemas.microsoft.com/office/drawing/2014/main" id="{031B61A1-0075-42C4-9F45-892D3055576B}"/>
                  </a:ext>
                </a:extLst>
              </p:cNvPr>
              <p:cNvCxnSpPr/>
              <p:nvPr/>
            </p:nvCxnSpPr>
            <p:spPr>
              <a:xfrm>
                <a:off x="3259859" y="5962124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Düz Bağlayıcı 19">
                <a:extLst>
                  <a:ext uri="{FF2B5EF4-FFF2-40B4-BE49-F238E27FC236}">
                    <a16:creationId xmlns:a16="http://schemas.microsoft.com/office/drawing/2014/main" id="{3121ED86-6D45-4808-B6D9-7CD687736153}"/>
                  </a:ext>
                </a:extLst>
              </p:cNvPr>
              <p:cNvCxnSpPr/>
              <p:nvPr/>
            </p:nvCxnSpPr>
            <p:spPr>
              <a:xfrm>
                <a:off x="4051465" y="3859133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Düz Bağlayıcı 20">
                <a:extLst>
                  <a:ext uri="{FF2B5EF4-FFF2-40B4-BE49-F238E27FC236}">
                    <a16:creationId xmlns:a16="http://schemas.microsoft.com/office/drawing/2014/main" id="{6182FBA6-75B5-4DC2-8684-E9B82C6533EE}"/>
                  </a:ext>
                </a:extLst>
              </p:cNvPr>
              <p:cNvCxnSpPr/>
              <p:nvPr/>
            </p:nvCxnSpPr>
            <p:spPr>
              <a:xfrm>
                <a:off x="4069414" y="3834835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Düz Bağlayıcı 21">
                <a:extLst>
                  <a:ext uri="{FF2B5EF4-FFF2-40B4-BE49-F238E27FC236}">
                    <a16:creationId xmlns:a16="http://schemas.microsoft.com/office/drawing/2014/main" id="{41B2BFFC-B35D-4A8D-BF81-AECB1A226506}"/>
                  </a:ext>
                </a:extLst>
              </p:cNvPr>
              <p:cNvCxnSpPr/>
              <p:nvPr/>
            </p:nvCxnSpPr>
            <p:spPr>
              <a:xfrm>
                <a:off x="4082345" y="3792856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Düz Bağlayıcı 22">
                <a:extLst>
                  <a:ext uri="{FF2B5EF4-FFF2-40B4-BE49-F238E27FC236}">
                    <a16:creationId xmlns:a16="http://schemas.microsoft.com/office/drawing/2014/main" id="{37B746AD-6CF3-45E4-B704-67FFF3962943}"/>
                  </a:ext>
                </a:extLst>
              </p:cNvPr>
              <p:cNvCxnSpPr/>
              <p:nvPr/>
            </p:nvCxnSpPr>
            <p:spPr>
              <a:xfrm>
                <a:off x="4155730" y="3608073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Düz Bağlayıcı 23">
                <a:extLst>
                  <a:ext uri="{FF2B5EF4-FFF2-40B4-BE49-F238E27FC236}">
                    <a16:creationId xmlns:a16="http://schemas.microsoft.com/office/drawing/2014/main" id="{981CA659-2703-427A-89F2-2D6A74015E2A}"/>
                  </a:ext>
                </a:extLst>
              </p:cNvPr>
              <p:cNvCxnSpPr/>
              <p:nvPr/>
            </p:nvCxnSpPr>
            <p:spPr>
              <a:xfrm>
                <a:off x="4185861" y="3527085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Düz Bağlayıcı 24">
                <a:extLst>
                  <a:ext uri="{FF2B5EF4-FFF2-40B4-BE49-F238E27FC236}">
                    <a16:creationId xmlns:a16="http://schemas.microsoft.com/office/drawing/2014/main" id="{C1766888-096A-48CB-A83D-80935FF8014E}"/>
                  </a:ext>
                </a:extLst>
              </p:cNvPr>
              <p:cNvCxnSpPr/>
              <p:nvPr/>
            </p:nvCxnSpPr>
            <p:spPr>
              <a:xfrm>
                <a:off x="4212044" y="3461822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Düz Bağlayıcı 25">
                <a:extLst>
                  <a:ext uri="{FF2B5EF4-FFF2-40B4-BE49-F238E27FC236}">
                    <a16:creationId xmlns:a16="http://schemas.microsoft.com/office/drawing/2014/main" id="{58CFCEC1-9D42-495B-A02C-18093E5EF491}"/>
                  </a:ext>
                </a:extLst>
              </p:cNvPr>
              <p:cNvCxnSpPr/>
              <p:nvPr/>
            </p:nvCxnSpPr>
            <p:spPr>
              <a:xfrm>
                <a:off x="4223991" y="3418081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Düz Bağlayıcı 26">
                <a:extLst>
                  <a:ext uri="{FF2B5EF4-FFF2-40B4-BE49-F238E27FC236}">
                    <a16:creationId xmlns:a16="http://schemas.microsoft.com/office/drawing/2014/main" id="{B282FE0A-3BDC-4C3A-8C6C-27BB8DA1F731}"/>
                  </a:ext>
                </a:extLst>
              </p:cNvPr>
              <p:cNvCxnSpPr/>
              <p:nvPr/>
            </p:nvCxnSpPr>
            <p:spPr>
              <a:xfrm>
                <a:off x="4323226" y="3172003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Düz Bağlayıcı 27">
                <a:extLst>
                  <a:ext uri="{FF2B5EF4-FFF2-40B4-BE49-F238E27FC236}">
                    <a16:creationId xmlns:a16="http://schemas.microsoft.com/office/drawing/2014/main" id="{E6F20317-92CF-430A-8EED-55936B32D834}"/>
                  </a:ext>
                </a:extLst>
              </p:cNvPr>
              <p:cNvCxnSpPr/>
              <p:nvPr/>
            </p:nvCxnSpPr>
            <p:spPr>
              <a:xfrm>
                <a:off x="4355817" y="3106509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Düz Bağlayıcı 28">
                <a:extLst>
                  <a:ext uri="{FF2B5EF4-FFF2-40B4-BE49-F238E27FC236}">
                    <a16:creationId xmlns:a16="http://schemas.microsoft.com/office/drawing/2014/main" id="{57F7E91E-3329-42A8-B428-E04AB9117B47}"/>
                  </a:ext>
                </a:extLst>
              </p:cNvPr>
              <p:cNvCxnSpPr/>
              <p:nvPr/>
            </p:nvCxnSpPr>
            <p:spPr>
              <a:xfrm>
                <a:off x="4391992" y="2970390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Düz Bağlayıcı 29">
                <a:extLst>
                  <a:ext uri="{FF2B5EF4-FFF2-40B4-BE49-F238E27FC236}">
                    <a16:creationId xmlns:a16="http://schemas.microsoft.com/office/drawing/2014/main" id="{85DE14AF-DF20-4FF3-AED4-0A74B073393D}"/>
                  </a:ext>
                </a:extLst>
              </p:cNvPr>
              <p:cNvCxnSpPr/>
              <p:nvPr/>
            </p:nvCxnSpPr>
            <p:spPr>
              <a:xfrm>
                <a:off x="4432654" y="2883422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Düz Bağlayıcı 30">
                <a:extLst>
                  <a:ext uri="{FF2B5EF4-FFF2-40B4-BE49-F238E27FC236}">
                    <a16:creationId xmlns:a16="http://schemas.microsoft.com/office/drawing/2014/main" id="{DAD9FA78-0034-4DA0-ADE2-4FA611E71528}"/>
                  </a:ext>
                </a:extLst>
              </p:cNvPr>
              <p:cNvCxnSpPr/>
              <p:nvPr/>
            </p:nvCxnSpPr>
            <p:spPr>
              <a:xfrm>
                <a:off x="4454174" y="2822394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Düz Bağlayıcı 31">
                <a:extLst>
                  <a:ext uri="{FF2B5EF4-FFF2-40B4-BE49-F238E27FC236}">
                    <a16:creationId xmlns:a16="http://schemas.microsoft.com/office/drawing/2014/main" id="{6F5CFE54-597D-4EB2-8ECF-90139D81940E}"/>
                  </a:ext>
                </a:extLst>
              </p:cNvPr>
              <p:cNvCxnSpPr/>
              <p:nvPr/>
            </p:nvCxnSpPr>
            <p:spPr>
              <a:xfrm>
                <a:off x="4473306" y="2787297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Düz Bağlayıcı 32">
                <a:extLst>
                  <a:ext uri="{FF2B5EF4-FFF2-40B4-BE49-F238E27FC236}">
                    <a16:creationId xmlns:a16="http://schemas.microsoft.com/office/drawing/2014/main" id="{D0178A9A-8174-49A5-9D67-42044C57D514}"/>
                  </a:ext>
                </a:extLst>
              </p:cNvPr>
              <p:cNvCxnSpPr/>
              <p:nvPr/>
            </p:nvCxnSpPr>
            <p:spPr>
              <a:xfrm>
                <a:off x="4473300" y="2743813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Düz Bağlayıcı 33">
                <a:extLst>
                  <a:ext uri="{FF2B5EF4-FFF2-40B4-BE49-F238E27FC236}">
                    <a16:creationId xmlns:a16="http://schemas.microsoft.com/office/drawing/2014/main" id="{F54DB949-ADF1-46F2-99D3-4DF0849B2D39}"/>
                  </a:ext>
                </a:extLst>
              </p:cNvPr>
              <p:cNvCxnSpPr/>
              <p:nvPr/>
            </p:nvCxnSpPr>
            <p:spPr>
              <a:xfrm>
                <a:off x="4494832" y="2717108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Düz Bağlayıcı 34">
                <a:extLst>
                  <a:ext uri="{FF2B5EF4-FFF2-40B4-BE49-F238E27FC236}">
                    <a16:creationId xmlns:a16="http://schemas.microsoft.com/office/drawing/2014/main" id="{8BB20C36-6F06-49DA-B023-974D5EC3BF25}"/>
                  </a:ext>
                </a:extLst>
              </p:cNvPr>
              <p:cNvCxnSpPr/>
              <p:nvPr/>
            </p:nvCxnSpPr>
            <p:spPr>
              <a:xfrm>
                <a:off x="4535491" y="2597844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Düz Bağlayıcı 35">
                <a:extLst>
                  <a:ext uri="{FF2B5EF4-FFF2-40B4-BE49-F238E27FC236}">
                    <a16:creationId xmlns:a16="http://schemas.microsoft.com/office/drawing/2014/main" id="{FB4F418A-706F-490B-B45C-9990D79FDAB9}"/>
                  </a:ext>
                </a:extLst>
              </p:cNvPr>
              <p:cNvCxnSpPr/>
              <p:nvPr/>
            </p:nvCxnSpPr>
            <p:spPr>
              <a:xfrm>
                <a:off x="4566434" y="2526175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Düz Bağlayıcı 36">
                <a:extLst>
                  <a:ext uri="{FF2B5EF4-FFF2-40B4-BE49-F238E27FC236}">
                    <a16:creationId xmlns:a16="http://schemas.microsoft.com/office/drawing/2014/main" id="{F64F252E-D8BD-4F66-8B2B-39844E16516D}"/>
                  </a:ext>
                </a:extLst>
              </p:cNvPr>
              <p:cNvCxnSpPr/>
              <p:nvPr/>
            </p:nvCxnSpPr>
            <p:spPr>
              <a:xfrm>
                <a:off x="4576142" y="2465690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Düz Bağlayıcı 37">
                <a:extLst>
                  <a:ext uri="{FF2B5EF4-FFF2-40B4-BE49-F238E27FC236}">
                    <a16:creationId xmlns:a16="http://schemas.microsoft.com/office/drawing/2014/main" id="{B01CCE32-7BDF-4F9E-9CE1-CA93B6AD48AA}"/>
                  </a:ext>
                </a:extLst>
              </p:cNvPr>
              <p:cNvCxnSpPr/>
              <p:nvPr/>
            </p:nvCxnSpPr>
            <p:spPr>
              <a:xfrm>
                <a:off x="4606291" y="2414828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Düz Bağlayıcı 38">
                <a:extLst>
                  <a:ext uri="{FF2B5EF4-FFF2-40B4-BE49-F238E27FC236}">
                    <a16:creationId xmlns:a16="http://schemas.microsoft.com/office/drawing/2014/main" id="{619E02F7-11E3-481E-835D-956CDA44DFEC}"/>
                  </a:ext>
                </a:extLst>
              </p:cNvPr>
              <p:cNvCxnSpPr/>
              <p:nvPr/>
            </p:nvCxnSpPr>
            <p:spPr>
              <a:xfrm>
                <a:off x="4616818" y="2379741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Düz Bağlayıcı 40">
                <a:extLst>
                  <a:ext uri="{FF2B5EF4-FFF2-40B4-BE49-F238E27FC236}">
                    <a16:creationId xmlns:a16="http://schemas.microsoft.com/office/drawing/2014/main" id="{1145FBB0-A17E-4028-A934-BB5657A8D670}"/>
                  </a:ext>
                </a:extLst>
              </p:cNvPr>
              <p:cNvCxnSpPr/>
              <p:nvPr/>
            </p:nvCxnSpPr>
            <p:spPr>
              <a:xfrm>
                <a:off x="4638350" y="2322337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Düz Bağlayıcı 64">
                <a:extLst>
                  <a:ext uri="{FF2B5EF4-FFF2-40B4-BE49-F238E27FC236}">
                    <a16:creationId xmlns:a16="http://schemas.microsoft.com/office/drawing/2014/main" id="{22B39E4C-B682-498F-B330-1AC2C3FA8180}"/>
                  </a:ext>
                </a:extLst>
              </p:cNvPr>
              <p:cNvCxnSpPr/>
              <p:nvPr/>
            </p:nvCxnSpPr>
            <p:spPr>
              <a:xfrm>
                <a:off x="3338975" y="5763004"/>
                <a:ext cx="81312" cy="350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8CC1D571-129C-43EF-BEF2-6A840C126A7C}"/>
              </a:ext>
            </a:extLst>
          </p:cNvPr>
          <p:cNvSpPr/>
          <p:nvPr/>
        </p:nvSpPr>
        <p:spPr>
          <a:xfrm>
            <a:off x="0" y="22"/>
            <a:ext cx="205838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tr-TR" b="1" dirty="0"/>
              <a:t>Topografik Profiller </a:t>
            </a:r>
          </a:p>
        </p:txBody>
      </p:sp>
    </p:spTree>
    <p:extLst>
      <p:ext uri="{BB962C8B-B14F-4D97-AF65-F5344CB8AC3E}">
        <p14:creationId xmlns:p14="http://schemas.microsoft.com/office/powerpoint/2010/main" val="360626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3" grpId="0" animBg="1"/>
      <p:bldP spid="43" grpId="0" animBg="1"/>
      <p:bldP spid="7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6" grpId="0"/>
      <p:bldP spid="5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Resim 140">
            <a:extLst>
              <a:ext uri="{FF2B5EF4-FFF2-40B4-BE49-F238E27FC236}">
                <a16:creationId xmlns:a16="http://schemas.microsoft.com/office/drawing/2014/main" id="{5AF56551-A5CE-40D2-BF43-C6E841797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81" y="1060866"/>
            <a:ext cx="9121527" cy="50448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9CC0DC-EC02-4757-9CF8-4FAD640FF508}"/>
              </a:ext>
            </a:extLst>
          </p:cNvPr>
          <p:cNvGrpSpPr/>
          <p:nvPr/>
        </p:nvGrpSpPr>
        <p:grpSpPr>
          <a:xfrm rot="4160639">
            <a:off x="2861236" y="2467093"/>
            <a:ext cx="2380079" cy="5494230"/>
            <a:chOff x="2884385" y="1680014"/>
            <a:chExt cx="2380079" cy="5494230"/>
          </a:xfrm>
        </p:grpSpPr>
        <p:cxnSp>
          <p:nvCxnSpPr>
            <p:cNvPr id="6" name="Düz Bağlayıcı 5">
              <a:extLst>
                <a:ext uri="{FF2B5EF4-FFF2-40B4-BE49-F238E27FC236}">
                  <a16:creationId xmlns:a16="http://schemas.microsoft.com/office/drawing/2014/main" id="{53D2B547-A3AD-42FC-BA1E-10FAAC3602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9180" y="2302003"/>
              <a:ext cx="1660698" cy="437011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erbest Form: Şekil 8">
              <a:extLst>
                <a:ext uri="{FF2B5EF4-FFF2-40B4-BE49-F238E27FC236}">
                  <a16:creationId xmlns:a16="http://schemas.microsoft.com/office/drawing/2014/main" id="{157E5C6D-6B4F-4EEE-863C-D363D232F353}"/>
                </a:ext>
              </a:extLst>
            </p:cNvPr>
            <p:cNvSpPr/>
            <p:nvPr/>
          </p:nvSpPr>
          <p:spPr>
            <a:xfrm>
              <a:off x="2884385" y="1680014"/>
              <a:ext cx="2380079" cy="5494230"/>
            </a:xfrm>
            <a:custGeom>
              <a:avLst/>
              <a:gdLst>
                <a:gd name="connsiteX0" fmla="*/ 1996440 w 2369820"/>
                <a:gd name="connsiteY0" fmla="*/ 0 h 4846320"/>
                <a:gd name="connsiteX1" fmla="*/ 0 w 2369820"/>
                <a:gd name="connsiteY1" fmla="*/ 4678680 h 4846320"/>
                <a:gd name="connsiteX2" fmla="*/ 518160 w 2369820"/>
                <a:gd name="connsiteY2" fmla="*/ 4846320 h 4846320"/>
                <a:gd name="connsiteX3" fmla="*/ 2369820 w 2369820"/>
                <a:gd name="connsiteY3" fmla="*/ 167640 h 4846320"/>
                <a:gd name="connsiteX4" fmla="*/ 1996440 w 2369820"/>
                <a:gd name="connsiteY4" fmla="*/ 0 h 484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9820" h="4846320">
                  <a:moveTo>
                    <a:pt x="1996440" y="0"/>
                  </a:moveTo>
                  <a:lnTo>
                    <a:pt x="0" y="4678680"/>
                  </a:lnTo>
                  <a:lnTo>
                    <a:pt x="518160" y="4846320"/>
                  </a:lnTo>
                  <a:lnTo>
                    <a:pt x="2369820" y="167640"/>
                  </a:lnTo>
                  <a:lnTo>
                    <a:pt x="199644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40" dirty="0"/>
            </a:p>
          </p:txBody>
        </p:sp>
        <p:cxnSp>
          <p:nvCxnSpPr>
            <p:cNvPr id="11" name="Düz Bağlayıcı 10">
              <a:extLst>
                <a:ext uri="{FF2B5EF4-FFF2-40B4-BE49-F238E27FC236}">
                  <a16:creationId xmlns:a16="http://schemas.microsoft.com/office/drawing/2014/main" id="{ECA662A1-CE7A-4D84-AEB8-9995A9AFF72F}"/>
                </a:ext>
              </a:extLst>
            </p:cNvPr>
            <p:cNvCxnSpPr/>
            <p:nvPr/>
          </p:nvCxnSpPr>
          <p:spPr>
            <a:xfrm>
              <a:off x="3702298" y="4768899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Düz Bağlayıcı 11">
              <a:extLst>
                <a:ext uri="{FF2B5EF4-FFF2-40B4-BE49-F238E27FC236}">
                  <a16:creationId xmlns:a16="http://schemas.microsoft.com/office/drawing/2014/main" id="{A247202B-81EE-4BC5-AE7A-D72631161CF2}"/>
                </a:ext>
              </a:extLst>
            </p:cNvPr>
            <p:cNvCxnSpPr/>
            <p:nvPr/>
          </p:nvCxnSpPr>
          <p:spPr>
            <a:xfrm>
              <a:off x="3766869" y="4617722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Düz Bağlayıcı 12">
              <a:extLst>
                <a:ext uri="{FF2B5EF4-FFF2-40B4-BE49-F238E27FC236}">
                  <a16:creationId xmlns:a16="http://schemas.microsoft.com/office/drawing/2014/main" id="{D307D93B-9371-4239-8E9A-E8AD5E67AD3C}"/>
                </a:ext>
              </a:extLst>
            </p:cNvPr>
            <p:cNvCxnSpPr/>
            <p:nvPr/>
          </p:nvCxnSpPr>
          <p:spPr>
            <a:xfrm>
              <a:off x="3900798" y="4282970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Düz Bağlayıcı 13">
              <a:extLst>
                <a:ext uri="{FF2B5EF4-FFF2-40B4-BE49-F238E27FC236}">
                  <a16:creationId xmlns:a16="http://schemas.microsoft.com/office/drawing/2014/main" id="{F72FC6BC-8275-4290-B170-4EB3E9AB96D2}"/>
                </a:ext>
              </a:extLst>
            </p:cNvPr>
            <p:cNvCxnSpPr/>
            <p:nvPr/>
          </p:nvCxnSpPr>
          <p:spPr>
            <a:xfrm>
              <a:off x="3685557" y="4844489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Düz Bağlayıcı 14">
              <a:extLst>
                <a:ext uri="{FF2B5EF4-FFF2-40B4-BE49-F238E27FC236}">
                  <a16:creationId xmlns:a16="http://schemas.microsoft.com/office/drawing/2014/main" id="{96E315E5-F301-4818-8EE4-B9C1B4B0F8A1}"/>
                </a:ext>
              </a:extLst>
            </p:cNvPr>
            <p:cNvCxnSpPr/>
            <p:nvPr/>
          </p:nvCxnSpPr>
          <p:spPr>
            <a:xfrm>
              <a:off x="3644902" y="4941673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Düz Bağlayıcı 15">
              <a:extLst>
                <a:ext uri="{FF2B5EF4-FFF2-40B4-BE49-F238E27FC236}">
                  <a16:creationId xmlns:a16="http://schemas.microsoft.com/office/drawing/2014/main" id="{C2BE0E2A-E9B8-4289-89F9-398B5E691228}"/>
                </a:ext>
              </a:extLst>
            </p:cNvPr>
            <p:cNvCxnSpPr/>
            <p:nvPr/>
          </p:nvCxnSpPr>
          <p:spPr>
            <a:xfrm>
              <a:off x="3487058" y="5349314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Düz Bağlayıcı 16">
              <a:extLst>
                <a:ext uri="{FF2B5EF4-FFF2-40B4-BE49-F238E27FC236}">
                  <a16:creationId xmlns:a16="http://schemas.microsoft.com/office/drawing/2014/main" id="{F9650ED9-E013-44A8-BB7E-382CDBF03A36}"/>
                </a:ext>
              </a:extLst>
            </p:cNvPr>
            <p:cNvCxnSpPr/>
            <p:nvPr/>
          </p:nvCxnSpPr>
          <p:spPr>
            <a:xfrm>
              <a:off x="3412920" y="5562582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Düz Bağlayıcı 17">
              <a:extLst>
                <a:ext uri="{FF2B5EF4-FFF2-40B4-BE49-F238E27FC236}">
                  <a16:creationId xmlns:a16="http://schemas.microsoft.com/office/drawing/2014/main" id="{0D39E737-7301-49FE-91A7-92A162453FDE}"/>
                </a:ext>
              </a:extLst>
            </p:cNvPr>
            <p:cNvCxnSpPr/>
            <p:nvPr/>
          </p:nvCxnSpPr>
          <p:spPr>
            <a:xfrm>
              <a:off x="3372265" y="5646270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Düz Bağlayıcı 18">
              <a:extLst>
                <a:ext uri="{FF2B5EF4-FFF2-40B4-BE49-F238E27FC236}">
                  <a16:creationId xmlns:a16="http://schemas.microsoft.com/office/drawing/2014/main" id="{F1742CA7-1148-4822-AFD6-D03364790679}"/>
                </a:ext>
              </a:extLst>
            </p:cNvPr>
            <p:cNvCxnSpPr/>
            <p:nvPr/>
          </p:nvCxnSpPr>
          <p:spPr>
            <a:xfrm>
              <a:off x="3259859" y="5962124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Düz Bağlayıcı 19">
              <a:extLst>
                <a:ext uri="{FF2B5EF4-FFF2-40B4-BE49-F238E27FC236}">
                  <a16:creationId xmlns:a16="http://schemas.microsoft.com/office/drawing/2014/main" id="{1B1EFA2C-0E4E-42AA-B2D6-19786132991A}"/>
                </a:ext>
              </a:extLst>
            </p:cNvPr>
            <p:cNvCxnSpPr/>
            <p:nvPr/>
          </p:nvCxnSpPr>
          <p:spPr>
            <a:xfrm>
              <a:off x="4051465" y="3859133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üz Bağlayıcı 20">
              <a:extLst>
                <a:ext uri="{FF2B5EF4-FFF2-40B4-BE49-F238E27FC236}">
                  <a16:creationId xmlns:a16="http://schemas.microsoft.com/office/drawing/2014/main" id="{B7C66143-4064-4A93-8A3D-557E73687FD6}"/>
                </a:ext>
              </a:extLst>
            </p:cNvPr>
            <p:cNvCxnSpPr/>
            <p:nvPr/>
          </p:nvCxnSpPr>
          <p:spPr>
            <a:xfrm>
              <a:off x="4051461" y="3824039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Düz Bağlayıcı 21">
              <a:extLst>
                <a:ext uri="{FF2B5EF4-FFF2-40B4-BE49-F238E27FC236}">
                  <a16:creationId xmlns:a16="http://schemas.microsoft.com/office/drawing/2014/main" id="{E26B090F-A071-494A-B32A-8FF6AEDD94D9}"/>
                </a:ext>
              </a:extLst>
            </p:cNvPr>
            <p:cNvCxnSpPr/>
            <p:nvPr/>
          </p:nvCxnSpPr>
          <p:spPr>
            <a:xfrm>
              <a:off x="4074423" y="3788945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Düz Bağlayıcı 22">
              <a:extLst>
                <a:ext uri="{FF2B5EF4-FFF2-40B4-BE49-F238E27FC236}">
                  <a16:creationId xmlns:a16="http://schemas.microsoft.com/office/drawing/2014/main" id="{DF01D609-5E8F-4DFE-9B1B-F6B94E62FB04}"/>
                </a:ext>
              </a:extLst>
            </p:cNvPr>
            <p:cNvCxnSpPr/>
            <p:nvPr/>
          </p:nvCxnSpPr>
          <p:spPr>
            <a:xfrm>
              <a:off x="4155730" y="3608073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Düz Bağlayıcı 23">
              <a:extLst>
                <a:ext uri="{FF2B5EF4-FFF2-40B4-BE49-F238E27FC236}">
                  <a16:creationId xmlns:a16="http://schemas.microsoft.com/office/drawing/2014/main" id="{F35BB5EC-C9BD-4D6D-88B2-5DEBB06653AA}"/>
                </a:ext>
              </a:extLst>
            </p:cNvPr>
            <p:cNvCxnSpPr/>
            <p:nvPr/>
          </p:nvCxnSpPr>
          <p:spPr>
            <a:xfrm>
              <a:off x="4185861" y="3527085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Düz Bağlayıcı 24">
              <a:extLst>
                <a:ext uri="{FF2B5EF4-FFF2-40B4-BE49-F238E27FC236}">
                  <a16:creationId xmlns:a16="http://schemas.microsoft.com/office/drawing/2014/main" id="{B36DC9C8-3D1E-4115-A850-6457AE2B0D9C}"/>
                </a:ext>
              </a:extLst>
            </p:cNvPr>
            <p:cNvCxnSpPr/>
            <p:nvPr/>
          </p:nvCxnSpPr>
          <p:spPr>
            <a:xfrm>
              <a:off x="4197824" y="3462295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Düz Bağlayıcı 25">
              <a:extLst>
                <a:ext uri="{FF2B5EF4-FFF2-40B4-BE49-F238E27FC236}">
                  <a16:creationId xmlns:a16="http://schemas.microsoft.com/office/drawing/2014/main" id="{3E99D34B-BDEF-4BE6-8A7A-BF5C790586FE}"/>
                </a:ext>
              </a:extLst>
            </p:cNvPr>
            <p:cNvCxnSpPr/>
            <p:nvPr/>
          </p:nvCxnSpPr>
          <p:spPr>
            <a:xfrm>
              <a:off x="4226517" y="3402134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Düz Bağlayıcı 26">
              <a:extLst>
                <a:ext uri="{FF2B5EF4-FFF2-40B4-BE49-F238E27FC236}">
                  <a16:creationId xmlns:a16="http://schemas.microsoft.com/office/drawing/2014/main" id="{0FBF41BB-3475-48F1-B3F2-6A3069B72BAB}"/>
                </a:ext>
              </a:extLst>
            </p:cNvPr>
            <p:cNvCxnSpPr/>
            <p:nvPr/>
          </p:nvCxnSpPr>
          <p:spPr>
            <a:xfrm>
              <a:off x="4307822" y="3186936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Düz Bağlayıcı 27">
              <a:extLst>
                <a:ext uri="{FF2B5EF4-FFF2-40B4-BE49-F238E27FC236}">
                  <a16:creationId xmlns:a16="http://schemas.microsoft.com/office/drawing/2014/main" id="{FF09BEBD-6CCB-49A0-ACFA-29BB9E523D36}"/>
                </a:ext>
              </a:extLst>
            </p:cNvPr>
            <p:cNvCxnSpPr/>
            <p:nvPr/>
          </p:nvCxnSpPr>
          <p:spPr>
            <a:xfrm>
              <a:off x="4340340" y="3092449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Düz Bağlayıcı 28">
              <a:extLst>
                <a:ext uri="{FF2B5EF4-FFF2-40B4-BE49-F238E27FC236}">
                  <a16:creationId xmlns:a16="http://schemas.microsoft.com/office/drawing/2014/main" id="{8EE07083-60E6-4D22-B241-20155A39A2EE}"/>
                </a:ext>
              </a:extLst>
            </p:cNvPr>
            <p:cNvCxnSpPr/>
            <p:nvPr/>
          </p:nvCxnSpPr>
          <p:spPr>
            <a:xfrm>
              <a:off x="4391992" y="2970390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Düz Bağlayıcı 29">
              <a:extLst>
                <a:ext uri="{FF2B5EF4-FFF2-40B4-BE49-F238E27FC236}">
                  <a16:creationId xmlns:a16="http://schemas.microsoft.com/office/drawing/2014/main" id="{20F4F9BB-1EE7-4EC2-9C1B-9716F600E16F}"/>
                </a:ext>
              </a:extLst>
            </p:cNvPr>
            <p:cNvCxnSpPr/>
            <p:nvPr/>
          </p:nvCxnSpPr>
          <p:spPr>
            <a:xfrm>
              <a:off x="4432654" y="2883422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Düz Bağlayıcı 30">
              <a:extLst>
                <a:ext uri="{FF2B5EF4-FFF2-40B4-BE49-F238E27FC236}">
                  <a16:creationId xmlns:a16="http://schemas.microsoft.com/office/drawing/2014/main" id="{EBC0AA4A-D1AD-49D7-9829-277A519D9CE1}"/>
                </a:ext>
              </a:extLst>
            </p:cNvPr>
            <p:cNvCxnSpPr/>
            <p:nvPr/>
          </p:nvCxnSpPr>
          <p:spPr>
            <a:xfrm>
              <a:off x="4454174" y="2822394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Düz Bağlayıcı 31">
              <a:extLst>
                <a:ext uri="{FF2B5EF4-FFF2-40B4-BE49-F238E27FC236}">
                  <a16:creationId xmlns:a16="http://schemas.microsoft.com/office/drawing/2014/main" id="{119BA014-D871-4095-926E-0A2A44EA3395}"/>
                </a:ext>
              </a:extLst>
            </p:cNvPr>
            <p:cNvCxnSpPr/>
            <p:nvPr/>
          </p:nvCxnSpPr>
          <p:spPr>
            <a:xfrm>
              <a:off x="4473306" y="2787297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Düz Bağlayıcı 32">
              <a:extLst>
                <a:ext uri="{FF2B5EF4-FFF2-40B4-BE49-F238E27FC236}">
                  <a16:creationId xmlns:a16="http://schemas.microsoft.com/office/drawing/2014/main" id="{460FB5C5-90E1-4D77-B2F5-14D3A23EDDEE}"/>
                </a:ext>
              </a:extLst>
            </p:cNvPr>
            <p:cNvCxnSpPr/>
            <p:nvPr/>
          </p:nvCxnSpPr>
          <p:spPr>
            <a:xfrm>
              <a:off x="4473300" y="2743813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Düz Bağlayıcı 33">
              <a:extLst>
                <a:ext uri="{FF2B5EF4-FFF2-40B4-BE49-F238E27FC236}">
                  <a16:creationId xmlns:a16="http://schemas.microsoft.com/office/drawing/2014/main" id="{BD1F9A48-1214-4C2C-BB41-76EE31218053}"/>
                </a:ext>
              </a:extLst>
            </p:cNvPr>
            <p:cNvCxnSpPr/>
            <p:nvPr/>
          </p:nvCxnSpPr>
          <p:spPr>
            <a:xfrm>
              <a:off x="4494832" y="2717108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Düz Bağlayıcı 34">
              <a:extLst>
                <a:ext uri="{FF2B5EF4-FFF2-40B4-BE49-F238E27FC236}">
                  <a16:creationId xmlns:a16="http://schemas.microsoft.com/office/drawing/2014/main" id="{49E66C67-74F2-4629-83C0-2953C6401E11}"/>
                </a:ext>
              </a:extLst>
            </p:cNvPr>
            <p:cNvCxnSpPr/>
            <p:nvPr/>
          </p:nvCxnSpPr>
          <p:spPr>
            <a:xfrm>
              <a:off x="4535491" y="2597844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Düz Bağlayıcı 35">
              <a:extLst>
                <a:ext uri="{FF2B5EF4-FFF2-40B4-BE49-F238E27FC236}">
                  <a16:creationId xmlns:a16="http://schemas.microsoft.com/office/drawing/2014/main" id="{6E7EDB46-5EFC-44C4-A94F-ACA0E288F38B}"/>
                </a:ext>
              </a:extLst>
            </p:cNvPr>
            <p:cNvCxnSpPr/>
            <p:nvPr/>
          </p:nvCxnSpPr>
          <p:spPr>
            <a:xfrm>
              <a:off x="4566434" y="2526175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Düz Bağlayıcı 36">
              <a:extLst>
                <a:ext uri="{FF2B5EF4-FFF2-40B4-BE49-F238E27FC236}">
                  <a16:creationId xmlns:a16="http://schemas.microsoft.com/office/drawing/2014/main" id="{5F11DBA4-4AE7-4AB2-82F6-538D62CD2D2F}"/>
                </a:ext>
              </a:extLst>
            </p:cNvPr>
            <p:cNvCxnSpPr/>
            <p:nvPr/>
          </p:nvCxnSpPr>
          <p:spPr>
            <a:xfrm>
              <a:off x="4576142" y="2465690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Düz Bağlayıcı 37">
              <a:extLst>
                <a:ext uri="{FF2B5EF4-FFF2-40B4-BE49-F238E27FC236}">
                  <a16:creationId xmlns:a16="http://schemas.microsoft.com/office/drawing/2014/main" id="{4A8EC09C-4E82-4A83-8FF1-E2D006F0E90E}"/>
                </a:ext>
              </a:extLst>
            </p:cNvPr>
            <p:cNvCxnSpPr/>
            <p:nvPr/>
          </p:nvCxnSpPr>
          <p:spPr>
            <a:xfrm>
              <a:off x="4606291" y="2414828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Düz Bağlayıcı 38">
              <a:extLst>
                <a:ext uri="{FF2B5EF4-FFF2-40B4-BE49-F238E27FC236}">
                  <a16:creationId xmlns:a16="http://schemas.microsoft.com/office/drawing/2014/main" id="{2BD85D26-20CD-4202-8FDB-3D158DACEB42}"/>
                </a:ext>
              </a:extLst>
            </p:cNvPr>
            <p:cNvCxnSpPr/>
            <p:nvPr/>
          </p:nvCxnSpPr>
          <p:spPr>
            <a:xfrm>
              <a:off x="4616818" y="2379741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Düz Bağlayıcı 39">
              <a:extLst>
                <a:ext uri="{FF2B5EF4-FFF2-40B4-BE49-F238E27FC236}">
                  <a16:creationId xmlns:a16="http://schemas.microsoft.com/office/drawing/2014/main" id="{70125A0C-FFBC-49C8-A5CD-2C32B6EC38F9}"/>
                </a:ext>
              </a:extLst>
            </p:cNvPr>
            <p:cNvCxnSpPr/>
            <p:nvPr/>
          </p:nvCxnSpPr>
          <p:spPr>
            <a:xfrm>
              <a:off x="4626834" y="2352280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Düz Bağlayıcı 40">
              <a:extLst>
                <a:ext uri="{FF2B5EF4-FFF2-40B4-BE49-F238E27FC236}">
                  <a16:creationId xmlns:a16="http://schemas.microsoft.com/office/drawing/2014/main" id="{E66C0286-A49C-48C5-A052-68A1C1DFD1CC}"/>
                </a:ext>
              </a:extLst>
            </p:cNvPr>
            <p:cNvCxnSpPr/>
            <p:nvPr/>
          </p:nvCxnSpPr>
          <p:spPr>
            <a:xfrm>
              <a:off x="4638350" y="2322337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73882B5-C714-4FAF-9E76-939044EFC03C}"/>
                </a:ext>
              </a:extLst>
            </p:cNvPr>
            <p:cNvSpPr/>
            <p:nvPr/>
          </p:nvSpPr>
          <p:spPr>
            <a:xfrm>
              <a:off x="2971437" y="664989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15B099B-46F7-4F86-AA35-7860C4DCC394}"/>
                </a:ext>
              </a:extLst>
            </p:cNvPr>
            <p:cNvSpPr/>
            <p:nvPr/>
          </p:nvSpPr>
          <p:spPr>
            <a:xfrm>
              <a:off x="4630609" y="224914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CBB494FD-666B-4D6E-A661-BC618022D98C}"/>
                </a:ext>
              </a:extLst>
            </p:cNvPr>
            <p:cNvSpPr txBox="1"/>
            <p:nvPr/>
          </p:nvSpPr>
          <p:spPr>
            <a:xfrm rot="1184035">
              <a:off x="4182616" y="3501838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2500</a:t>
              </a:r>
            </a:p>
          </p:txBody>
        </p:sp>
        <p:sp>
          <p:nvSpPr>
            <p:cNvPr id="45" name="Metin kutusu 44">
              <a:extLst>
                <a:ext uri="{FF2B5EF4-FFF2-40B4-BE49-F238E27FC236}">
                  <a16:creationId xmlns:a16="http://schemas.microsoft.com/office/drawing/2014/main" id="{D0E52F85-03C8-4C21-BB79-28E4ABC7B475}"/>
                </a:ext>
              </a:extLst>
            </p:cNvPr>
            <p:cNvSpPr txBox="1"/>
            <p:nvPr/>
          </p:nvSpPr>
          <p:spPr>
            <a:xfrm rot="1184035">
              <a:off x="4204630" y="3453601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3000</a:t>
              </a:r>
            </a:p>
          </p:txBody>
        </p:sp>
        <p:sp>
          <p:nvSpPr>
            <p:cNvPr id="46" name="Metin kutusu 45">
              <a:extLst>
                <a:ext uri="{FF2B5EF4-FFF2-40B4-BE49-F238E27FC236}">
                  <a16:creationId xmlns:a16="http://schemas.microsoft.com/office/drawing/2014/main" id="{E5ADB2BE-EAF6-40E9-934D-F680768CC262}"/>
                </a:ext>
              </a:extLst>
            </p:cNvPr>
            <p:cNvSpPr txBox="1"/>
            <p:nvPr/>
          </p:nvSpPr>
          <p:spPr>
            <a:xfrm rot="1184035">
              <a:off x="4239394" y="3393975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3500</a:t>
              </a:r>
            </a:p>
          </p:txBody>
        </p:sp>
        <p:sp>
          <p:nvSpPr>
            <p:cNvPr id="47" name="Metin kutusu 46">
              <a:extLst>
                <a:ext uri="{FF2B5EF4-FFF2-40B4-BE49-F238E27FC236}">
                  <a16:creationId xmlns:a16="http://schemas.microsoft.com/office/drawing/2014/main" id="{CCFE085A-7DB7-4849-BD64-72235A5E387C}"/>
                </a:ext>
              </a:extLst>
            </p:cNvPr>
            <p:cNvSpPr txBox="1"/>
            <p:nvPr/>
          </p:nvSpPr>
          <p:spPr>
            <a:xfrm rot="1184035">
              <a:off x="4303525" y="3167165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3500</a:t>
              </a:r>
            </a:p>
          </p:txBody>
        </p:sp>
        <p:sp>
          <p:nvSpPr>
            <p:cNvPr id="48" name="Metin kutusu 47">
              <a:extLst>
                <a:ext uri="{FF2B5EF4-FFF2-40B4-BE49-F238E27FC236}">
                  <a16:creationId xmlns:a16="http://schemas.microsoft.com/office/drawing/2014/main" id="{655BC0EA-FA81-470F-B392-7A902A9CEBB2}"/>
                </a:ext>
              </a:extLst>
            </p:cNvPr>
            <p:cNvSpPr txBox="1"/>
            <p:nvPr/>
          </p:nvSpPr>
          <p:spPr>
            <a:xfrm rot="1184035">
              <a:off x="4536238" y="3151589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3000</a:t>
              </a:r>
            </a:p>
          </p:txBody>
        </p:sp>
        <p:sp>
          <p:nvSpPr>
            <p:cNvPr id="49" name="Metin kutusu 48">
              <a:extLst>
                <a:ext uri="{FF2B5EF4-FFF2-40B4-BE49-F238E27FC236}">
                  <a16:creationId xmlns:a16="http://schemas.microsoft.com/office/drawing/2014/main" id="{0453573D-62E9-4C1E-9907-0BA3DEEFA8CE}"/>
                </a:ext>
              </a:extLst>
            </p:cNvPr>
            <p:cNvSpPr txBox="1"/>
            <p:nvPr/>
          </p:nvSpPr>
          <p:spPr>
            <a:xfrm rot="1184035">
              <a:off x="4400558" y="2965003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3000</a:t>
              </a:r>
            </a:p>
          </p:txBody>
        </p:sp>
        <p:sp>
          <p:nvSpPr>
            <p:cNvPr id="50" name="Metin kutusu 49">
              <a:extLst>
                <a:ext uri="{FF2B5EF4-FFF2-40B4-BE49-F238E27FC236}">
                  <a16:creationId xmlns:a16="http://schemas.microsoft.com/office/drawing/2014/main" id="{1E2D133E-0F37-40E5-9408-D554D004100A}"/>
                </a:ext>
              </a:extLst>
            </p:cNvPr>
            <p:cNvSpPr txBox="1"/>
            <p:nvPr/>
          </p:nvSpPr>
          <p:spPr>
            <a:xfrm rot="1184035">
              <a:off x="4441034" y="2869963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3000</a:t>
              </a:r>
            </a:p>
          </p:txBody>
        </p:sp>
        <p:sp>
          <p:nvSpPr>
            <p:cNvPr id="51" name="Metin kutusu 50">
              <a:extLst>
                <a:ext uri="{FF2B5EF4-FFF2-40B4-BE49-F238E27FC236}">
                  <a16:creationId xmlns:a16="http://schemas.microsoft.com/office/drawing/2014/main" id="{468AC278-76A6-4568-89A8-8F16475A16F0}"/>
                </a:ext>
              </a:extLst>
            </p:cNvPr>
            <p:cNvSpPr txBox="1"/>
            <p:nvPr/>
          </p:nvSpPr>
          <p:spPr>
            <a:xfrm rot="1184035">
              <a:off x="4560018" y="2830948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3000</a:t>
              </a:r>
            </a:p>
          </p:txBody>
        </p:sp>
        <p:sp>
          <p:nvSpPr>
            <p:cNvPr id="52" name="Metin kutusu 51">
              <a:extLst>
                <a:ext uri="{FF2B5EF4-FFF2-40B4-BE49-F238E27FC236}">
                  <a16:creationId xmlns:a16="http://schemas.microsoft.com/office/drawing/2014/main" id="{DE62BEDE-2E8B-4DAB-8A1F-B4990CD67426}"/>
                </a:ext>
              </a:extLst>
            </p:cNvPr>
            <p:cNvSpPr txBox="1"/>
            <p:nvPr/>
          </p:nvSpPr>
          <p:spPr>
            <a:xfrm rot="1184035">
              <a:off x="4301420" y="3637330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2000</a:t>
              </a:r>
            </a:p>
          </p:txBody>
        </p:sp>
        <p:sp>
          <p:nvSpPr>
            <p:cNvPr id="53" name="Metin kutusu 52">
              <a:extLst>
                <a:ext uri="{FF2B5EF4-FFF2-40B4-BE49-F238E27FC236}">
                  <a16:creationId xmlns:a16="http://schemas.microsoft.com/office/drawing/2014/main" id="{A36E4A9E-ACB1-4227-8B37-72EDA5988504}"/>
                </a:ext>
              </a:extLst>
            </p:cNvPr>
            <p:cNvSpPr txBox="1"/>
            <p:nvPr/>
          </p:nvSpPr>
          <p:spPr>
            <a:xfrm rot="1184035">
              <a:off x="4093107" y="3756834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2000</a:t>
              </a:r>
            </a:p>
          </p:txBody>
        </p:sp>
        <p:sp>
          <p:nvSpPr>
            <p:cNvPr id="54" name="Metin kutusu 53">
              <a:extLst>
                <a:ext uri="{FF2B5EF4-FFF2-40B4-BE49-F238E27FC236}">
                  <a16:creationId xmlns:a16="http://schemas.microsoft.com/office/drawing/2014/main" id="{7C06F4B3-3AD3-48FC-94C0-1EB8609B17DA}"/>
                </a:ext>
              </a:extLst>
            </p:cNvPr>
            <p:cNvSpPr txBox="1"/>
            <p:nvPr/>
          </p:nvSpPr>
          <p:spPr>
            <a:xfrm rot="1184035">
              <a:off x="4233344" y="3868815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1500</a:t>
              </a:r>
            </a:p>
          </p:txBody>
        </p:sp>
        <p:sp>
          <p:nvSpPr>
            <p:cNvPr id="55" name="Metin kutusu 54">
              <a:extLst>
                <a:ext uri="{FF2B5EF4-FFF2-40B4-BE49-F238E27FC236}">
                  <a16:creationId xmlns:a16="http://schemas.microsoft.com/office/drawing/2014/main" id="{1FF68BC1-286F-48FD-B1C4-33C4057A5114}"/>
                </a:ext>
              </a:extLst>
            </p:cNvPr>
            <p:cNvSpPr txBox="1"/>
            <p:nvPr/>
          </p:nvSpPr>
          <p:spPr>
            <a:xfrm rot="1184035">
              <a:off x="4030397" y="3865518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1500</a:t>
              </a:r>
            </a:p>
          </p:txBody>
        </p:sp>
        <p:sp>
          <p:nvSpPr>
            <p:cNvPr id="56" name="Metin kutusu 55">
              <a:extLst>
                <a:ext uri="{FF2B5EF4-FFF2-40B4-BE49-F238E27FC236}">
                  <a16:creationId xmlns:a16="http://schemas.microsoft.com/office/drawing/2014/main" id="{BDD767D4-D523-4E97-9510-E4D9E3883754}"/>
                </a:ext>
              </a:extLst>
            </p:cNvPr>
            <p:cNvSpPr txBox="1"/>
            <p:nvPr/>
          </p:nvSpPr>
          <p:spPr>
            <a:xfrm rot="1184035">
              <a:off x="3896458" y="4261647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1500</a:t>
              </a:r>
            </a:p>
          </p:txBody>
        </p:sp>
        <p:sp>
          <p:nvSpPr>
            <p:cNvPr id="57" name="Metin kutusu 56">
              <a:extLst>
                <a:ext uri="{FF2B5EF4-FFF2-40B4-BE49-F238E27FC236}">
                  <a16:creationId xmlns:a16="http://schemas.microsoft.com/office/drawing/2014/main" id="{02AF0140-E727-43AB-8C8F-366E578F312B}"/>
                </a:ext>
              </a:extLst>
            </p:cNvPr>
            <p:cNvSpPr txBox="1"/>
            <p:nvPr/>
          </p:nvSpPr>
          <p:spPr>
            <a:xfrm rot="1184035">
              <a:off x="3748496" y="4589226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2000</a:t>
              </a:r>
            </a:p>
          </p:txBody>
        </p:sp>
        <p:sp>
          <p:nvSpPr>
            <p:cNvPr id="58" name="Metin kutusu 57">
              <a:extLst>
                <a:ext uri="{FF2B5EF4-FFF2-40B4-BE49-F238E27FC236}">
                  <a16:creationId xmlns:a16="http://schemas.microsoft.com/office/drawing/2014/main" id="{17EBBC5C-ECE0-496D-B8F9-31171B1946CA}"/>
                </a:ext>
              </a:extLst>
            </p:cNvPr>
            <p:cNvSpPr txBox="1"/>
            <p:nvPr/>
          </p:nvSpPr>
          <p:spPr>
            <a:xfrm rot="1184035">
              <a:off x="3707840" y="4746254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2000</a:t>
              </a:r>
            </a:p>
          </p:txBody>
        </p:sp>
        <p:sp>
          <p:nvSpPr>
            <p:cNvPr id="59" name="Metin kutusu 58">
              <a:extLst>
                <a:ext uri="{FF2B5EF4-FFF2-40B4-BE49-F238E27FC236}">
                  <a16:creationId xmlns:a16="http://schemas.microsoft.com/office/drawing/2014/main" id="{9AA8E24A-91DE-4BC5-B74C-524FA08D771A}"/>
                </a:ext>
              </a:extLst>
            </p:cNvPr>
            <p:cNvSpPr txBox="1"/>
            <p:nvPr/>
          </p:nvSpPr>
          <p:spPr>
            <a:xfrm rot="1184035">
              <a:off x="3881274" y="4893468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1500</a:t>
              </a:r>
            </a:p>
          </p:txBody>
        </p:sp>
        <p:sp>
          <p:nvSpPr>
            <p:cNvPr id="60" name="Metin kutusu 59">
              <a:extLst>
                <a:ext uri="{FF2B5EF4-FFF2-40B4-BE49-F238E27FC236}">
                  <a16:creationId xmlns:a16="http://schemas.microsoft.com/office/drawing/2014/main" id="{0420758E-D0C2-4036-A7D9-62B17153722F}"/>
                </a:ext>
              </a:extLst>
            </p:cNvPr>
            <p:cNvSpPr txBox="1"/>
            <p:nvPr/>
          </p:nvSpPr>
          <p:spPr>
            <a:xfrm rot="1184035">
              <a:off x="3646221" y="4921797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1000</a:t>
              </a:r>
            </a:p>
          </p:txBody>
        </p:sp>
        <p:sp>
          <p:nvSpPr>
            <p:cNvPr id="61" name="Metin kutusu 60">
              <a:extLst>
                <a:ext uri="{FF2B5EF4-FFF2-40B4-BE49-F238E27FC236}">
                  <a16:creationId xmlns:a16="http://schemas.microsoft.com/office/drawing/2014/main" id="{D72F5C79-1C38-416D-913F-34FD202DF33F}"/>
                </a:ext>
              </a:extLst>
            </p:cNvPr>
            <p:cNvSpPr txBox="1"/>
            <p:nvPr/>
          </p:nvSpPr>
          <p:spPr>
            <a:xfrm rot="1184035">
              <a:off x="3489896" y="5327532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1000</a:t>
              </a:r>
            </a:p>
          </p:txBody>
        </p:sp>
        <p:sp>
          <p:nvSpPr>
            <p:cNvPr id="62" name="Metin kutusu 61">
              <a:extLst>
                <a:ext uri="{FF2B5EF4-FFF2-40B4-BE49-F238E27FC236}">
                  <a16:creationId xmlns:a16="http://schemas.microsoft.com/office/drawing/2014/main" id="{E6EF1130-B231-4198-BBF1-F837FF603DE8}"/>
                </a:ext>
              </a:extLst>
            </p:cNvPr>
            <p:cNvSpPr txBox="1"/>
            <p:nvPr/>
          </p:nvSpPr>
          <p:spPr>
            <a:xfrm rot="1184035">
              <a:off x="3434578" y="5543787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1000</a:t>
              </a:r>
            </a:p>
          </p:txBody>
        </p:sp>
        <p:sp>
          <p:nvSpPr>
            <p:cNvPr id="63" name="Metin kutusu 62">
              <a:extLst>
                <a:ext uri="{FF2B5EF4-FFF2-40B4-BE49-F238E27FC236}">
                  <a16:creationId xmlns:a16="http://schemas.microsoft.com/office/drawing/2014/main" id="{1DF68D32-8954-4B47-8D8A-59702020C32F}"/>
                </a:ext>
              </a:extLst>
            </p:cNvPr>
            <p:cNvSpPr txBox="1"/>
            <p:nvPr/>
          </p:nvSpPr>
          <p:spPr>
            <a:xfrm rot="1184035">
              <a:off x="3536432" y="5685341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1000</a:t>
              </a:r>
            </a:p>
          </p:txBody>
        </p:sp>
        <p:sp>
          <p:nvSpPr>
            <p:cNvPr id="64" name="Metin kutusu 63">
              <a:extLst>
                <a:ext uri="{FF2B5EF4-FFF2-40B4-BE49-F238E27FC236}">
                  <a16:creationId xmlns:a16="http://schemas.microsoft.com/office/drawing/2014/main" id="{B0144742-319A-40A2-A494-EE5A55F7D7E2}"/>
                </a:ext>
              </a:extLst>
            </p:cNvPr>
            <p:cNvSpPr txBox="1"/>
            <p:nvPr/>
          </p:nvSpPr>
          <p:spPr>
            <a:xfrm rot="1184035">
              <a:off x="3363338" y="5730229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1000</a:t>
              </a:r>
            </a:p>
          </p:txBody>
        </p:sp>
        <p:cxnSp>
          <p:nvCxnSpPr>
            <p:cNvPr id="65" name="Düz Bağlayıcı 64">
              <a:extLst>
                <a:ext uri="{FF2B5EF4-FFF2-40B4-BE49-F238E27FC236}">
                  <a16:creationId xmlns:a16="http://schemas.microsoft.com/office/drawing/2014/main" id="{39F028E1-2B6E-479E-BAD4-2A78B663B9AF}"/>
                </a:ext>
              </a:extLst>
            </p:cNvPr>
            <p:cNvCxnSpPr/>
            <p:nvPr/>
          </p:nvCxnSpPr>
          <p:spPr>
            <a:xfrm>
              <a:off x="3338975" y="5763004"/>
              <a:ext cx="81312" cy="350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Metin kutusu 65">
              <a:extLst>
                <a:ext uri="{FF2B5EF4-FFF2-40B4-BE49-F238E27FC236}">
                  <a16:creationId xmlns:a16="http://schemas.microsoft.com/office/drawing/2014/main" id="{BFCB0A3F-BC5F-4FF9-89CE-0814F40D5A61}"/>
                </a:ext>
              </a:extLst>
            </p:cNvPr>
            <p:cNvSpPr txBox="1"/>
            <p:nvPr/>
          </p:nvSpPr>
          <p:spPr>
            <a:xfrm rot="1184035">
              <a:off x="3262474" y="5940628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500</a:t>
              </a:r>
            </a:p>
          </p:txBody>
        </p:sp>
        <p:sp>
          <p:nvSpPr>
            <p:cNvPr id="67" name="Metin kutusu 50">
              <a:extLst>
                <a:ext uri="{FF2B5EF4-FFF2-40B4-BE49-F238E27FC236}">
                  <a16:creationId xmlns:a16="http://schemas.microsoft.com/office/drawing/2014/main" id="{BC410F0D-B38F-4EC3-A368-CF450C5A6A01}"/>
                </a:ext>
              </a:extLst>
            </p:cNvPr>
            <p:cNvSpPr txBox="1"/>
            <p:nvPr/>
          </p:nvSpPr>
          <p:spPr>
            <a:xfrm rot="1184035">
              <a:off x="4570925" y="2783395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3500</a:t>
              </a:r>
            </a:p>
          </p:txBody>
        </p:sp>
        <p:sp>
          <p:nvSpPr>
            <p:cNvPr id="68" name="Metin kutusu 50">
              <a:extLst>
                <a:ext uri="{FF2B5EF4-FFF2-40B4-BE49-F238E27FC236}">
                  <a16:creationId xmlns:a16="http://schemas.microsoft.com/office/drawing/2014/main" id="{A45DAE26-2D79-4469-9E23-2FF20D84EBBA}"/>
                </a:ext>
              </a:extLst>
            </p:cNvPr>
            <p:cNvSpPr txBox="1"/>
            <p:nvPr/>
          </p:nvSpPr>
          <p:spPr>
            <a:xfrm rot="1184035">
              <a:off x="4524773" y="2744856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4000</a:t>
              </a:r>
            </a:p>
          </p:txBody>
        </p:sp>
        <p:sp>
          <p:nvSpPr>
            <p:cNvPr id="69" name="Metin kutusu 50">
              <a:extLst>
                <a:ext uri="{FF2B5EF4-FFF2-40B4-BE49-F238E27FC236}">
                  <a16:creationId xmlns:a16="http://schemas.microsoft.com/office/drawing/2014/main" id="{39EB74AD-CDAB-4C99-ACE9-D72BCB3956E1}"/>
                </a:ext>
              </a:extLst>
            </p:cNvPr>
            <p:cNvSpPr txBox="1"/>
            <p:nvPr/>
          </p:nvSpPr>
          <p:spPr>
            <a:xfrm rot="1184035">
              <a:off x="4488527" y="2687912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4500</a:t>
              </a:r>
            </a:p>
          </p:txBody>
        </p:sp>
        <p:sp>
          <p:nvSpPr>
            <p:cNvPr id="70" name="Metin kutusu 50">
              <a:extLst>
                <a:ext uri="{FF2B5EF4-FFF2-40B4-BE49-F238E27FC236}">
                  <a16:creationId xmlns:a16="http://schemas.microsoft.com/office/drawing/2014/main" id="{E95832DF-7A2D-4856-B2FB-70EA0C1503F3}"/>
                </a:ext>
              </a:extLst>
            </p:cNvPr>
            <p:cNvSpPr txBox="1"/>
            <p:nvPr/>
          </p:nvSpPr>
          <p:spPr>
            <a:xfrm rot="1184035">
              <a:off x="4516577" y="2588689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4500</a:t>
              </a:r>
            </a:p>
          </p:txBody>
        </p:sp>
        <p:sp>
          <p:nvSpPr>
            <p:cNvPr id="71" name="Metin kutusu 50">
              <a:extLst>
                <a:ext uri="{FF2B5EF4-FFF2-40B4-BE49-F238E27FC236}">
                  <a16:creationId xmlns:a16="http://schemas.microsoft.com/office/drawing/2014/main" id="{A15FD34B-526F-47D1-90D3-6F093A071759}"/>
                </a:ext>
              </a:extLst>
            </p:cNvPr>
            <p:cNvSpPr txBox="1"/>
            <p:nvPr/>
          </p:nvSpPr>
          <p:spPr>
            <a:xfrm rot="1184035">
              <a:off x="4547850" y="2517234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4500</a:t>
              </a:r>
            </a:p>
          </p:txBody>
        </p:sp>
        <p:sp>
          <p:nvSpPr>
            <p:cNvPr id="72" name="Metin kutusu 50">
              <a:extLst>
                <a:ext uri="{FF2B5EF4-FFF2-40B4-BE49-F238E27FC236}">
                  <a16:creationId xmlns:a16="http://schemas.microsoft.com/office/drawing/2014/main" id="{077CE87D-7B80-4DD1-A836-99E61D023B2D}"/>
                </a:ext>
              </a:extLst>
            </p:cNvPr>
            <p:cNvSpPr txBox="1"/>
            <p:nvPr/>
          </p:nvSpPr>
          <p:spPr>
            <a:xfrm rot="1184035">
              <a:off x="4576207" y="2447045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5000</a:t>
              </a:r>
            </a:p>
          </p:txBody>
        </p:sp>
        <p:sp>
          <p:nvSpPr>
            <p:cNvPr id="73" name="Metin kutusu 50">
              <a:extLst>
                <a:ext uri="{FF2B5EF4-FFF2-40B4-BE49-F238E27FC236}">
                  <a16:creationId xmlns:a16="http://schemas.microsoft.com/office/drawing/2014/main" id="{A34ED8E6-5682-48F1-B358-7007E4993E6B}"/>
                </a:ext>
              </a:extLst>
            </p:cNvPr>
            <p:cNvSpPr txBox="1"/>
            <p:nvPr/>
          </p:nvSpPr>
          <p:spPr>
            <a:xfrm rot="1184035">
              <a:off x="4645892" y="2390840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5500</a:t>
              </a:r>
            </a:p>
          </p:txBody>
        </p:sp>
        <p:sp>
          <p:nvSpPr>
            <p:cNvPr id="74" name="Metin kutusu 50">
              <a:extLst>
                <a:ext uri="{FF2B5EF4-FFF2-40B4-BE49-F238E27FC236}">
                  <a16:creationId xmlns:a16="http://schemas.microsoft.com/office/drawing/2014/main" id="{E100EF46-A0EA-43CC-8641-2F351EC138A5}"/>
                </a:ext>
              </a:extLst>
            </p:cNvPr>
            <p:cNvSpPr txBox="1"/>
            <p:nvPr/>
          </p:nvSpPr>
          <p:spPr>
            <a:xfrm rot="1184035">
              <a:off x="4632301" y="2361989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5500</a:t>
              </a:r>
            </a:p>
          </p:txBody>
        </p:sp>
        <p:sp>
          <p:nvSpPr>
            <p:cNvPr id="75" name="Metin kutusu 50">
              <a:extLst>
                <a:ext uri="{FF2B5EF4-FFF2-40B4-BE49-F238E27FC236}">
                  <a16:creationId xmlns:a16="http://schemas.microsoft.com/office/drawing/2014/main" id="{A0D04A5B-1E8F-4DC7-9006-5FD43C7DD977}"/>
                </a:ext>
              </a:extLst>
            </p:cNvPr>
            <p:cNvSpPr txBox="1"/>
            <p:nvPr/>
          </p:nvSpPr>
          <p:spPr>
            <a:xfrm rot="1184035">
              <a:off x="4693690" y="2339004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6500</a:t>
              </a:r>
            </a:p>
          </p:txBody>
        </p:sp>
        <p:sp>
          <p:nvSpPr>
            <p:cNvPr id="76" name="Metin kutusu 50">
              <a:extLst>
                <a:ext uri="{FF2B5EF4-FFF2-40B4-BE49-F238E27FC236}">
                  <a16:creationId xmlns:a16="http://schemas.microsoft.com/office/drawing/2014/main" id="{F9E3BD5A-ABBD-4091-AECE-44D2253E03FF}"/>
                </a:ext>
              </a:extLst>
            </p:cNvPr>
            <p:cNvSpPr txBox="1"/>
            <p:nvPr/>
          </p:nvSpPr>
          <p:spPr>
            <a:xfrm rot="1184035">
              <a:off x="4619051" y="2256628"/>
              <a:ext cx="3913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/>
                <a:t>7000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7399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407</TotalTime>
  <Words>553</Words>
  <Application>Microsoft Office PowerPoint</Application>
  <PresentationFormat>Özel</PresentationFormat>
  <Paragraphs>481</Paragraphs>
  <Slides>13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Teması</vt:lpstr>
      <vt:lpstr>Acrobat Document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Erkan Yılmaz</dc:creator>
  <cp:lastModifiedBy>Erkan Yılmaz</cp:lastModifiedBy>
  <cp:revision>40</cp:revision>
  <dcterms:created xsi:type="dcterms:W3CDTF">2017-11-15T17:51:58Z</dcterms:created>
  <dcterms:modified xsi:type="dcterms:W3CDTF">2019-11-28T15:52:32Z</dcterms:modified>
</cp:coreProperties>
</file>