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9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DA95-F8F0-47B9-99A8-BA9390C03301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1D2DE-767B-41A6-974E-9C9330DBA3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1199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DA95-F8F0-47B9-99A8-BA9390C03301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1D2DE-767B-41A6-974E-9C9330DBA3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4931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DA95-F8F0-47B9-99A8-BA9390C03301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1D2DE-767B-41A6-974E-9C9330DBA3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2114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DA95-F8F0-47B9-99A8-BA9390C03301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1D2DE-767B-41A6-974E-9C9330DBA3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374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DA95-F8F0-47B9-99A8-BA9390C03301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1D2DE-767B-41A6-974E-9C9330DBA3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6634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DA95-F8F0-47B9-99A8-BA9390C03301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1D2DE-767B-41A6-974E-9C9330DBA3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2471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DA95-F8F0-47B9-99A8-BA9390C03301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1D2DE-767B-41A6-974E-9C9330DBA3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624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DA95-F8F0-47B9-99A8-BA9390C03301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1D2DE-767B-41A6-974E-9C9330DBA3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2136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DA95-F8F0-47B9-99A8-BA9390C03301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1D2DE-767B-41A6-974E-9C9330DBA3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2721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DA95-F8F0-47B9-99A8-BA9390C03301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1D2DE-767B-41A6-974E-9C9330DBA3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5780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DA95-F8F0-47B9-99A8-BA9390C03301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1D2DE-767B-41A6-974E-9C9330DBA3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5685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84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1DA95-F8F0-47B9-99A8-BA9390C03301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1D2DE-767B-41A6-974E-9C9330DBA3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9217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06680"/>
            <a:ext cx="9144000" cy="1402080"/>
          </a:xfrm>
        </p:spPr>
        <p:txBody>
          <a:bodyPr>
            <a:normAutofit fontScale="90000"/>
          </a:bodyPr>
          <a:lstStyle/>
          <a:p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400" b="1" dirty="0" smtClean="0"/>
              <a:t>-9-</a:t>
            </a:r>
            <a:br>
              <a:rPr lang="tr-TR" sz="4400" b="1" dirty="0" smtClean="0"/>
            </a:br>
            <a:r>
              <a:rPr lang="tr-TR" sz="4400" b="1" dirty="0" smtClean="0"/>
              <a:t>İSLÂM AHLÂK DÜŞÜNCESİ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39140" y="2240280"/>
            <a:ext cx="10713720" cy="4511040"/>
          </a:xfrm>
        </p:spPr>
        <p:txBody>
          <a:bodyPr>
            <a:normAutofit/>
          </a:bodyPr>
          <a:lstStyle/>
          <a:p>
            <a:pPr marL="457200" lvl="0" indent="-457200" algn="just">
              <a:lnSpc>
                <a:spcPct val="200000"/>
              </a:lnSpc>
              <a:buAutoNum type="alphaUcParenR"/>
            </a:pPr>
            <a:r>
              <a:rPr lang="tr-TR" dirty="0" smtClean="0"/>
              <a:t>NORMATİF AHLAK: Farabi, İbn Sina, </a:t>
            </a:r>
            <a:r>
              <a:rPr lang="tr-TR" dirty="0" err="1" smtClean="0"/>
              <a:t>İci</a:t>
            </a:r>
            <a:r>
              <a:rPr lang="tr-TR" dirty="0" smtClean="0"/>
              <a:t>, </a:t>
            </a:r>
            <a:r>
              <a:rPr lang="tr-TR" dirty="0" err="1" smtClean="0"/>
              <a:t>Taşköprüzade</a:t>
            </a:r>
            <a:r>
              <a:rPr lang="tr-TR" dirty="0" smtClean="0"/>
              <a:t>, </a:t>
            </a:r>
            <a:r>
              <a:rPr lang="tr-TR" dirty="0" err="1" smtClean="0"/>
              <a:t>Kınalızade</a:t>
            </a:r>
            <a:r>
              <a:rPr lang="tr-TR" dirty="0" smtClean="0"/>
              <a:t> çizgisi</a:t>
            </a:r>
          </a:p>
          <a:p>
            <a:pPr marL="457200" lvl="0" indent="-457200" algn="just">
              <a:lnSpc>
                <a:spcPct val="200000"/>
              </a:lnSpc>
              <a:buAutoNum type="alphaUcParenR"/>
            </a:pPr>
            <a:r>
              <a:rPr lang="tr-TR" dirty="0" smtClean="0"/>
              <a:t>METAETİK YAKLAŞIM: </a:t>
            </a:r>
          </a:p>
          <a:p>
            <a:pPr lvl="0"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10406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20675"/>
          </a:xfrm>
        </p:spPr>
        <p:txBody>
          <a:bodyPr>
            <a:normAutofit fontScale="90000"/>
          </a:bodyPr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1960" y="1127761"/>
            <a:ext cx="10911840" cy="5049202"/>
          </a:xfrm>
        </p:spPr>
        <p:txBody>
          <a:bodyPr>
            <a:normAutofit lnSpcReduction="10000"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dirty="0" smtClean="0"/>
              <a:t>'Davranışlara ahlâkî iyilik veya kötülük vasıflarını kazandıran, Tanrı buyrukları mıdır; yoksa Tanrı'nın buyruklarından ba­ğımsız olarak, davranışların ahlâken iyilik veya kötülük gibi özellikleri var mıdır?‘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dirty="0" smtClean="0"/>
              <a:t>“</a:t>
            </a:r>
            <a:r>
              <a:rPr lang="tr-TR" i="1" dirty="0" err="1" smtClean="0"/>
              <a:t>Euthy­phro</a:t>
            </a:r>
            <a:r>
              <a:rPr lang="tr-TR" i="1" dirty="0" smtClean="0"/>
              <a:t> tartışması (</a:t>
            </a:r>
            <a:r>
              <a:rPr lang="tr-TR" i="1" dirty="0" err="1" smtClean="0"/>
              <a:t>argument</a:t>
            </a:r>
            <a:r>
              <a:rPr lang="tr-TR" i="1" dirty="0" smtClean="0"/>
              <a:t>)</a:t>
            </a:r>
            <a:r>
              <a:rPr lang="tr-TR" dirty="0" smtClean="0"/>
              <a:t>”, X, Tanrı istediği için mi iyidir, yoksa iyi olduğu için mi Tanrı onu istemektedir?' ('</a:t>
            </a:r>
            <a:r>
              <a:rPr lang="tr-TR" dirty="0" err="1" smtClean="0"/>
              <a:t>husun</a:t>
            </a:r>
            <a:r>
              <a:rPr lang="tr-TR" dirty="0" smtClean="0"/>
              <a:t> ve </a:t>
            </a:r>
            <a:r>
              <a:rPr lang="tr-TR" dirty="0" err="1" smtClean="0"/>
              <a:t>kubuh</a:t>
            </a:r>
            <a:r>
              <a:rPr lang="tr-TR" dirty="0" smtClean="0"/>
              <a:t> meselesi')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dirty="0" smtClean="0"/>
              <a:t>Hıristiyan aleminde William of </a:t>
            </a:r>
            <a:r>
              <a:rPr lang="tr-TR" dirty="0" err="1" smtClean="0"/>
              <a:t>Ockham</a:t>
            </a:r>
            <a:r>
              <a:rPr lang="tr-TR" dirty="0" smtClean="0"/>
              <a:t> ve Pro­testan teologların büyük bir kısmı (Lut­her, </a:t>
            </a:r>
            <a:r>
              <a:rPr lang="tr-TR" dirty="0" err="1" smtClean="0"/>
              <a:t>Kierkegaard</a:t>
            </a:r>
            <a:r>
              <a:rPr lang="tr-TR" dirty="0" smtClean="0"/>
              <a:t> Karl </a:t>
            </a:r>
            <a:r>
              <a:rPr lang="tr-TR" dirty="0" err="1" smtClean="0"/>
              <a:t>Barth</a:t>
            </a:r>
            <a:r>
              <a:rPr lang="tr-TR" dirty="0" smtClean="0"/>
              <a:t> E. </a:t>
            </a:r>
            <a:r>
              <a:rPr lang="tr-TR" dirty="0" err="1" smtClean="0"/>
              <a:t>Brunner</a:t>
            </a:r>
            <a:r>
              <a:rPr lang="tr-TR" dirty="0" smtClean="0"/>
              <a:t>), </a:t>
            </a:r>
            <a:r>
              <a:rPr lang="tr-TR" i="1" dirty="0" smtClean="0"/>
              <a:t>'X, Tanrı istediği için iyi­dir</a:t>
            </a:r>
            <a:r>
              <a:rPr lang="tr-TR" dirty="0" smtClean="0"/>
              <a:t>' görüşünü savunmuşlar; Thomas </a:t>
            </a:r>
            <a:r>
              <a:rPr lang="tr-TR" dirty="0" err="1" smtClean="0"/>
              <a:t>Aquinas</a:t>
            </a:r>
            <a:r>
              <a:rPr lang="tr-TR" dirty="0" smtClean="0"/>
              <a:t> ve onun gibi düşünen Katolik teologlar, insanın vahiyden bağımsız olarak hangi dav­ranışın iyi, hangisinin kötü olduğunu bilebileceğini ileri sür­müşlerdir.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tr-TR" dirty="0" smtClean="0"/>
              <a:t>Temel ahlâk ilkelerinin </a:t>
            </a:r>
            <a:r>
              <a:rPr lang="tr-TR" dirty="0" err="1" smtClean="0"/>
              <a:t>tesbitinde</a:t>
            </a:r>
            <a:r>
              <a:rPr lang="tr-TR" dirty="0" smtClean="0"/>
              <a:t> vahyin rolü meselesi, Yahudi düşünürleri arasında da benzer tartışmalara sebep olmuştur.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1560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2960" y="1690688"/>
            <a:ext cx="10515600" cy="4351338"/>
          </a:xfrm>
        </p:spPr>
        <p:txBody>
          <a:bodyPr>
            <a:normAutofit/>
          </a:bodyPr>
          <a:lstStyle/>
          <a:p>
            <a:pPr lvl="0" algn="just"/>
            <a:r>
              <a:rPr lang="tr-TR" dirty="0" smtClean="0"/>
              <a:t>İslam dünyasında ahlâk felsefesi ile ilgili olarak yapılan tartışmalar, birbirine bağımlı iki sual üzerinde büyük ölçüde yoğunlaşmıştır: “İyi, kötü, adalet gibi ahlâkî de­ğerlerin ontolojik statüleri ile, bu değerlerin bilgisinin kay­nağı nedir?”</a:t>
            </a:r>
          </a:p>
          <a:p>
            <a:pPr algn="just"/>
            <a:r>
              <a:rPr lang="tr-TR" b="1" dirty="0" err="1" smtClean="0"/>
              <a:t>Mu'tezilî</a:t>
            </a:r>
            <a:r>
              <a:rPr lang="tr-TR" b="1" dirty="0" smtClean="0"/>
              <a:t> </a:t>
            </a:r>
            <a:r>
              <a:rPr lang="tr-TR" dirty="0" smtClean="0"/>
              <a:t>kelamcılara göre, iyilik, kötülük, adalet gibi ahlâkî değerler, vahiyden bağımsız, gerçek bir varoluşa sahiptirler. Vahiyden bağımsız, objektif bir varoluşa sahip olan ahlâkî değerler, </a:t>
            </a:r>
            <a:r>
              <a:rPr lang="tr-TR" dirty="0" err="1" smtClean="0"/>
              <a:t>Mu'tezilî</a:t>
            </a:r>
            <a:r>
              <a:rPr lang="tr-TR" dirty="0" smtClean="0"/>
              <a:t> kelamcılara göre, ge­nellikle sadece insan aklıyla bilinirler.</a:t>
            </a:r>
          </a:p>
        </p:txBody>
      </p:sp>
    </p:spTree>
    <p:extLst>
      <p:ext uri="{BB962C8B-B14F-4D97-AF65-F5344CB8AC3E}">
        <p14:creationId xmlns:p14="http://schemas.microsoft.com/office/powerpoint/2010/main" val="279030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İmam </a:t>
            </a:r>
            <a:r>
              <a:rPr lang="tr-TR" b="1" dirty="0" err="1" smtClean="0"/>
              <a:t>Eş'ari</a:t>
            </a:r>
            <a:r>
              <a:rPr lang="tr-TR" b="1" dirty="0" smtClean="0"/>
              <a:t> </a:t>
            </a:r>
            <a:r>
              <a:rPr lang="tr-TR" dirty="0" smtClean="0"/>
              <a:t>ve </a:t>
            </a:r>
            <a:r>
              <a:rPr lang="tr-TR" b="1" dirty="0" err="1" smtClean="0"/>
              <a:t>Gazzalî</a:t>
            </a:r>
            <a:r>
              <a:rPr lang="tr-TR" b="1" dirty="0" smtClean="0"/>
              <a:t> </a:t>
            </a:r>
            <a:r>
              <a:rPr lang="tr-TR" dirty="0" smtClean="0"/>
              <a:t>de dahil </a:t>
            </a:r>
            <a:r>
              <a:rPr lang="tr-TR" dirty="0" err="1" smtClean="0"/>
              <a:t>Eş'ari</a:t>
            </a:r>
            <a:r>
              <a:rPr lang="tr-TR" dirty="0" smtClean="0"/>
              <a:t> ekolüne men­sup kelamcılara </a:t>
            </a:r>
            <a:r>
              <a:rPr lang="tr-TR" i="1" dirty="0" smtClean="0"/>
              <a:t>göre </a:t>
            </a:r>
            <a:r>
              <a:rPr lang="tr-TR" dirty="0" smtClean="0"/>
              <a:t>ise, adalet, iyilik, kötülük gibi ahlâkî değerlerin Allah'ın </a:t>
            </a:r>
            <a:r>
              <a:rPr lang="tr-TR" dirty="0" err="1" smtClean="0"/>
              <a:t>murad</a:t>
            </a:r>
            <a:r>
              <a:rPr lang="tr-TR" dirty="0" smtClean="0"/>
              <a:t> ettiği şeyden başka, herhangi </a:t>
            </a:r>
            <a:r>
              <a:rPr lang="tr-TR" i="1" dirty="0" smtClean="0"/>
              <a:t>bir </a:t>
            </a:r>
            <a:r>
              <a:rPr lang="tr-TR" dirty="0" smtClean="0"/>
              <a:t>manaları yoktur. </a:t>
            </a:r>
          </a:p>
          <a:p>
            <a:pPr lvl="0" algn="just"/>
            <a:r>
              <a:rPr lang="tr-TR" b="1" dirty="0" err="1" smtClean="0"/>
              <a:t>Maturidi'</a:t>
            </a:r>
            <a:r>
              <a:rPr lang="tr-TR" dirty="0" err="1" smtClean="0"/>
              <a:t>ye</a:t>
            </a:r>
            <a:r>
              <a:rPr lang="tr-TR" dirty="0" smtClean="0"/>
              <a:t> göre iyilik, kötülük gibi ahlâkî de­ğerler, ontolojik manada objektiftirler. İnsan davranışları, bizzat iyi olanlar, bizzat kötü olanlar ve bu ikisi arasında bu­lunanlar olmak üzere üçe ayrılırlar. İlk ikisinin bilgisine insan aklı, vahiyden bağımsız olarak sahip olurken, so­nuncular ancak vahiyle bilinirler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5293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307</Words>
  <Application>Microsoft Office PowerPoint</Application>
  <PresentationFormat>Geniş ekran</PresentationFormat>
  <Paragraphs>11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Teması</vt:lpstr>
      <vt:lpstr> -9- İSLÂM AHLÂK DÜŞÜNCESİ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-9- İSLÂM AHLÂK DÜŞÜNCESİ</dc:title>
  <dc:creator>Windows Kullanıcısı</dc:creator>
  <cp:lastModifiedBy>Windows Kullanıcısı</cp:lastModifiedBy>
  <cp:revision>2</cp:revision>
  <dcterms:created xsi:type="dcterms:W3CDTF">2020-05-05T18:29:30Z</dcterms:created>
  <dcterms:modified xsi:type="dcterms:W3CDTF">2020-05-05T18:37:13Z</dcterms:modified>
</cp:coreProperties>
</file>