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tr-T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tr-T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tr-T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6A685CC7-98CE-42E5-9688-D6548C4549E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961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4ACEB1-B54D-4FCD-9138-C23759CCBB99}" type="slidenum">
              <a:rPr lang="tr-TR"/>
              <a:pPr/>
              <a:t>1</a:t>
            </a:fld>
            <a:endParaRPr lang="tr-TR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8766D9-6A9A-4814-9D3A-76216DE28C12}" type="slidenum">
              <a:rPr lang="tr-TR"/>
              <a:pPr/>
              <a:t>2</a:t>
            </a:fld>
            <a:endParaRPr lang="tr-TR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800954-1AF8-42D1-9663-C531B52A49D2}" type="slidenum">
              <a:rPr lang="tr-TR"/>
              <a:pPr/>
              <a:t>3</a:t>
            </a:fld>
            <a:endParaRPr lang="tr-TR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84C4CC-792D-4FAA-9B19-4F58100B6D93}" type="slidenum">
              <a:rPr lang="tr-TR"/>
              <a:pPr/>
              <a:t>4</a:t>
            </a:fld>
            <a:endParaRPr lang="tr-TR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B2BC0-8670-4D6F-9523-DC87DAC31737}" type="slidenum">
              <a:rPr lang="tr-TR"/>
              <a:pPr/>
              <a:t>5</a:t>
            </a:fld>
            <a:endParaRPr lang="tr-TR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247BA-BBD5-4421-B8E2-F5A3AFBB03C9}" type="slidenum">
              <a:rPr lang="tr-TR"/>
              <a:pPr/>
              <a:t>6</a:t>
            </a:fld>
            <a:endParaRPr lang="tr-TR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225362-0EF8-4013-9F30-C713E86C9D33}" type="slidenum">
              <a:rPr lang="tr-TR"/>
              <a:pPr/>
              <a:t>7</a:t>
            </a:fld>
            <a:endParaRPr lang="tr-TR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12DEFD-B7B9-4DD4-8517-D396927F8C54}" type="slidenum">
              <a:rPr lang="tr-TR"/>
              <a:pPr/>
              <a:t>8</a:t>
            </a:fld>
            <a:endParaRPr lang="tr-TR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9D859D-AF0E-43C2-B646-8ACDDB9C3391}" type="slidenum">
              <a:rPr lang="tr-TR"/>
              <a:pPr/>
              <a:t>9</a:t>
            </a:fld>
            <a:endParaRPr lang="tr-TR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8F6518-A62D-46F3-91F2-75A820859A4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33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D0A35C-2CC0-4D71-B7CE-F95E1BC458E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72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5EF3BB-BC2F-4592-8084-9A62549DDBE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7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E32B80-E7BC-4566-9782-9CFC0A8082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19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80E874-334A-4E0D-A0D1-8DE667CAE19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35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D9D5EA-ECDC-49D5-A8AC-47B4A39A480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46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37B870-F1AA-4AA1-A3CA-699CB85D62D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21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8100FB-9758-45B1-A7B5-745D5E7D162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12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733A18-67E7-4267-B9A0-C01BB2E9B18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51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81FDBB-3507-4B65-9F9A-F3031A0B9D8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75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F245C5-A76A-4932-890A-9E41209AF32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7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Başlık metni biçimini düzenlemek için tıklayın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  <a:p>
            <a:pPr lvl="4"/>
            <a:r>
              <a:rPr lang="en-GB" smtClean="0"/>
              <a:t>Sekizinci Anahat Düzeyi</a:t>
            </a:r>
          </a:p>
          <a:p>
            <a:pPr lvl="4"/>
            <a:r>
              <a:rPr lang="en-GB" smtClean="0"/>
              <a:t>Dokuzuncu Anahat Düzeyi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tr-T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68B099F0-7608-4DF9-9103-0C16BEADED2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645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tr-TR" sz="3200" dirty="0" smtClean="0"/>
              <a:t>DİNLER</a:t>
            </a:r>
          </a:p>
          <a:p>
            <a:pPr algn="ctr"/>
            <a:r>
              <a:rPr lang="tr-TR" sz="3200" dirty="0" smtClean="0"/>
              <a:t> </a:t>
            </a:r>
            <a:r>
              <a:rPr lang="tr-TR" sz="3200" dirty="0"/>
              <a:t>ATAERKİL YAPILAR MIDIR?</a:t>
            </a:r>
          </a:p>
          <a:p>
            <a:pPr algn="ctr"/>
            <a:endParaRPr lang="tr-TR" sz="32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/>
              <a:t>Giriş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22932"/>
          <a:lstStyle/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Dinler insanların ve toplumların siyasi, ekonomik, sosyal ve kültürel yönlerini ilgilendiren düzenlemelerin kaynağında yer almaktadır.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Bu düzenleme ve yapılanmanın işlerlik kazandığı alanlardan birini ise cinsiyet sorunu oluşturmaktadır.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Din ve kadın ilişkisi problemli alanlardan biridir.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Bu ilişkiyi ele alırken dini metinler, dini kurumlar ve dini olarak görülegelmiş gelenekler arasında bir ayrım yapmak gereklidir.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Din ve kadın ilişkisinde dinin farklı boyutluluklarının gözönünde bulundurulması gereklidir.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3600"/>
              <a:t>Dinlerin Kadın Karşısındaki Konumu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22932"/>
          <a:lstStyle/>
          <a:p>
            <a:pPr marL="431800" indent="-323850" algn="just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tr-TR" sz="2600"/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Dinin kadın karşısındaki konumunun asli ve değişmez oluşu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Dinin kadın karşısındaki konumunun zaman içerisinde dönüşüme uğrama potansiyeli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24695"/>
          <a:lstStyle/>
          <a:p>
            <a:pPr marL="215900" indent="-21590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/>
              <a:t>Dinin Kadın Karşısındaki Konumunun </a:t>
            </a:r>
            <a:br>
              <a:rPr lang="tr-TR" sz="2800"/>
            </a:br>
            <a:r>
              <a:rPr lang="tr-TR" sz="2800"/>
              <a:t>Asli ve Değişmez Oluşu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22932"/>
          <a:lstStyle/>
          <a:p>
            <a:pPr marL="431800" indent="-323850" algn="just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tr-TR" sz="2600"/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Bu bakış açısına göre dinler kadınlara baskı uygulamakta ve erkeklere boyun eğmelerini meşru hale getirebilmektedir.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Dinler erkek hakimiyetini meşrulaştırmaktadır.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Özellikle feministler açısından negatif bir husus olarak dinler kadınlar arasında ayrılıklara ve bölünmelere yol açmaktadır.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24695"/>
          <a:lstStyle/>
          <a:p>
            <a:pPr marL="215900" indent="-21590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/>
              <a:t>Dinin Kadın Karşısındaki Konumunun Zaman İçerisinde Dönüşüme Uğrama Potansiyeli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22932"/>
          <a:lstStyle/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tr-TR" sz="260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Bu görüşe göre dinin kadınların hayatları üzerindeki etkisi değişken ve dinamik karakterdedir.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Herbir din içerisindeki inanç ve organizasyonlarda büyük çeşitlenmeler bulunmaktadır.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600"/>
              <a:t>Örneğin Sadawi, Arap kadınlarının hali hazırda ulusal, sınıfsal ve cinsel düzeyde olmak üzere üç farklı formda baskıya maruz kaldığını; İslam'ın bu üçlü baskının asli bir kaynağı olmadığını sorunun asıl kaynağında Ataerkil sınıf sisteminin yattığını belirtmektedir.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528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4000"/>
              <a:t>Din-Kadın İlişkisi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24695"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/>
              <a:t>Dinlerin kadınlarla ilgili yapısal kültürel durumları çok boyutlu ve karmaşık bir konudur.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/>
              <a:t>Dinler bir taraftan kadının konumunu kısıtlayıcı ve zayıflatıcı etkide bulunur iken bir taraftan da onları güçlendirici ya da en azından olumlayıcı bakış açıları içermektedir.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/>
              <a:t>Dinlere ilişkin geniş malzeme arasında kadınları hem temizlik, sevecenlik, bekaret abideleri hem de kötü cadılar, ayartıcı sirenler, hain fahişeler olarak tasvir edenleri bulmak mümkündür.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/>
              <a:t>Ataerkillik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tr-TR"/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/>
              <a:t>Dinlerde kadınlara yönelik olumsuz bakış açılarını esas alan söylem, dinlerin, erkeklerin toplumda kontrolü kaybetme korkusundan dolayı kadınları günah keçileri haline getirdiklerini vurgulamaktadır.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/>
              <a:t>Bu da din adına kadınlara karşı açılmış bir savaş olarak betimlenmektedir.</a:t>
            </a:r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tr-TR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/>
              <a:t>İslam ve Kadın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24695"/>
          <a:lstStyle/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/>
              <a:t>İslam toplumları kadınların kendi statülerini değiştirme iddialarına direnmiş ve bu dünyadaki kadın yanlısı eğilimleri bastırma yönünde gitmişlerdir.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/>
              <a:t>Bu eğilimler Batıdan ithal olunmakla itham edilmekte ve hem kadınlardan hem de bireycilikten korkulmaktadır.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/>
              <a:t>İslam'da amaç bireyin mutluluğu değil ümmetin bekası olarak tasvir edilmektedir. Mernissi'ye göre bu anlayış kadınları boyun eğdirici konuma getiren bir durumdur.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395461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/>
              <a:t>Sonuç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24695"/>
          <a:lstStyle/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tr-TR" sz="2800" dirty="0"/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 dirty="0"/>
              <a:t>Din ve kadın konusuna ilişkin sonuçlar tek yönlü ,tek katlı ve genel-geçer nitelik taşıyamaz.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 dirty="0"/>
              <a:t>Kadın ve din konusunun kadınların dinler tarafından her zaman aşağılandıkları türünden din karşıtı yaklaşımlar ekseninde tartışılması doğru değildir.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tr-TR" sz="2800" dirty="0"/>
              <a:t>Göreceli, etkileşimsel ve mütevazı bakış açılarının varlığına ihtiyaç duyulmaktadır.</a:t>
            </a:r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tr-TR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432</Words>
  <Application>Microsoft Office PowerPoint</Application>
  <PresentationFormat>Özel</PresentationFormat>
  <Paragraphs>48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Microsoft YaHei</vt:lpstr>
      <vt:lpstr>Lucida Sans Unicode</vt:lpstr>
      <vt:lpstr>Wingdings</vt:lpstr>
      <vt:lpstr>Ofis Teması</vt:lpstr>
      <vt:lpstr>PowerPoint Sunusu</vt:lpstr>
      <vt:lpstr>Giriş</vt:lpstr>
      <vt:lpstr>Dinlerin Kadın Karşısındaki Konumu</vt:lpstr>
      <vt:lpstr>Dinin Kadın Karşısındaki Konumunun  Asli ve Değişmez Oluşu</vt:lpstr>
      <vt:lpstr>Dinin Kadın Karşısındaki Konumunun Zaman İçerisinde Dönüşüme Uğrama Potansiyeli</vt:lpstr>
      <vt:lpstr>Din-Kadın İlişkisi</vt:lpstr>
      <vt:lpstr>Ataerkillik</vt:lpstr>
      <vt:lpstr>İslam ve Kadın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Yasemin S</dc:creator>
  <cp:lastModifiedBy>Pc</cp:lastModifiedBy>
  <cp:revision>8</cp:revision>
  <cp:lastPrinted>1601-01-01T00:00:00Z</cp:lastPrinted>
  <dcterms:created xsi:type="dcterms:W3CDTF">2019-10-13T04:08:55Z</dcterms:created>
  <dcterms:modified xsi:type="dcterms:W3CDTF">2019-10-13T11:43:13Z</dcterms:modified>
</cp:coreProperties>
</file>