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TÜRK KAHVESİ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Kahve ağır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 </a:t>
            </a:r>
            <a:r>
              <a:rPr lang="tr-TR" dirty="0"/>
              <a:t>15–20 dakika </a:t>
            </a:r>
            <a:r>
              <a:rPr lang="tr-TR" dirty="0" smtClean="0"/>
              <a:t>pi</a:t>
            </a:r>
            <a:r>
              <a:rPr lang="en-US" dirty="0" smtClean="0"/>
              <a:t>ş</a:t>
            </a:r>
            <a:r>
              <a:rPr lang="tr-TR" dirty="0" smtClean="0"/>
              <a:t>irilmeli</a:t>
            </a:r>
            <a:r>
              <a:rPr lang="tr-TR" dirty="0"/>
              <a:t>, cezve sık sık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e </a:t>
            </a:r>
            <a:r>
              <a:rPr lang="tr-TR" dirty="0"/>
              <a:t>sürülüp geri çekilmelidir. Türk kahvesinde tercih edilen özelliklerin </a:t>
            </a:r>
            <a:r>
              <a:rPr lang="tr-TR" dirty="0" err="1" smtClean="0"/>
              <a:t>ba</a:t>
            </a:r>
            <a:r>
              <a:rPr lang="en-US" dirty="0" smtClean="0"/>
              <a:t>ş</a:t>
            </a:r>
            <a:r>
              <a:rPr lang="tr-TR" dirty="0" err="1" smtClean="0"/>
              <a:t>ında</a:t>
            </a:r>
            <a:r>
              <a:rPr lang="tr-TR" dirty="0" smtClean="0"/>
              <a:t> </a:t>
            </a:r>
            <a:r>
              <a:rPr lang="tr-TR" dirty="0"/>
              <a:t>köpüklü olması gelmektedir. Eski Türk kahvesi genellikle </a:t>
            </a:r>
            <a:r>
              <a:rPr lang="en-US" dirty="0" err="1" smtClean="0"/>
              <a:t>ş</a:t>
            </a:r>
            <a:r>
              <a:rPr lang="tr-TR" dirty="0" err="1" smtClean="0"/>
              <a:t>ekersiz</a:t>
            </a:r>
            <a:r>
              <a:rPr lang="tr-TR" dirty="0" smtClean="0"/>
              <a:t> </a:t>
            </a:r>
            <a:r>
              <a:rPr lang="tr-TR" dirty="0"/>
              <a:t>yapılıp, yanında kahve öncesinde veya sonrasında tatlı bir </a:t>
            </a:r>
            <a:r>
              <a:rPr lang="en-US" dirty="0" err="1" smtClean="0"/>
              <a:t>ş</a:t>
            </a:r>
            <a:r>
              <a:rPr lang="tr-TR" dirty="0" smtClean="0"/>
              <a:t>ey </a:t>
            </a:r>
            <a:r>
              <a:rPr lang="tr-TR" dirty="0"/>
              <a:t>yemek veya içmek geleneği vardır.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Kahvesi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Yapılacak kahve miktarına göre uygun cezve seçilmelidir.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Konuktan </a:t>
            </a:r>
            <a:r>
              <a:rPr lang="tr-TR" dirty="0"/>
              <a:t>alınan </a:t>
            </a:r>
            <a:r>
              <a:rPr lang="tr-TR" dirty="0" err="1" smtClean="0"/>
              <a:t>sipari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doğrultusunda kahvenin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miktarı belirlenmelidir.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Cezveye</a:t>
            </a:r>
            <a:r>
              <a:rPr lang="tr-TR" dirty="0"/>
              <a:t>, kaç fincan kahve yapılacaksa o kadar fincan su, </a:t>
            </a:r>
            <a:r>
              <a:rPr lang="en-US" dirty="0" err="1" smtClean="0"/>
              <a:t>ş</a:t>
            </a:r>
            <a:r>
              <a:rPr lang="tr-TR" dirty="0" err="1" smtClean="0"/>
              <a:t>ekerli</a:t>
            </a:r>
            <a:r>
              <a:rPr lang="tr-TR" dirty="0" smtClean="0"/>
              <a:t> </a:t>
            </a:r>
            <a:r>
              <a:rPr lang="tr-TR" dirty="0"/>
              <a:t>olacaksa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konulmalıdır.</a:t>
            </a:r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Kahvesi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Kısık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e </a:t>
            </a:r>
            <a:r>
              <a:rPr lang="tr-TR" dirty="0"/>
              <a:t>cezve </a:t>
            </a:r>
            <a:r>
              <a:rPr lang="tr-TR" dirty="0" smtClean="0"/>
              <a:t>yerle</a:t>
            </a:r>
            <a:r>
              <a:rPr lang="en-US" dirty="0" smtClean="0"/>
              <a:t>ş</a:t>
            </a:r>
            <a:r>
              <a:rPr lang="tr-TR" dirty="0" err="1" smtClean="0"/>
              <a:t>tirilmelidir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Fincan </a:t>
            </a:r>
            <a:r>
              <a:rPr lang="tr-TR" dirty="0"/>
              <a:t>sayısına göre yeteri kadar (her fincan için bir çay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/>
              <a:t>) kahve konulmalıdır.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İ</a:t>
            </a:r>
            <a:r>
              <a:rPr lang="tr-TR" dirty="0" err="1" smtClean="0"/>
              <a:t>lk</a:t>
            </a:r>
            <a:r>
              <a:rPr lang="tr-TR" dirty="0" smtClean="0"/>
              <a:t> </a:t>
            </a:r>
            <a:r>
              <a:rPr lang="tr-TR" dirty="0"/>
              <a:t>kaynamadan sonra (kabarmasından sonra) gerekirse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ten </a:t>
            </a:r>
            <a:r>
              <a:rPr lang="tr-TR" dirty="0"/>
              <a:t>indirerek kahve çökene kadar bekletilmelidir.</a:t>
            </a:r>
          </a:p>
        </p:txBody>
      </p:sp>
    </p:spTree>
    <p:extLst>
      <p:ext uri="{BB962C8B-B14F-4D97-AF65-F5344CB8AC3E}">
        <p14:creationId xmlns:p14="http://schemas.microsoft.com/office/powerpoint/2010/main" val="295368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Kahvesi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Kahve çöktükten sonra, bir kere tatlı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ile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Tekrar </a:t>
            </a:r>
            <a:r>
              <a:rPr lang="tr-TR" dirty="0"/>
              <a:t>kısık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e </a:t>
            </a:r>
            <a:r>
              <a:rPr lang="tr-TR" dirty="0"/>
              <a:t>konulmalıdır.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İ</a:t>
            </a:r>
            <a:r>
              <a:rPr lang="tr-TR" dirty="0" smtClean="0"/>
              <a:t>kinci </a:t>
            </a:r>
            <a:r>
              <a:rPr lang="tr-TR" dirty="0"/>
              <a:t>kaynamadan sonra (çok kaynamadan)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ten </a:t>
            </a:r>
            <a:r>
              <a:rPr lang="tr-TR" dirty="0"/>
              <a:t>alınmalıdır.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Önceden </a:t>
            </a:r>
            <a:r>
              <a:rPr lang="tr-TR" dirty="0" err="1" smtClean="0"/>
              <a:t>ısıtılmı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fincanlara köpük, çay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ile cezveden alınarak </a:t>
            </a:r>
            <a:r>
              <a:rPr lang="tr-TR" dirty="0" smtClean="0"/>
              <a:t>payla</a:t>
            </a:r>
            <a:r>
              <a:rPr lang="en-US" dirty="0" smtClean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264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Kahvesi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Cezve tekrar ocağa konarak bir kere daha kaynatılmalıdır.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Kaynadıktan </a:t>
            </a:r>
            <a:r>
              <a:rPr lang="tr-TR" dirty="0"/>
              <a:t>sonra, kalan kahve fincanlara </a:t>
            </a:r>
            <a:r>
              <a:rPr lang="tr-TR" dirty="0" smtClean="0"/>
              <a:t>payla</a:t>
            </a:r>
            <a:r>
              <a:rPr lang="en-US" dirty="0" smtClean="0"/>
              <a:t>ş</a:t>
            </a:r>
            <a:r>
              <a:rPr lang="tr-TR" dirty="0" err="1" smtClean="0"/>
              <a:t>tırılmalıdır</a:t>
            </a:r>
            <a:r>
              <a:rPr lang="tr-TR" dirty="0"/>
              <a:t>. Bir </a:t>
            </a:r>
            <a:r>
              <a:rPr lang="tr-TR" dirty="0" smtClean="0"/>
              <a:t>ki</a:t>
            </a:r>
            <a:r>
              <a:rPr lang="en-US" dirty="0" smtClean="0"/>
              <a:t>ş</a:t>
            </a:r>
            <a:r>
              <a:rPr lang="tr-TR" dirty="0" smtClean="0"/>
              <a:t>ilik </a:t>
            </a:r>
            <a:r>
              <a:rPr lang="tr-TR" dirty="0"/>
              <a:t>hazırlanıyorsa, tekrar tekrar kaynatmaya gerek yoktur.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Uygun </a:t>
            </a:r>
            <a:r>
              <a:rPr lang="tr-TR" dirty="0"/>
              <a:t>yöntemle hazırlanan kahve </a:t>
            </a:r>
            <a:r>
              <a:rPr lang="tr-TR" dirty="0" smtClean="0"/>
              <a:t>pi</a:t>
            </a:r>
            <a:r>
              <a:rPr lang="en-US" dirty="0" smtClean="0"/>
              <a:t>ş</a:t>
            </a:r>
            <a:r>
              <a:rPr lang="tr-TR" dirty="0" smtClean="0"/>
              <a:t>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90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Kahvesi</a:t>
            </a:r>
            <a:r>
              <a:rPr lang="en-US" dirty="0" smtClean="0"/>
              <a:t> </a:t>
            </a:r>
            <a:r>
              <a:rPr lang="en-US" dirty="0" err="1" smtClean="0"/>
              <a:t>Yapılırken</a:t>
            </a:r>
            <a:r>
              <a:rPr lang="en-US" dirty="0" smtClean="0"/>
              <a:t> </a:t>
            </a:r>
            <a:r>
              <a:rPr lang="tr-TR" dirty="0" smtClean="0"/>
              <a:t>Dikkat </a:t>
            </a:r>
            <a:r>
              <a:rPr lang="tr-TR" dirty="0"/>
              <a:t>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Servis </a:t>
            </a:r>
            <a:r>
              <a:rPr lang="tr-TR" dirty="0"/>
              <a:t>usulüne uygun tepsi hazırlanır.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Fincana </a:t>
            </a:r>
            <a:r>
              <a:rPr lang="tr-TR" dirty="0" err="1" smtClean="0"/>
              <a:t>koyulmu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kahve tepsiye </a:t>
            </a:r>
            <a:r>
              <a:rPr lang="tr-TR" dirty="0" smtClean="0"/>
              <a:t>yerle</a:t>
            </a:r>
            <a:r>
              <a:rPr lang="en-US" dirty="0" smtClean="0"/>
              <a:t>ş</a:t>
            </a:r>
            <a:r>
              <a:rPr lang="tr-TR" dirty="0" err="1" smtClean="0"/>
              <a:t>tirilerek</a:t>
            </a:r>
            <a:r>
              <a:rPr lang="tr-TR" dirty="0" smtClean="0"/>
              <a:t> </a:t>
            </a:r>
            <a:r>
              <a:rPr lang="tr-TR" dirty="0"/>
              <a:t>yanına bir bardak su konur.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Tepsi </a:t>
            </a:r>
            <a:r>
              <a:rPr lang="tr-TR" dirty="0"/>
              <a:t>kontrol edildikten sonra misafirin yanına gelinir.</a:t>
            </a:r>
          </a:p>
          <a:p>
            <a:pPr algn="just">
              <a:lnSpc>
                <a:spcPct val="150000"/>
              </a:lnSpc>
            </a:pPr>
            <a:r>
              <a:rPr lang="tr-TR" smtClean="0"/>
              <a:t>Misafirin </a:t>
            </a:r>
            <a:r>
              <a:rPr lang="tr-TR" dirty="0"/>
              <a:t>sağ tarafından servis edilir.</a:t>
            </a:r>
          </a:p>
        </p:txBody>
      </p:sp>
    </p:spTree>
    <p:extLst>
      <p:ext uri="{BB962C8B-B14F-4D97-AF65-F5344CB8AC3E}">
        <p14:creationId xmlns:p14="http://schemas.microsoft.com/office/powerpoint/2010/main" val="49078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17</TotalTime>
  <Words>305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Türk Kahvesi Yapılırken Dikkat Edilecek İlkeler</vt:lpstr>
      <vt:lpstr>Türk Kahvesi Yapılırken Dikkat Edilecek İlkeler</vt:lpstr>
      <vt:lpstr>Türk Kahvesi Yapılırken Dikkat Edilecek İlkeler</vt:lpstr>
      <vt:lpstr>Türk Kahvesi Yapılırken Dikkat Edilecek İlkeler</vt:lpstr>
      <vt:lpstr>Türk Kahvesi Yapılırken Dikkat Edilecek İlkeler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7</cp:revision>
  <dcterms:created xsi:type="dcterms:W3CDTF">2020-05-10T17:49:11Z</dcterms:created>
  <dcterms:modified xsi:type="dcterms:W3CDTF">2020-09-16T12:05:57Z</dcterms:modified>
</cp:coreProperties>
</file>