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1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0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/>
    <p:restoredTop sz="93009"/>
  </p:normalViewPr>
  <p:slideViewPr>
    <p:cSldViewPr snapToGrid="0">
      <p:cViewPr varScale="1">
        <p:scale>
          <a:sx n="105" d="100"/>
          <a:sy n="105" d="100"/>
        </p:scale>
        <p:origin x="1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C32C-C32A-AA43-906E-F573206A9E13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0C42-C760-FE42-9DE3-EDA54A232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85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17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43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94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64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46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64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43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54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47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57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87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2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5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29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0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81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4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btecer@ankara.edu.t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06096" y="1388126"/>
            <a:ext cx="8689976" cy="2543058"/>
          </a:xfr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8800" dirty="0"/>
              <a:t>TAHIL TEKNOLOJİSİ</a:t>
            </a:r>
          </a:p>
        </p:txBody>
      </p:sp>
      <p:sp>
        <p:nvSpPr>
          <p:cNvPr id="4" name="object 6"/>
          <p:cNvSpPr txBox="1">
            <a:spLocks noGrp="1"/>
          </p:cNvSpPr>
          <p:nvPr>
            <p:ph type="subTitle" idx="1"/>
          </p:nvPr>
        </p:nvSpPr>
        <p:spPr>
          <a:xfrm>
            <a:off x="1806096" y="4095521"/>
            <a:ext cx="8689976" cy="215366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3200" spc="-175" dirty="0">
                <a:solidFill>
                  <a:schemeClr val="bg1"/>
                </a:solidFill>
                <a:latin typeface="Verdana"/>
                <a:cs typeface="Verdana"/>
              </a:rPr>
              <a:t>NİLGÜN </a:t>
            </a:r>
            <a:r>
              <a:rPr sz="3200" spc="-215" dirty="0">
                <a:solidFill>
                  <a:schemeClr val="bg1"/>
                </a:solidFill>
                <a:latin typeface="Verdana"/>
                <a:cs typeface="Verdana"/>
              </a:rPr>
              <a:t>BAŞAK</a:t>
            </a:r>
            <a:r>
              <a:rPr sz="3200" spc="-44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3200" spc="-260" dirty="0">
                <a:solidFill>
                  <a:schemeClr val="bg1"/>
                </a:solidFill>
                <a:latin typeface="Verdana"/>
                <a:cs typeface="Verdana"/>
              </a:rPr>
              <a:t>TECER</a:t>
            </a:r>
            <a:endParaRPr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400" spc="-105" dirty="0">
                <a:solidFill>
                  <a:schemeClr val="bg1"/>
                </a:solidFill>
                <a:latin typeface="Verdana"/>
                <a:cs typeface="Verdana"/>
              </a:rPr>
              <a:t>ÖĞRETİM </a:t>
            </a:r>
            <a:r>
              <a:rPr sz="2400" spc="-165" dirty="0">
                <a:solidFill>
                  <a:schemeClr val="bg1"/>
                </a:solidFill>
                <a:latin typeface="Verdana"/>
                <a:cs typeface="Verdana"/>
              </a:rPr>
              <a:t>GÖREVLİSİ  </a:t>
            </a:r>
            <a:endParaRPr lang="tr-TR" sz="2400" spc="-165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1600" spc="-15" dirty="0">
                <a:solidFill>
                  <a:schemeClr val="bg1"/>
                </a:solidFill>
                <a:latin typeface="Verdana"/>
                <a:cs typeface="Verdana"/>
              </a:rPr>
              <a:t>ANKARA</a:t>
            </a:r>
            <a:r>
              <a:rPr sz="1600" spc="-2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-280" dirty="0">
                <a:solidFill>
                  <a:schemeClr val="bg1"/>
                </a:solidFill>
                <a:latin typeface="Verdana"/>
                <a:cs typeface="Verdana"/>
              </a:rPr>
              <a:t>ÜNİVERSİTESİ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600" spc="-135" dirty="0">
                <a:solidFill>
                  <a:schemeClr val="bg1"/>
                </a:solidFill>
                <a:latin typeface="Verdana"/>
                <a:cs typeface="Verdana"/>
              </a:rPr>
              <a:t>KALECİK </a:t>
            </a:r>
            <a:r>
              <a:rPr sz="1600" spc="-190" dirty="0">
                <a:solidFill>
                  <a:schemeClr val="bg1"/>
                </a:solidFill>
                <a:latin typeface="Verdana"/>
                <a:cs typeface="Verdana"/>
              </a:rPr>
              <a:t>MESLEK</a:t>
            </a:r>
            <a:r>
              <a:rPr sz="1600" spc="-204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-175" dirty="0">
                <a:solidFill>
                  <a:schemeClr val="bg1"/>
                </a:solidFill>
                <a:latin typeface="Verdana"/>
                <a:cs typeface="Verdana"/>
              </a:rPr>
              <a:t>YÜKSEKOKULU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600" spc="-114" dirty="0">
                <a:solidFill>
                  <a:schemeClr val="bg1"/>
                </a:solidFill>
                <a:latin typeface="Verdana"/>
                <a:cs typeface="Verdana"/>
              </a:rPr>
              <a:t>E-posta:</a:t>
            </a:r>
            <a:r>
              <a:rPr sz="1600" spc="-1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tr-TR" sz="1600" cap="none" spc="-35" dirty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nbtecer@ankara.edu.tr</a:t>
            </a:r>
            <a:endParaRPr lang="tr-TR" sz="1600" cap="none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9069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bisküvi üretimi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r>
              <a:rPr lang="tr-T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bisküvi</a:t>
            </a:r>
          </a:p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Yumuşak buğday unlarından elde edilir. (</a:t>
            </a:r>
            <a:r>
              <a:rPr lang="tr-T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Triticum</a:t>
            </a:r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compactum</a:t>
            </a:r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Bisküvi, tahıl unu ya da unlarına kabartıcı maddeler, şeker, süt tozu, yumurta, yemeklik tuz, yağ, </a:t>
            </a:r>
            <a:r>
              <a:rPr lang="tr-T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peyniraltı</a:t>
            </a:r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 suyu tozu, nişasta gibi yenebilen maddeler, çeşni maddeleri, içilebilir nitelikte su ile tekniğine uygun işlenip pişirilen üründür. </a:t>
            </a: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495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bisküvi üretimi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r>
              <a:rPr lang="tr-T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bisküvi</a:t>
            </a:r>
          </a:p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Tatlı- tuzlu olarak ayrılmaktadır. </a:t>
            </a:r>
          </a:p>
          <a:p>
            <a:pPr algn="just"/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Sade- çeşnili olarak da ayrılabilmektedir.</a:t>
            </a:r>
          </a:p>
          <a:p>
            <a:pPr algn="just"/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Çeşni maddeleri;</a:t>
            </a:r>
          </a:p>
          <a:p>
            <a:pPr algn="just"/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Arasına, içine, üzerine eklenebilir. Örneğin; fındık, fıstık, susam, jöle, marmelat, krema, çikolata… vb.</a:t>
            </a:r>
          </a:p>
          <a:p>
            <a:pPr algn="just"/>
            <a:endParaRPr lang="tr-T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70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bisküvi üretimi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Bisküvilik un özellikleri</a:t>
            </a:r>
          </a:p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Protein miktarı düşük</a:t>
            </a: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Protein kalitesi zayıf</a:t>
            </a:r>
          </a:p>
          <a:p>
            <a:pPr algn="just"/>
            <a:r>
              <a:rPr lang="tr-T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Gluten</a:t>
            </a:r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 miktarı orta-düşük</a:t>
            </a: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Amilaz aktivitesi düşük</a:t>
            </a: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tr-T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absorbsiyonu</a:t>
            </a:r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 düşük</a:t>
            </a:r>
          </a:p>
          <a:p>
            <a:pPr marL="0" indent="0" algn="just">
              <a:buNone/>
            </a:pPr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Hazırlanan hamurun uzama kabiliyeti yüksek, elastikiyeti düşük olmalıdır. </a:t>
            </a: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860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bisküvi üretimi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Bisküvi üretiminde eklenen maddeler ve etkileri</a:t>
            </a:r>
          </a:p>
          <a:p>
            <a:pPr algn="just"/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Şeker ya da tuz</a:t>
            </a: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Yağ</a:t>
            </a: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Kabartıcı maddeler (amonyum bikarbonat, sodyum bikarbonat)</a:t>
            </a: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065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bisküvi üretimi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Bisküvi hamuru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Rotatif hamur</a:t>
            </a: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Keski hamur</a:t>
            </a:r>
          </a:p>
          <a:p>
            <a:pPr algn="just"/>
            <a:r>
              <a:rPr lang="tr-TR" sz="1800" i="1" dirty="0">
                <a:latin typeface="Arial" panose="020B0604020202020204" pitchFamily="34" charset="0"/>
                <a:cs typeface="Arial" panose="020B0604020202020204" pitchFamily="34" charset="0"/>
              </a:rPr>
              <a:t>Tel keski hamur</a:t>
            </a:r>
          </a:p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806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29714B0-3E5C-DF43-BA41-0C35AE8629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535"/>
          <a:stretch/>
        </p:blipFill>
        <p:spPr>
          <a:xfrm>
            <a:off x="3230880" y="157987"/>
            <a:ext cx="5766816" cy="575462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D0A06FE-5A0C-064F-AC94-6B4616ACCD0B}"/>
              </a:ext>
            </a:extLst>
          </p:cNvPr>
          <p:cNvSpPr txBox="1"/>
          <p:nvPr/>
        </p:nvSpPr>
        <p:spPr>
          <a:xfrm>
            <a:off x="4547616" y="5912612"/>
            <a:ext cx="423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BİSKÜVİ ÜRETİM AŞAMALARI</a:t>
            </a:r>
          </a:p>
        </p:txBody>
      </p:sp>
      <p:pic>
        <p:nvPicPr>
          <p:cNvPr id="1025" name="Picture 1" descr="page14image63265008">
            <a:extLst>
              <a:ext uri="{FF2B5EF4-FFF2-40B4-BE49-F238E27FC236}">
                <a16:creationId xmlns:a16="http://schemas.microsoft.com/office/drawing/2014/main" id="{508458BF-65AC-7E46-A576-B41E375C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1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110355-C678-154F-9C1C-DCE3CA8760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6510" y="2172020"/>
            <a:ext cx="10363826" cy="3424107"/>
          </a:xfrm>
        </p:spPr>
        <p:txBody>
          <a:bodyPr>
            <a:norm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Kuru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gluten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tayini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Elek analizi ve yabancı madde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̈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Yabancı madde miktarı tayini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Bitkisel sıvı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yağlar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için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sabunlaşma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sayısı tayini </a:t>
            </a:r>
          </a:p>
          <a:p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Yağlarda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peroksit tayini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Viskozite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ölçümu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̈</a:t>
            </a:r>
            <a:endParaRPr lang="tr-TR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D5A6AB1A-F328-264E-8D54-251149CC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tr-TR" sz="2800" b="1" dirty="0"/>
              <a:t>bisküvi üretiminde KALİTE KONTROL ANALİZLERİ</a:t>
            </a:r>
          </a:p>
        </p:txBody>
      </p:sp>
    </p:spTree>
    <p:extLst>
      <p:ext uri="{BB962C8B-B14F-4D97-AF65-F5344CB8AC3E}">
        <p14:creationId xmlns:p14="http://schemas.microsoft.com/office/powerpoint/2010/main" val="250696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6174774-FBD0-8C49-A859-241D82BC9403}"/>
              </a:ext>
            </a:extLst>
          </p:cNvPr>
          <p:cNvSpPr txBox="1"/>
          <p:nvPr/>
        </p:nvSpPr>
        <p:spPr>
          <a:xfrm>
            <a:off x="4397829" y="2830285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459422792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</TotalTime>
  <Words>235</Words>
  <Application>Microsoft Macintosh PowerPoint</Application>
  <PresentationFormat>Geniş ekran</PresentationFormat>
  <Paragraphs>49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Verdana</vt:lpstr>
      <vt:lpstr>Damla</vt:lpstr>
      <vt:lpstr>TAHIL TEKNOLOJİSİ</vt:lpstr>
      <vt:lpstr>bisküvi üretimi</vt:lpstr>
      <vt:lpstr>bisküvi üretimi</vt:lpstr>
      <vt:lpstr>bisküvi üretimi</vt:lpstr>
      <vt:lpstr>bisküvi üretimi</vt:lpstr>
      <vt:lpstr>bisküvi üretimi</vt:lpstr>
      <vt:lpstr>PowerPoint Sunusu</vt:lpstr>
      <vt:lpstr>bisküvi üretiminde KALİTE KONTROL ANALİZLERİ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FERMENTASYON TEKNOLOJİSİ</dc:title>
  <dc:creator>Windows Kullanıcısı</dc:creator>
  <cp:lastModifiedBy>Özgür Tecer</cp:lastModifiedBy>
  <cp:revision>274</cp:revision>
  <dcterms:created xsi:type="dcterms:W3CDTF">2019-09-25T12:44:30Z</dcterms:created>
  <dcterms:modified xsi:type="dcterms:W3CDTF">2020-01-23T08:56:49Z</dcterms:modified>
</cp:coreProperties>
</file>