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1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bisküvi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bisküvi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Yumuşak buğday unlarından elde edilir. (</a:t>
            </a:r>
            <a:r>
              <a:rPr lang="tr-T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Triticum</a:t>
            </a: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compactum</a:t>
            </a: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Bisküvi, tahıl unu ya da unlarına kabartıcı maddeler, şeker, süt tozu, yumurta, yemeklik tuz, yağ, </a:t>
            </a:r>
            <a:r>
              <a:rPr lang="tr-T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peyniraltı</a:t>
            </a: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 suyu tozu, nişasta gibi yenebilen maddeler, çeşni maddeleri, içilebilir nitelikte su ile tekniğine uygun işlenip pişirilen üründür.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bisküvi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bisküvi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Tatlı- tuzlu olarak ayrılmaktadır. 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Sade- çeşnili olarak da ayrılabilmektedir.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Çeşni maddeleri;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Arasına, içine, üzerine eklenebilir. Örneğin; fındık, fıstık, susam, jöle, marmelat, krema, çikolata… vb.</a:t>
            </a:r>
          </a:p>
          <a:p>
            <a:pPr algn="just"/>
            <a:endParaRPr lang="tr-TR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09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bisküvi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Bisküvilik un özellikleri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Protein miktarı düşük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Protein kalitesi zayıf</a:t>
            </a:r>
          </a:p>
          <a:p>
            <a:pPr algn="just"/>
            <a:r>
              <a:rPr lang="tr-T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Gluten</a:t>
            </a: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 miktarı orta-düşük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Amilaz aktivitesi düşük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lang="tr-T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absorbsiyonu</a:t>
            </a: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 düşük</a:t>
            </a:r>
          </a:p>
          <a:p>
            <a:pPr marL="0" indent="0" algn="just">
              <a:buNone/>
            </a:pPr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Hazırlanan hamurun uzama kabiliyeti yüksek, elastikiyeti düşük olmalıdır.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60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bisküvi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Bisküvi üretiminde eklenen maddeler ve etkileri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Şeker ya da tuz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Yağ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Kabartıcı maddeler (amonyum bikarbonat, sodyum bikarbonat)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65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bisküvi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Bisküvi hamuru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Rotatif hamur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Keski hamur</a:t>
            </a:r>
          </a:p>
          <a:p>
            <a:pPr algn="just"/>
            <a:r>
              <a:rPr lang="tr-TR" sz="1800" i="1" dirty="0">
                <a:latin typeface="Arial" panose="020B0604020202020204" pitchFamily="34" charset="0"/>
                <a:cs typeface="Arial" panose="020B0604020202020204" pitchFamily="34" charset="0"/>
              </a:rPr>
              <a:t>Tel keski hamur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062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29714B0-3E5C-DF43-BA41-0C35AE86290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1535"/>
          <a:stretch/>
        </p:blipFill>
        <p:spPr>
          <a:xfrm>
            <a:off x="3230880" y="157987"/>
            <a:ext cx="5766816" cy="575462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DD0A06FE-5A0C-064F-AC94-6B4616ACCD0B}"/>
              </a:ext>
            </a:extLst>
          </p:cNvPr>
          <p:cNvSpPr txBox="1"/>
          <p:nvPr/>
        </p:nvSpPr>
        <p:spPr>
          <a:xfrm>
            <a:off x="4547616" y="5912612"/>
            <a:ext cx="4230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BİSKÜVİ ÜRETİM AŞAMALARI</a:t>
            </a:r>
          </a:p>
        </p:txBody>
      </p:sp>
      <p:pic>
        <p:nvPicPr>
          <p:cNvPr id="1025" name="Picture 1" descr="page14image63265008">
            <a:extLst>
              <a:ext uri="{FF2B5EF4-FFF2-40B4-BE49-F238E27FC236}">
                <a16:creationId xmlns:a16="http://schemas.microsoft.com/office/drawing/2014/main" id="{508458BF-65AC-7E46-A576-B41E375C7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119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110355-C678-154F-9C1C-DCE3CA8760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6510" y="2172020"/>
            <a:ext cx="10363826" cy="3424107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gluten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tayini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Elek analizi ve yabancı madde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Yabancı madde miktarı tayini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Bitkisel sıvı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yağlar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sabunlaşma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sayısı tayini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Yağlarda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peroksit tayini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Viskozite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ölçümu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</a:t>
            </a:r>
            <a:endParaRPr lang="tr-TR" dirty="0"/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D5A6AB1A-F328-264E-8D54-251149CCE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tr-TR" sz="2800" b="1" dirty="0"/>
              <a:t>bisküvi üretiminde KALİTE KONTROL ANALİZLERİ</a:t>
            </a:r>
          </a:p>
        </p:txBody>
      </p:sp>
    </p:spTree>
    <p:extLst>
      <p:ext uri="{BB962C8B-B14F-4D97-AF65-F5344CB8AC3E}">
        <p14:creationId xmlns:p14="http://schemas.microsoft.com/office/powerpoint/2010/main" val="2506964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235</Words>
  <Application>Microsoft Macintosh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Tw Cen MT</vt:lpstr>
      <vt:lpstr>Verdana</vt:lpstr>
      <vt:lpstr>Damla</vt:lpstr>
      <vt:lpstr>TAHIL TEKNOLOJİSİ</vt:lpstr>
      <vt:lpstr>bisküvi üretimi</vt:lpstr>
      <vt:lpstr>bisküvi üretimi</vt:lpstr>
      <vt:lpstr>bisküvi üretimi</vt:lpstr>
      <vt:lpstr>bisküvi üretimi</vt:lpstr>
      <vt:lpstr>bisküvi üretimi</vt:lpstr>
      <vt:lpstr>PowerPoint Sunusu</vt:lpstr>
      <vt:lpstr>bisküvi üretiminde KALİTE KONTROL ANALİZLERİ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274</cp:revision>
  <dcterms:created xsi:type="dcterms:W3CDTF">2019-09-25T12:44:30Z</dcterms:created>
  <dcterms:modified xsi:type="dcterms:W3CDTF">2020-01-23T08:56:49Z</dcterms:modified>
</cp:coreProperties>
</file>