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3" r:id="rId2"/>
    <p:sldId id="278" r:id="rId3"/>
    <p:sldId id="294" r:id="rId4"/>
    <p:sldId id="29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Cironun Türleri I</a:t>
            </a:r>
            <a:br>
              <a:rPr lang="tr-TR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Tam Ciro: </a:t>
            </a:r>
            <a:r>
              <a:rPr lang="tr-TR" dirty="0"/>
              <a:t>Ciranta, poliçeyi kimin lehine ciro ettiğini belirterek ciro</a:t>
            </a:r>
            <a:br>
              <a:rPr lang="tr-TR" dirty="0"/>
            </a:br>
            <a:r>
              <a:rPr lang="tr-TR" dirty="0"/>
              <a:t>yaparsa tam ciro söz konusu olur. Örneğin: “Can </a:t>
            </a:r>
            <a:r>
              <a:rPr lang="tr-TR" dirty="0" err="1"/>
              <a:t>Camcı’ya</a:t>
            </a:r>
            <a:r>
              <a:rPr lang="tr-TR" dirty="0"/>
              <a:t> ödeyiniz.</a:t>
            </a:r>
            <a:br>
              <a:rPr lang="tr-TR" dirty="0"/>
            </a:br>
            <a:r>
              <a:rPr lang="tr-TR" dirty="0"/>
              <a:t>İmza: Leyla Lüleburgaz”</a:t>
            </a:r>
            <a:br>
              <a:rPr lang="tr-TR" dirty="0"/>
            </a:br>
            <a:r>
              <a:rPr lang="tr-TR" b="1" dirty="0"/>
              <a:t>Beyaz Ciro: </a:t>
            </a:r>
            <a:r>
              <a:rPr lang="tr-TR" dirty="0"/>
              <a:t>Ciro yapılırken, poliçenin kimin lehine ciro edildiği yazılmak zorunda değildir. Örneğin ciro yapan sadece imza atarak dahi</a:t>
            </a:r>
            <a:br>
              <a:rPr lang="tr-TR" dirty="0"/>
            </a:br>
            <a:r>
              <a:rPr lang="tr-TR" dirty="0"/>
              <a:t>geçerli bir ciro yapabilmektedir. Eğer ciroda senedin kimin lehine ciro</a:t>
            </a:r>
            <a:br>
              <a:rPr lang="tr-TR" dirty="0"/>
            </a:br>
            <a:r>
              <a:rPr lang="tr-TR" dirty="0"/>
              <a:t>edildiği belirtilmemişse beyaz ciro söz konusu olmaktadır. Beyaz ciro</a:t>
            </a:r>
            <a:br>
              <a:rPr lang="tr-TR" dirty="0"/>
            </a:br>
            <a:r>
              <a:rPr lang="tr-TR" dirty="0"/>
              <a:t>geçerlidir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552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Poliçenin beyaz ciro ile devredilmesi, poliçeyi hamile yazılı hale getirmemektedir. Ancak beyaz ciro sayesinde poliçe, âdeta hamile yazılı bir</a:t>
            </a:r>
            <a:br>
              <a:rPr lang="tr-TR" dirty="0"/>
            </a:br>
            <a:r>
              <a:rPr lang="tr-TR" dirty="0"/>
              <a:t>senetmiş gibi kolaylıkla devredilmiş olur.</a:t>
            </a:r>
            <a:br>
              <a:rPr lang="tr-TR" dirty="0"/>
            </a:br>
            <a:r>
              <a:rPr lang="tr-TR" dirty="0"/>
              <a:t>Poliçeyi beyaz ciro ile elde etmiş olan kişinin sahip olduğu olanaklar</a:t>
            </a:r>
            <a:br>
              <a:rPr lang="tr-TR" dirty="0"/>
            </a:br>
            <a:r>
              <a:rPr lang="tr-TR" dirty="0"/>
              <a:t>şunlardır:</a:t>
            </a:r>
            <a:br>
              <a:rPr lang="tr-TR" dirty="0"/>
            </a:br>
            <a:r>
              <a:rPr lang="tr-TR" dirty="0"/>
              <a:t>• Beyaz ciroyu kendi adına doldurabilir,</a:t>
            </a:r>
            <a:br>
              <a:rPr lang="tr-TR" dirty="0"/>
            </a:br>
            <a:r>
              <a:rPr lang="tr-TR" dirty="0"/>
              <a:t>• Beyaz ciroyu başka kişi (ciro etmek istediği kişi) adına doldurabilir,</a:t>
            </a:r>
            <a:br>
              <a:rPr lang="tr-TR" dirty="0"/>
            </a:br>
            <a:r>
              <a:rPr lang="tr-TR" dirty="0"/>
              <a:t>• Poliçeyi beyaz ciro ile devredebilir,</a:t>
            </a:r>
            <a:br>
              <a:rPr lang="tr-TR" dirty="0"/>
            </a:br>
            <a:r>
              <a:rPr lang="tr-TR" dirty="0"/>
              <a:t>• Poliçeyi tam ciro ile devredebilir,</a:t>
            </a:r>
            <a:br>
              <a:rPr lang="tr-TR" dirty="0"/>
            </a:br>
            <a:r>
              <a:rPr lang="tr-TR" dirty="0"/>
              <a:t>• Poliçeyi hiçbir şey yazmadan teslim ederek devredebilir.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37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Beyaz ciroda senedin ciro edildiği kişinin adının gösterilmiyor olması,</a:t>
            </a:r>
            <a:br>
              <a:rPr lang="tr-TR" dirty="0"/>
            </a:br>
            <a:r>
              <a:rPr lang="tr-TR" dirty="0"/>
              <a:t>beyaz cironun gerçekten de ciro zincirinde altta yer alan kişi lehine yapı-</a:t>
            </a:r>
            <a:br>
              <a:rPr lang="tr-TR" dirty="0"/>
            </a:br>
            <a:r>
              <a:rPr lang="tr-TR" dirty="0" err="1"/>
              <a:t>lıp</a:t>
            </a:r>
            <a:r>
              <a:rPr lang="tr-TR" dirty="0"/>
              <a:t> yapılmadığı hususunda belirsizlik duyulmasına neden olabilmektedir. Ciro zincirinde beyaz ciroların yer alması halinde ise ciro zincirinin</a:t>
            </a:r>
            <a:br>
              <a:rPr lang="tr-TR" dirty="0"/>
            </a:br>
            <a:r>
              <a:rPr lang="tr-TR" dirty="0"/>
              <a:t>kesintisiz olup olmadığı, şu karinelere göre belirlenmektedir:</a:t>
            </a:r>
          </a:p>
          <a:p>
            <a:r>
              <a:rPr lang="tr-TR" dirty="0"/>
              <a:t>Bir beyaz ciroyu, tam ya da beyaz, başka bir ciro takip ederse takip</a:t>
            </a:r>
            <a:br>
              <a:rPr lang="tr-TR" dirty="0"/>
            </a:br>
            <a:r>
              <a:rPr lang="tr-TR" dirty="0"/>
              <a:t>eden ciroyu imzalayan kimse, poliçeyi beyaz ciro ile elde etmiş kabul</a:t>
            </a:r>
            <a:br>
              <a:rPr lang="tr-TR" dirty="0"/>
            </a:br>
            <a:r>
              <a:rPr lang="tr-TR" dirty="0"/>
              <a:t>edilir</a:t>
            </a:r>
          </a:p>
          <a:p>
            <a:r>
              <a:rPr lang="tr-TR" dirty="0"/>
              <a:t>Ciro zincirinde yer alan son ciro beyaz ciro ise senedi elinde</a:t>
            </a:r>
            <a:br>
              <a:rPr lang="tr-TR" dirty="0"/>
            </a:br>
            <a:r>
              <a:rPr lang="tr-TR" dirty="0"/>
              <a:t>bulunduran hamil, senedi sondaki beyaz ciro ile elde etmiş kabul</a:t>
            </a:r>
            <a:br>
              <a:rPr lang="tr-TR" dirty="0"/>
            </a:br>
            <a:r>
              <a:rPr lang="tr-TR" dirty="0"/>
              <a:t>edilir.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291732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</TotalTime>
  <Words>74</Words>
  <Application>Microsoft Office PowerPoint</Application>
  <PresentationFormat>Geniş ekran</PresentationFormat>
  <Paragraphs>10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Cironun Türleri I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18</cp:revision>
  <dcterms:created xsi:type="dcterms:W3CDTF">2017-02-13T10:15:49Z</dcterms:created>
  <dcterms:modified xsi:type="dcterms:W3CDTF">2017-02-14T20:32:53Z</dcterms:modified>
</cp:coreProperties>
</file>