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7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F12D9-7F35-4E89-B6EC-723AD57F1ACA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fr-F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D264B-3E68-44CD-9794-D80B10EC8781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609D30-84E1-4924-9AB4-785990EFA84C}" type="slidenum">
              <a:rPr lang="en-US"/>
              <a:pPr/>
              <a:t>1</a:t>
            </a:fld>
            <a:endParaRPr lang="en-US"/>
          </a:p>
        </p:txBody>
      </p:sp>
      <p:sp>
        <p:nvSpPr>
          <p:cNvPr id="18125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8125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7997A5A-B98D-4705-956B-51903C0EB870}" type="slidenum">
              <a:rPr lang="en-US"/>
              <a:pPr/>
              <a:t>10</a:t>
            </a:fld>
            <a:endParaRPr lang="en-US"/>
          </a:p>
        </p:txBody>
      </p:sp>
      <p:sp>
        <p:nvSpPr>
          <p:cNvPr id="19968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9968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010454-CD0D-493F-A529-4AFA63AF49B1}" type="slidenum">
              <a:rPr lang="en-US"/>
              <a:pPr/>
              <a:t>11</a:t>
            </a:fld>
            <a:endParaRPr lang="en-US"/>
          </a:p>
        </p:txBody>
      </p:sp>
      <p:sp>
        <p:nvSpPr>
          <p:cNvPr id="20173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0173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8CEF215-C69A-4392-B174-B86D8578A144}" type="slidenum">
              <a:rPr lang="en-US"/>
              <a:pPr/>
              <a:t>12</a:t>
            </a:fld>
            <a:endParaRPr lang="en-US"/>
          </a:p>
        </p:txBody>
      </p:sp>
      <p:sp>
        <p:nvSpPr>
          <p:cNvPr id="203779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0378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5E31C43-61D2-44F3-A552-13D8E451858A}" type="slidenum">
              <a:rPr lang="en-US"/>
              <a:pPr/>
              <a:t>13</a:t>
            </a:fld>
            <a:endParaRPr lang="en-US"/>
          </a:p>
        </p:txBody>
      </p:sp>
      <p:sp>
        <p:nvSpPr>
          <p:cNvPr id="20582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0582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821321-972C-4B46-836D-E2B6D8B5A41A}" type="slidenum">
              <a:rPr lang="en-US"/>
              <a:pPr/>
              <a:t>14</a:t>
            </a:fld>
            <a:endParaRPr lang="en-US"/>
          </a:p>
        </p:txBody>
      </p:sp>
      <p:sp>
        <p:nvSpPr>
          <p:cNvPr id="20787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0787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0387600-F0C7-482A-876A-4F09AB197B1E}" type="slidenum">
              <a:rPr lang="en-US"/>
              <a:pPr/>
              <a:t>15</a:t>
            </a:fld>
            <a:endParaRPr lang="en-US"/>
          </a:p>
        </p:txBody>
      </p:sp>
      <p:sp>
        <p:nvSpPr>
          <p:cNvPr id="20992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0992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15CF1A8-7209-4342-AE51-85EE1FA3EAFE}" type="slidenum">
              <a:rPr lang="en-US"/>
              <a:pPr/>
              <a:t>16</a:t>
            </a:fld>
            <a:endParaRPr lang="en-US"/>
          </a:p>
        </p:txBody>
      </p:sp>
      <p:sp>
        <p:nvSpPr>
          <p:cNvPr id="21197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1197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29AF4D8-CBA9-4AD1-A43D-A154CCFAD4A8}" type="slidenum">
              <a:rPr lang="en-US"/>
              <a:pPr/>
              <a:t>17</a:t>
            </a:fld>
            <a:endParaRPr lang="en-US"/>
          </a:p>
        </p:txBody>
      </p:sp>
      <p:sp>
        <p:nvSpPr>
          <p:cNvPr id="214019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1402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72F33CD-7953-4EC0-BC22-F8B1A2EDEA0F}" type="slidenum">
              <a:rPr lang="en-US"/>
              <a:pPr/>
              <a:t>18</a:t>
            </a:fld>
            <a:endParaRPr lang="en-US"/>
          </a:p>
        </p:txBody>
      </p:sp>
      <p:sp>
        <p:nvSpPr>
          <p:cNvPr id="21606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1606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8898B8C-1129-41F7-9B4A-68B8AAA99249}" type="slidenum">
              <a:rPr lang="en-US"/>
              <a:pPr/>
              <a:t>19</a:t>
            </a:fld>
            <a:endParaRPr lang="en-US"/>
          </a:p>
        </p:txBody>
      </p:sp>
      <p:sp>
        <p:nvSpPr>
          <p:cNvPr id="21811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1811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3262A7E-CD9F-4296-A20D-EC53D1B4F5B6}" type="slidenum">
              <a:rPr lang="en-US"/>
              <a:pPr/>
              <a:t>2</a:t>
            </a:fld>
            <a:endParaRPr lang="en-US"/>
          </a:p>
        </p:txBody>
      </p:sp>
      <p:sp>
        <p:nvSpPr>
          <p:cNvPr id="183299" name="Text Box 1"/>
          <p:cNvSpPr txBox="1">
            <a:spLocks noChangeArrowheads="1"/>
          </p:cNvSpPr>
          <p:nvPr/>
        </p:nvSpPr>
        <p:spPr bwMode="auto">
          <a:xfrm>
            <a:off x="1211637" y="694172"/>
            <a:ext cx="4424922" cy="3418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8330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F2762EA-3A3F-4979-891F-6FBC747FC0B4}" type="slidenum">
              <a:rPr lang="en-US"/>
              <a:pPr/>
              <a:t>20</a:t>
            </a:fld>
            <a:endParaRPr lang="en-US"/>
          </a:p>
        </p:txBody>
      </p:sp>
      <p:sp>
        <p:nvSpPr>
          <p:cNvPr id="22016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2016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F73728D-AAD8-453B-BCE9-FA8AB4664572}" type="slidenum">
              <a:rPr lang="en-US"/>
              <a:pPr/>
              <a:t>21</a:t>
            </a:fld>
            <a:endParaRPr lang="en-US"/>
          </a:p>
        </p:txBody>
      </p:sp>
      <p:sp>
        <p:nvSpPr>
          <p:cNvPr id="22221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2221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7C36252-B13A-41D8-A35C-4B45C0014A1B}" type="slidenum">
              <a:rPr lang="en-US"/>
              <a:pPr/>
              <a:t>22</a:t>
            </a:fld>
            <a:endParaRPr lang="en-US"/>
          </a:p>
        </p:txBody>
      </p:sp>
      <p:sp>
        <p:nvSpPr>
          <p:cNvPr id="224259" name="Text Box 1"/>
          <p:cNvSpPr txBox="1">
            <a:spLocks noChangeArrowheads="1"/>
          </p:cNvSpPr>
          <p:nvPr/>
        </p:nvSpPr>
        <p:spPr bwMode="auto">
          <a:xfrm>
            <a:off x="1211637" y="694172"/>
            <a:ext cx="4424922" cy="3418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2426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10AB77-0EA5-4704-9BA9-69BD14FBAAE4}" type="slidenum">
              <a:rPr lang="en-US"/>
              <a:pPr/>
              <a:t>23</a:t>
            </a:fld>
            <a:endParaRPr lang="en-US"/>
          </a:p>
        </p:txBody>
      </p:sp>
      <p:sp>
        <p:nvSpPr>
          <p:cNvPr id="226307" name="Text Box 1"/>
          <p:cNvSpPr txBox="1">
            <a:spLocks noChangeArrowheads="1"/>
          </p:cNvSpPr>
          <p:nvPr/>
        </p:nvSpPr>
        <p:spPr bwMode="auto">
          <a:xfrm>
            <a:off x="1211637" y="694172"/>
            <a:ext cx="4424922" cy="3418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2630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967B88-8139-4582-9FC5-47686B14CA94}" type="slidenum">
              <a:rPr lang="en-US"/>
              <a:pPr/>
              <a:t>24</a:t>
            </a:fld>
            <a:endParaRPr lang="en-US"/>
          </a:p>
        </p:txBody>
      </p:sp>
      <p:sp>
        <p:nvSpPr>
          <p:cNvPr id="228355" name="Text Box 1"/>
          <p:cNvSpPr txBox="1">
            <a:spLocks noChangeArrowheads="1"/>
          </p:cNvSpPr>
          <p:nvPr/>
        </p:nvSpPr>
        <p:spPr bwMode="auto">
          <a:xfrm>
            <a:off x="1211637" y="694172"/>
            <a:ext cx="4424922" cy="3418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2835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ECAA194-00A4-4475-8558-2A0EE761BCC4}" type="slidenum">
              <a:rPr lang="en-US"/>
              <a:pPr/>
              <a:t>25</a:t>
            </a:fld>
            <a:endParaRPr lang="en-US"/>
          </a:p>
        </p:txBody>
      </p:sp>
      <p:sp>
        <p:nvSpPr>
          <p:cNvPr id="230403" name="Text Box 1"/>
          <p:cNvSpPr txBox="1">
            <a:spLocks noChangeArrowheads="1"/>
          </p:cNvSpPr>
          <p:nvPr/>
        </p:nvSpPr>
        <p:spPr bwMode="auto">
          <a:xfrm>
            <a:off x="1211637" y="694172"/>
            <a:ext cx="4424922" cy="3418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3040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CC4D27-9B0E-450A-AAF9-A01CBBF1BD3C}" type="slidenum">
              <a:rPr lang="en-US"/>
              <a:pPr/>
              <a:t>26</a:t>
            </a:fld>
            <a:endParaRPr lang="en-US"/>
          </a:p>
        </p:txBody>
      </p:sp>
      <p:sp>
        <p:nvSpPr>
          <p:cNvPr id="23245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3245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1D1AFAC-1A22-42F9-8E8F-D3602717B577}" type="slidenum">
              <a:rPr lang="en-US"/>
              <a:pPr/>
              <a:t>27</a:t>
            </a:fld>
            <a:endParaRPr lang="en-US"/>
          </a:p>
        </p:txBody>
      </p:sp>
      <p:sp>
        <p:nvSpPr>
          <p:cNvPr id="234499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3450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AE1DD8-34FD-4B6C-9665-71D772D22D7C}" type="slidenum">
              <a:rPr lang="en-US"/>
              <a:pPr/>
              <a:t>28</a:t>
            </a:fld>
            <a:endParaRPr lang="en-US"/>
          </a:p>
        </p:txBody>
      </p:sp>
      <p:sp>
        <p:nvSpPr>
          <p:cNvPr id="236547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3654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F08DDC5-A28B-4295-82DB-FA284A73B7B3}" type="slidenum">
              <a:rPr lang="en-US"/>
              <a:pPr/>
              <a:t>29</a:t>
            </a:fld>
            <a:endParaRPr lang="en-US"/>
          </a:p>
        </p:txBody>
      </p:sp>
      <p:sp>
        <p:nvSpPr>
          <p:cNvPr id="238595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3859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B1545E2-CF0E-41E1-B9A6-553E46716576}" type="slidenum">
              <a:rPr lang="en-US"/>
              <a:pPr/>
              <a:t>3</a:t>
            </a:fld>
            <a:endParaRPr lang="en-US"/>
          </a:p>
        </p:txBody>
      </p:sp>
      <p:sp>
        <p:nvSpPr>
          <p:cNvPr id="18534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8534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B9FB68C-8AC3-4627-B0D9-D917E6B29AE3}" type="slidenum">
              <a:rPr lang="en-US"/>
              <a:pPr/>
              <a:t>30</a:t>
            </a:fld>
            <a:endParaRPr lang="en-US"/>
          </a:p>
        </p:txBody>
      </p:sp>
      <p:sp>
        <p:nvSpPr>
          <p:cNvPr id="24064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4064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81EE77D-B51D-43D7-A727-6DF62D92C303}" type="slidenum">
              <a:rPr lang="en-US"/>
              <a:pPr/>
              <a:t>31</a:t>
            </a:fld>
            <a:endParaRPr lang="en-US"/>
          </a:p>
        </p:txBody>
      </p:sp>
      <p:sp>
        <p:nvSpPr>
          <p:cNvPr id="242691" name="Text Box 1"/>
          <p:cNvSpPr txBox="1">
            <a:spLocks noChangeArrowheads="1"/>
          </p:cNvSpPr>
          <p:nvPr/>
        </p:nvSpPr>
        <p:spPr bwMode="auto">
          <a:xfrm>
            <a:off x="1211637" y="694172"/>
            <a:ext cx="4424922" cy="3418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4269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AFCA5BD-32D5-4DCA-BB4D-3C22A233ADAF}" type="slidenum">
              <a:rPr lang="en-US"/>
              <a:pPr/>
              <a:t>32</a:t>
            </a:fld>
            <a:endParaRPr lang="en-US"/>
          </a:p>
        </p:txBody>
      </p:sp>
      <p:sp>
        <p:nvSpPr>
          <p:cNvPr id="244739" name="Text Box 1"/>
          <p:cNvSpPr txBox="1">
            <a:spLocks noChangeArrowheads="1"/>
          </p:cNvSpPr>
          <p:nvPr/>
        </p:nvSpPr>
        <p:spPr bwMode="auto">
          <a:xfrm>
            <a:off x="1211637" y="694172"/>
            <a:ext cx="4424922" cy="3418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4474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FCAC688-0F12-4AE3-B4EA-6007399A4E9B}" type="slidenum">
              <a:rPr lang="en-US"/>
              <a:pPr/>
              <a:t>33</a:t>
            </a:fld>
            <a:endParaRPr lang="en-US"/>
          </a:p>
        </p:txBody>
      </p:sp>
      <p:sp>
        <p:nvSpPr>
          <p:cNvPr id="246787" name="Text Box 1"/>
          <p:cNvSpPr txBox="1">
            <a:spLocks noChangeArrowheads="1"/>
          </p:cNvSpPr>
          <p:nvPr/>
        </p:nvSpPr>
        <p:spPr bwMode="auto">
          <a:xfrm>
            <a:off x="1211637" y="694172"/>
            <a:ext cx="4424922" cy="3418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4678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364ECDD-D733-43D6-B960-72347BB20B3D}" type="slidenum">
              <a:rPr lang="en-US"/>
              <a:pPr/>
              <a:t>34</a:t>
            </a:fld>
            <a:endParaRPr lang="en-US"/>
          </a:p>
        </p:txBody>
      </p:sp>
      <p:sp>
        <p:nvSpPr>
          <p:cNvPr id="248835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4883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0B7DC9-9C41-4089-B641-13C4EB2B01D7}" type="slidenum">
              <a:rPr lang="en-US"/>
              <a:pPr/>
              <a:t>35</a:t>
            </a:fld>
            <a:endParaRPr lang="en-US"/>
          </a:p>
        </p:txBody>
      </p:sp>
      <p:sp>
        <p:nvSpPr>
          <p:cNvPr id="25088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5088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3121F47-CF73-4DA5-9256-C998D479B6AA}" type="slidenum">
              <a:rPr lang="en-US"/>
              <a:pPr/>
              <a:t>36</a:t>
            </a:fld>
            <a:endParaRPr lang="en-US"/>
          </a:p>
        </p:txBody>
      </p:sp>
      <p:sp>
        <p:nvSpPr>
          <p:cNvPr id="252931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5293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538D0C0-707E-495F-BC74-2CC88E58944F}" type="slidenum">
              <a:rPr lang="en-US"/>
              <a:pPr/>
              <a:t>37</a:t>
            </a:fld>
            <a:endParaRPr lang="en-US"/>
          </a:p>
        </p:txBody>
      </p:sp>
      <p:sp>
        <p:nvSpPr>
          <p:cNvPr id="254979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5498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C0BF2-32CC-4B75-92C4-392EC8724905}" type="slidenum">
              <a:rPr lang="en-US"/>
              <a:pPr/>
              <a:t>38</a:t>
            </a:fld>
            <a:endParaRPr lang="en-US"/>
          </a:p>
        </p:txBody>
      </p:sp>
      <p:sp>
        <p:nvSpPr>
          <p:cNvPr id="25702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5702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1ED3F15-64AA-40A7-A377-4A5CC4D334D7}" type="slidenum">
              <a:rPr lang="en-US"/>
              <a:pPr/>
              <a:t>39</a:t>
            </a:fld>
            <a:endParaRPr lang="en-US"/>
          </a:p>
        </p:txBody>
      </p:sp>
      <p:sp>
        <p:nvSpPr>
          <p:cNvPr id="259075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5907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7FF3B13-871A-4687-AED1-0612E005B24D}" type="slidenum">
              <a:rPr lang="en-US"/>
              <a:pPr/>
              <a:t>4</a:t>
            </a:fld>
            <a:endParaRPr lang="en-US"/>
          </a:p>
        </p:txBody>
      </p:sp>
      <p:sp>
        <p:nvSpPr>
          <p:cNvPr id="18739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8739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CC7ED03-F230-4E16-936E-9EDECE1368D2}" type="slidenum">
              <a:rPr lang="en-US"/>
              <a:pPr/>
              <a:t>40</a:t>
            </a:fld>
            <a:endParaRPr lang="en-US"/>
          </a:p>
        </p:txBody>
      </p:sp>
      <p:sp>
        <p:nvSpPr>
          <p:cNvPr id="26112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6112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7810FDA-E9D5-4861-8438-B69B7AC13475}" type="slidenum">
              <a:rPr lang="en-US"/>
              <a:pPr/>
              <a:t>41</a:t>
            </a:fld>
            <a:endParaRPr lang="en-US"/>
          </a:p>
        </p:txBody>
      </p:sp>
      <p:sp>
        <p:nvSpPr>
          <p:cNvPr id="263171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6317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D7D916D-1ADE-42BB-A3C9-44527267917C}" type="slidenum">
              <a:rPr lang="en-US"/>
              <a:pPr/>
              <a:t>42</a:t>
            </a:fld>
            <a:endParaRPr lang="en-US"/>
          </a:p>
        </p:txBody>
      </p:sp>
      <p:sp>
        <p:nvSpPr>
          <p:cNvPr id="265219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6522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C37E14C-9D9E-44F2-8E38-CB3A8DA9A114}" type="slidenum">
              <a:rPr lang="en-US"/>
              <a:pPr/>
              <a:t>43</a:t>
            </a:fld>
            <a:endParaRPr lang="en-US"/>
          </a:p>
        </p:txBody>
      </p:sp>
      <p:sp>
        <p:nvSpPr>
          <p:cNvPr id="267267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6726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76980E8-A040-4987-BD37-F1B490E0DBE9}" type="slidenum">
              <a:rPr lang="en-US"/>
              <a:pPr/>
              <a:t>44</a:t>
            </a:fld>
            <a:endParaRPr lang="en-US"/>
          </a:p>
        </p:txBody>
      </p:sp>
      <p:sp>
        <p:nvSpPr>
          <p:cNvPr id="269315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6931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0726E72-14DA-426A-9D43-103443CCE709}" type="slidenum">
              <a:rPr lang="en-US"/>
              <a:pPr/>
              <a:t>45</a:t>
            </a:fld>
            <a:endParaRPr lang="en-US"/>
          </a:p>
        </p:txBody>
      </p:sp>
      <p:sp>
        <p:nvSpPr>
          <p:cNvPr id="271363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7136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487A150-026C-46BC-8C33-F52A0D77E045}" type="slidenum">
              <a:rPr lang="en-US"/>
              <a:pPr/>
              <a:t>46</a:t>
            </a:fld>
            <a:endParaRPr lang="en-US"/>
          </a:p>
        </p:txBody>
      </p:sp>
      <p:sp>
        <p:nvSpPr>
          <p:cNvPr id="27341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7341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E2C9394-F5B4-4896-B772-632CC7F656DB}" type="slidenum">
              <a:rPr lang="en-US"/>
              <a:pPr/>
              <a:t>47</a:t>
            </a:fld>
            <a:endParaRPr lang="en-US"/>
          </a:p>
        </p:txBody>
      </p:sp>
      <p:sp>
        <p:nvSpPr>
          <p:cNvPr id="275459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7546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8BF85C3-9354-4CBA-A5C8-5005D543DB89}" type="slidenum">
              <a:rPr lang="en-US"/>
              <a:pPr/>
              <a:t>48</a:t>
            </a:fld>
            <a:endParaRPr lang="en-US"/>
          </a:p>
        </p:txBody>
      </p:sp>
      <p:sp>
        <p:nvSpPr>
          <p:cNvPr id="277507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7750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9FEC21-CA1C-4B89-9D3A-E485AC202CB3}" type="slidenum">
              <a:rPr lang="en-US"/>
              <a:pPr/>
              <a:t>49</a:t>
            </a:fld>
            <a:endParaRPr lang="en-US"/>
          </a:p>
        </p:txBody>
      </p:sp>
      <p:sp>
        <p:nvSpPr>
          <p:cNvPr id="279555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7955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276B696-F62E-4E4E-9D94-0C467EC3287A}" type="slidenum">
              <a:rPr lang="en-US"/>
              <a:pPr/>
              <a:t>5</a:t>
            </a:fld>
            <a:endParaRPr lang="en-US"/>
          </a:p>
        </p:txBody>
      </p:sp>
      <p:sp>
        <p:nvSpPr>
          <p:cNvPr id="18944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8944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517883-045C-4B25-899D-0215B6C918E2}" type="slidenum">
              <a:rPr lang="en-US"/>
              <a:pPr/>
              <a:t>50</a:t>
            </a:fld>
            <a:endParaRPr lang="en-US"/>
          </a:p>
        </p:txBody>
      </p:sp>
      <p:sp>
        <p:nvSpPr>
          <p:cNvPr id="281603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8160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092BE37-5D1D-4695-9C1B-CD5ACDA2D1E3}" type="slidenum">
              <a:rPr lang="en-US"/>
              <a:pPr/>
              <a:t>51</a:t>
            </a:fld>
            <a:endParaRPr lang="en-US"/>
          </a:p>
        </p:txBody>
      </p:sp>
      <p:sp>
        <p:nvSpPr>
          <p:cNvPr id="283651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8365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3F8002D-8EB8-4787-A67D-96C7ED0DA57D}" type="slidenum">
              <a:rPr lang="en-US"/>
              <a:pPr/>
              <a:t>52</a:t>
            </a:fld>
            <a:endParaRPr lang="en-US"/>
          </a:p>
        </p:txBody>
      </p:sp>
      <p:sp>
        <p:nvSpPr>
          <p:cNvPr id="285699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23522" cy="3417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8570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E22463D-9DBB-44E8-B35B-7C7709E97C95}" type="slidenum">
              <a:rPr lang="en-US"/>
              <a:pPr/>
              <a:t>53</a:t>
            </a:fld>
            <a:endParaRPr lang="en-US"/>
          </a:p>
        </p:txBody>
      </p:sp>
      <p:sp>
        <p:nvSpPr>
          <p:cNvPr id="28774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8774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DEB7E22-B101-4D15-9816-8B55D45A5233}" type="slidenum">
              <a:rPr lang="en-US"/>
              <a:pPr/>
              <a:t>54</a:t>
            </a:fld>
            <a:endParaRPr lang="en-US"/>
          </a:p>
        </p:txBody>
      </p:sp>
      <p:sp>
        <p:nvSpPr>
          <p:cNvPr id="28979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8979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BDCC847-7E5F-41A9-89FD-5EE0D2BA4282}" type="slidenum">
              <a:rPr lang="en-US"/>
              <a:pPr/>
              <a:t>55</a:t>
            </a:fld>
            <a:endParaRPr lang="en-US"/>
          </a:p>
        </p:txBody>
      </p:sp>
      <p:sp>
        <p:nvSpPr>
          <p:cNvPr id="29184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91844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AF2576F-C176-4C0F-B484-8AA4E3F01189}" type="slidenum">
              <a:rPr lang="en-US"/>
              <a:pPr/>
              <a:t>56</a:t>
            </a:fld>
            <a:endParaRPr lang="en-US"/>
          </a:p>
        </p:txBody>
      </p:sp>
      <p:sp>
        <p:nvSpPr>
          <p:cNvPr id="29389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29389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923012D-1F91-4A0B-BFB8-DB5104CC6DE5}" type="slidenum">
              <a:rPr lang="en-US"/>
              <a:pPr/>
              <a:t>6</a:t>
            </a:fld>
            <a:endParaRPr lang="en-US"/>
          </a:p>
        </p:txBody>
      </p:sp>
      <p:sp>
        <p:nvSpPr>
          <p:cNvPr id="19149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91492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751249F-BF27-45ED-9AAA-C49C11AE9408}" type="slidenum">
              <a:rPr lang="en-US"/>
              <a:pPr/>
              <a:t>7</a:t>
            </a:fld>
            <a:endParaRPr lang="en-US"/>
          </a:p>
        </p:txBody>
      </p:sp>
      <p:sp>
        <p:nvSpPr>
          <p:cNvPr id="193539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93540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F1AD82F-BB99-4CA9-977B-9A1E4A048176}" type="slidenum">
              <a:rPr lang="en-US"/>
              <a:pPr/>
              <a:t>8</a:t>
            </a:fld>
            <a:endParaRPr lang="en-US"/>
          </a:p>
        </p:txBody>
      </p:sp>
      <p:sp>
        <p:nvSpPr>
          <p:cNvPr id="19558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95588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1BEAEED-5E34-4B70-B4C8-1CA51FF13ED5}" type="slidenum">
              <a:rPr lang="en-US"/>
              <a:pPr/>
              <a:t>9</a:t>
            </a:fld>
            <a:endParaRPr lang="en-US"/>
          </a:p>
        </p:txBody>
      </p:sp>
      <p:sp>
        <p:nvSpPr>
          <p:cNvPr id="19763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9125" cy="34203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tr-TR"/>
          </a:p>
        </p:txBody>
      </p:sp>
      <p:sp>
        <p:nvSpPr>
          <p:cNvPr id="197636" name="Rectangle 2"/>
          <p:cNvSpPr>
            <a:spLocks noChangeArrowheads="1"/>
          </p:cNvSpPr>
          <p:nvPr>
            <p:ph type="body"/>
          </p:nvPr>
        </p:nvSpPr>
        <p:spPr>
          <a:xfrm>
            <a:off x="686360" y="4342535"/>
            <a:ext cx="5474074" cy="4101523"/>
          </a:xfrm>
          <a:noFill/>
          <a:ln/>
        </p:spPr>
        <p:txBody>
          <a:bodyPr wrap="none" anchor="ctr"/>
          <a:lstStyle/>
          <a:p>
            <a:endParaRPr lang="tr-T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3760" cy="1130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37760" cy="4511994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32480" y="1604329"/>
            <a:ext cx="4037760" cy="4511994"/>
          </a:xfrm>
        </p:spPr>
        <p:txBody>
          <a:bodyPr rtlCol="0">
            <a:normAutofit/>
          </a:bodyPr>
          <a:lstStyle/>
          <a:p>
            <a:pPr lvl="0"/>
            <a:endParaRPr lang="tr-TR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002ACB-F5C2-4835-9518-FD2D55E60A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3760" cy="1130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F09C344-D732-4235-A545-48037592A6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6 Köşeli Çift Ayraç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48B2BF0-9DBE-4D65-A3E0-E573012D7EF6}" type="datetimeFigureOut">
              <a:rPr lang="fr-FR" smtClean="0"/>
              <a:t>12/09/2018</a:t>
            </a:fld>
            <a:endParaRPr lang="fr-F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E8E6E0-8129-4DAF-9801-69F796BECB34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/>
          <p:cNvSpPr txBox="1">
            <a:spLocks noChangeArrowheads="1"/>
          </p:cNvSpPr>
          <p:nvPr/>
        </p:nvSpPr>
        <p:spPr bwMode="auto">
          <a:xfrm>
            <a:off x="456481" y="313953"/>
            <a:ext cx="8228160" cy="10628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5268" rIns="0" bIns="0" anchor="ctr"/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000" b="1" dirty="0">
                <a:solidFill>
                  <a:srgbClr val="000000"/>
                </a:solidFill>
              </a:rPr>
              <a:t>5) Victor HUGO 1802-1885</a:t>
            </a:r>
          </a:p>
        </p:txBody>
      </p:sp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456481" y="1601448"/>
            <a:ext cx="8228160" cy="4533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il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domine</a:t>
            </a:r>
            <a:r>
              <a:rPr lang="en-US" sz="2900" dirty="0">
                <a:solidFill>
                  <a:srgbClr val="000000"/>
                </a:solidFill>
              </a:rPr>
              <a:t> le </a:t>
            </a:r>
            <a:r>
              <a:rPr lang="en-US" sz="2900" dirty="0" err="1">
                <a:solidFill>
                  <a:srgbClr val="000000"/>
                </a:solidFill>
              </a:rPr>
              <a:t>XIXe</a:t>
            </a:r>
            <a:r>
              <a:rPr lang="en-US" sz="2900" dirty="0">
                <a:solidFill>
                  <a:srgbClr val="000000"/>
                </a:solidFill>
              </a:rPr>
              <a:t> siècle: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Diversité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carrière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fécondité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né</a:t>
            </a:r>
            <a:r>
              <a:rPr lang="en-US" sz="2900" dirty="0">
                <a:solidFill>
                  <a:srgbClr val="000000"/>
                </a:solidFill>
              </a:rPr>
              <a:t> à </a:t>
            </a:r>
            <a:r>
              <a:rPr lang="en-US" sz="2900" dirty="0" err="1">
                <a:solidFill>
                  <a:srgbClr val="000000"/>
                </a:solidFill>
              </a:rPr>
              <a:t>Besançon</a:t>
            </a:r>
            <a:r>
              <a:rPr lang="tr-TR" sz="2900" dirty="0">
                <a:solidFill>
                  <a:srgbClr val="000000"/>
                </a:solidFill>
              </a:rPr>
              <a:t>: </a:t>
            </a:r>
            <a:r>
              <a:rPr lang="tr-TR" altLang="fr-FR" sz="2900" dirty="0">
                <a:solidFill>
                  <a:srgbClr val="000000"/>
                </a:solidFill>
              </a:rPr>
              <a:t>“</a:t>
            </a:r>
            <a:r>
              <a:rPr lang="tr-TR" sz="2900" dirty="0" err="1">
                <a:solidFill>
                  <a:srgbClr val="000000"/>
                </a:solidFill>
              </a:rPr>
              <a:t>Ce</a:t>
            </a:r>
            <a:r>
              <a:rPr lang="tr-TR" sz="2900" dirty="0">
                <a:solidFill>
                  <a:srgbClr val="000000"/>
                </a:solidFill>
              </a:rPr>
              <a:t> </a:t>
            </a:r>
            <a:r>
              <a:rPr lang="tr-TR" sz="2900" dirty="0" err="1">
                <a:solidFill>
                  <a:srgbClr val="000000"/>
                </a:solidFill>
              </a:rPr>
              <a:t>siècle</a:t>
            </a:r>
            <a:r>
              <a:rPr lang="tr-TR" sz="2900" dirty="0">
                <a:solidFill>
                  <a:srgbClr val="000000"/>
                </a:solidFill>
              </a:rPr>
              <a:t> </a:t>
            </a:r>
            <a:r>
              <a:rPr lang="tr-TR" sz="2900" dirty="0" err="1">
                <a:solidFill>
                  <a:srgbClr val="000000"/>
                </a:solidFill>
              </a:rPr>
              <a:t>avait</a:t>
            </a:r>
            <a:r>
              <a:rPr lang="tr-TR" sz="2900" dirty="0">
                <a:solidFill>
                  <a:srgbClr val="000000"/>
                </a:solidFill>
              </a:rPr>
              <a:t> </a:t>
            </a:r>
            <a:r>
              <a:rPr lang="tr-TR" sz="2900" dirty="0" err="1">
                <a:solidFill>
                  <a:srgbClr val="000000"/>
                </a:solidFill>
              </a:rPr>
              <a:t>deux</a:t>
            </a:r>
            <a:r>
              <a:rPr lang="tr-TR" sz="2900" dirty="0">
                <a:solidFill>
                  <a:srgbClr val="000000"/>
                </a:solidFill>
              </a:rPr>
              <a:t> </a:t>
            </a:r>
            <a:r>
              <a:rPr lang="tr-TR" sz="2900" dirty="0" err="1">
                <a:solidFill>
                  <a:srgbClr val="000000"/>
                </a:solidFill>
              </a:rPr>
              <a:t>ans</a:t>
            </a:r>
            <a:r>
              <a:rPr lang="tr-TR" sz="2900" dirty="0">
                <a:solidFill>
                  <a:srgbClr val="000000"/>
                </a:solidFill>
              </a:rPr>
              <a:t>…</a:t>
            </a:r>
            <a:r>
              <a:rPr lang="tr-TR" altLang="fr-FR" sz="2900" dirty="0">
                <a:solidFill>
                  <a:srgbClr val="000000"/>
                </a:solidFill>
              </a:rPr>
              <a:t>”</a:t>
            </a:r>
            <a:endParaRPr lang="tr-TR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père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comte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d</a:t>
            </a:r>
            <a:r>
              <a:rPr lang="en-US" altLang="fr-FR" sz="2900" dirty="0" err="1">
                <a:solidFill>
                  <a:srgbClr val="000000"/>
                </a:solidFill>
              </a:rPr>
              <a:t>’</a:t>
            </a:r>
            <a:r>
              <a:rPr lang="en-US" sz="2900" dirty="0" err="1">
                <a:solidFill>
                  <a:srgbClr val="000000"/>
                </a:solidFill>
              </a:rPr>
              <a:t>Empire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34925"/>
            <a:ext cx="8219520" cy="1054191"/>
          </a:xfrm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4010400" cy="4437106"/>
          </a:xfrm>
        </p:spPr>
        <p:txBody>
          <a:bodyPr tIns="0"/>
          <a:lstStyle/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Charles Nodier,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Vigny,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Lamartine</a:t>
            </a:r>
          </a:p>
          <a:p>
            <a:pPr eaLnBrk="1" hangingPunct="1">
              <a:buFont typeface="Times New Roman" pitchFamily="18" charset="0"/>
              <a:buNone/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entre classicisme et romantisme</a:t>
            </a:r>
          </a:p>
        </p:txBody>
      </p:sp>
      <p:sp>
        <p:nvSpPr>
          <p:cNvPr id="198659" name="Rectangle 3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4667041" y="1604328"/>
            <a:ext cx="4010400" cy="4517755"/>
          </a:xfrm>
        </p:spPr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5680" y="2246636"/>
            <a:ext cx="2926080" cy="3974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34925"/>
            <a:ext cx="8219520" cy="1054191"/>
          </a:xfrm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4010400" cy="4437106"/>
          </a:xfrm>
        </p:spPr>
        <p:txBody>
          <a:bodyPr tIns="0"/>
          <a:lstStyle/>
          <a:p>
            <a:pPr eaLnBrk="1" hangingPunct="1">
              <a:buFont typeface="Times New Roman" pitchFamily="18" charset="0"/>
              <a:buNone/>
            </a:pPr>
            <a:r>
              <a:rPr lang="en-US" u="sng" smtClean="0">
                <a:latin typeface="Arial" pitchFamily="34" charset="0"/>
                <a:ea typeface="ＭＳ Ｐゴシック" pitchFamily="34" charset="-128"/>
              </a:rPr>
              <a:t>La préface de Cromwell</a:t>
            </a:r>
            <a:r>
              <a:rPr lang="en-US" smtClean="0">
                <a:latin typeface="Arial" pitchFamily="34" charset="0"/>
                <a:ea typeface="ＭＳ Ｐゴシック" pitchFamily="34" charset="-128"/>
              </a:rPr>
              <a:t>, 1827, drame romantique</a:t>
            </a:r>
          </a:p>
        </p:txBody>
      </p:sp>
      <p:sp>
        <p:nvSpPr>
          <p:cNvPr id="200707" name="Rectangle 3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4147200" y="1703700"/>
            <a:ext cx="4010400" cy="4517754"/>
          </a:xfrm>
        </p:spPr>
      </p:sp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6400" y="1659054"/>
            <a:ext cx="2960640" cy="43550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34925"/>
            <a:ext cx="8219520" cy="1054191"/>
          </a:xfrm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4010400" cy="4437106"/>
          </a:xfrm>
        </p:spPr>
        <p:txBody>
          <a:bodyPr tIns="0"/>
          <a:lstStyle/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La Bataille d</a:t>
            </a:r>
            <a:r>
              <a:rPr lang="en-US" altLang="fr-FR" smtClean="0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altLang="ja-JP" u="sng" smtClean="0">
                <a:latin typeface="Arial" pitchFamily="34" charset="0"/>
                <a:ea typeface="ＭＳ Ｐゴシック" pitchFamily="34" charset="-128"/>
              </a:rPr>
              <a:t>Hernani</a:t>
            </a: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,  Comédie française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Les </a:t>
            </a:r>
            <a:r>
              <a:rPr lang="en-US" altLang="fr-FR" smtClean="0">
                <a:latin typeface="Arial" pitchFamily="34" charset="0"/>
                <a:ea typeface="ＭＳ Ｐゴシック" pitchFamily="34" charset="-128"/>
              </a:rPr>
              <a:t>“</a:t>
            </a:r>
            <a:r>
              <a:rPr lang="en-US" smtClean="0">
                <a:latin typeface="Arial" pitchFamily="34" charset="0"/>
                <a:ea typeface="ＭＳ Ｐゴシック" pitchFamily="34" charset="-128"/>
              </a:rPr>
              <a:t>Jeune-France</a:t>
            </a:r>
            <a:r>
              <a:rPr lang="en-US" altLang="fr-FR" smtClean="0">
                <a:latin typeface="Arial" pitchFamily="34" charset="0"/>
                <a:ea typeface="ＭＳ Ｐゴシック" pitchFamily="34" charset="-128"/>
              </a:rPr>
              <a:t>”</a:t>
            </a:r>
            <a:r>
              <a:rPr lang="en-US" smtClean="0">
                <a:latin typeface="Arial" pitchFamily="34" charset="0"/>
                <a:ea typeface="ＭＳ Ｐゴシック" pitchFamily="34" charset="-128"/>
              </a:rPr>
              <a:t> Gautier, Nerval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Le 22 février 1830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idole de la jeune génération</a:t>
            </a:r>
          </a:p>
        </p:txBody>
      </p:sp>
      <p:sp>
        <p:nvSpPr>
          <p:cNvPr id="202755" name="Rectangle 3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3939840" y="1659054"/>
            <a:ext cx="4010400" cy="4517755"/>
          </a:xfrm>
        </p:spPr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200" y="2281199"/>
            <a:ext cx="3651840" cy="33987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600" y="1036909"/>
            <a:ext cx="4976640" cy="5184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800" y="622145"/>
            <a:ext cx="6635520" cy="5391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ext Box 1"/>
          <p:cNvSpPr txBox="1">
            <a:spLocks noChangeArrowheads="1"/>
          </p:cNvSpPr>
          <p:nvPr/>
        </p:nvSpPr>
        <p:spPr bwMode="auto">
          <a:xfrm>
            <a:off x="0" y="1991730"/>
            <a:ext cx="4010400" cy="44371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Le </a:t>
            </a:r>
            <a:r>
              <a:rPr lang="en-US" sz="2900" dirty="0" err="1">
                <a:solidFill>
                  <a:srgbClr val="000000"/>
                </a:solidFill>
              </a:rPr>
              <a:t>Cénacle</a:t>
            </a:r>
            <a:r>
              <a:rPr lang="en-US" sz="2900" dirty="0">
                <a:solidFill>
                  <a:srgbClr val="000000"/>
                </a:solidFill>
              </a:rPr>
              <a:t> se disperse, Sainte-Beuve, tradition</a:t>
            </a: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000" y="2119903"/>
            <a:ext cx="2062080" cy="2649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440" y="2144386"/>
            <a:ext cx="3144960" cy="3454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1"/>
          <p:cNvSpPr txBox="1">
            <a:spLocks noChangeArrowheads="1"/>
          </p:cNvSpPr>
          <p:nvPr/>
        </p:nvSpPr>
        <p:spPr bwMode="auto">
          <a:xfrm>
            <a:off x="0" y="1604329"/>
            <a:ext cx="4010400" cy="45191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Juliette </a:t>
            </a:r>
            <a:r>
              <a:rPr lang="en-US" sz="2900" dirty="0" err="1">
                <a:solidFill>
                  <a:srgbClr val="000000"/>
                </a:solidFill>
              </a:rPr>
              <a:t>Drouet</a:t>
            </a:r>
            <a:endParaRPr lang="en-US" sz="2900" dirty="0">
              <a:solidFill>
                <a:srgbClr val="000000"/>
              </a:solidFill>
            </a:endParaRP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1921" y="2073818"/>
            <a:ext cx="4214880" cy="29033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ext Box 1"/>
          <p:cNvSpPr txBox="1">
            <a:spLocks noChangeArrowheads="1"/>
          </p:cNvSpPr>
          <p:nvPr/>
        </p:nvSpPr>
        <p:spPr bwMode="auto">
          <a:xfrm>
            <a:off x="0" y="1604329"/>
            <a:ext cx="4010400" cy="44371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Roman: </a:t>
            </a:r>
            <a:r>
              <a:rPr lang="en-US" sz="2900" u="sng" dirty="0">
                <a:solidFill>
                  <a:srgbClr val="000000"/>
                </a:solidFill>
              </a:rPr>
              <a:t>Notre-Dame de Paris</a:t>
            </a:r>
            <a:r>
              <a:rPr lang="en-US" sz="2900" dirty="0">
                <a:solidFill>
                  <a:srgbClr val="000000"/>
                </a:solidFill>
              </a:rPr>
              <a:t>, 1831</a:t>
            </a: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1921" y="669671"/>
            <a:ext cx="4076640" cy="57591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800" y="1038349"/>
            <a:ext cx="4145760" cy="5183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560" y="1451673"/>
            <a:ext cx="4789440" cy="43550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480" y="1741143"/>
            <a:ext cx="2878560" cy="40655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081" y="1244291"/>
            <a:ext cx="3972960" cy="4537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94601"/>
            <a:ext cx="8218080" cy="1054191"/>
          </a:xfrm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44161" y="622146"/>
            <a:ext cx="4010400" cy="6235855"/>
          </a:xfrm>
        </p:spPr>
        <p:txBody>
          <a:bodyPr tIns="0">
            <a:normAutofit/>
          </a:bodyPr>
          <a:lstStyle/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enfance: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interne: pension Cordier, lycée Louis-le Grand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succès scolaire premiers poèmes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altLang="fr-FR" smtClean="0">
                <a:latin typeface="Arial" pitchFamily="34" charset="0"/>
                <a:ea typeface="ＭＳ Ｐゴシック" pitchFamily="34" charset="-128"/>
              </a:rPr>
              <a:t>“</a:t>
            </a:r>
            <a:r>
              <a:rPr lang="en-US" smtClean="0">
                <a:latin typeface="Arial" pitchFamily="34" charset="0"/>
                <a:ea typeface="ＭＳ Ｐゴシック" pitchFamily="34" charset="-128"/>
              </a:rPr>
              <a:t>Je veux être Chateaubriand ou rien</a:t>
            </a:r>
            <a:r>
              <a:rPr lang="en-US" altLang="fr-FR" smtClean="0">
                <a:latin typeface="Arial" pitchFamily="34" charset="0"/>
                <a:ea typeface="ＭＳ Ｐゴシック" pitchFamily="34" charset="-128"/>
              </a:rPr>
              <a:t>”</a:t>
            </a: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buFont typeface="Times New Roman" pitchFamily="18" charset="0"/>
              <a:buNone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récompense de l</a:t>
            </a:r>
            <a:r>
              <a:rPr lang="en-US" altLang="fr-FR" smtClean="0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smtClean="0">
                <a:latin typeface="Arial" pitchFamily="34" charset="0"/>
                <a:ea typeface="ＭＳ Ｐゴシック" pitchFamily="34" charset="-128"/>
              </a:rPr>
              <a:t>Académie, vocation littéraire</a:t>
            </a:r>
          </a:p>
        </p:txBody>
      </p:sp>
      <p:sp>
        <p:nvSpPr>
          <p:cNvPr id="182275" name="Rectangle 3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4667041" y="1604329"/>
            <a:ext cx="4010400" cy="4516314"/>
          </a:xfrm>
        </p:spPr>
      </p:sp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0640" y="1960046"/>
            <a:ext cx="2993760" cy="3846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94602"/>
            <a:ext cx="8219520" cy="1137719"/>
          </a:xfrm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191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20" y="622145"/>
            <a:ext cx="8294400" cy="5391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34925"/>
            <a:ext cx="8219520" cy="1054191"/>
          </a:xfrm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211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21" y="485331"/>
            <a:ext cx="8292960" cy="5528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960" y="1290376"/>
            <a:ext cx="4606560" cy="3479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680" y="1"/>
            <a:ext cx="4606560" cy="68191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705139"/>
            <a:ext cx="4606560" cy="3479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61" y="1705139"/>
            <a:ext cx="4606560" cy="3479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680" y="1752665"/>
            <a:ext cx="4606560" cy="3479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21" y="300992"/>
            <a:ext cx="8292960" cy="6127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456481" y="489652"/>
            <a:ext cx="8228160" cy="61321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Recueils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lyriques</a:t>
            </a:r>
            <a:r>
              <a:rPr lang="en-US" sz="2900" dirty="0">
                <a:solidFill>
                  <a:srgbClr val="000000"/>
                </a:solidFill>
              </a:rPr>
              <a:t>, 1830-1840: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 err="1">
                <a:solidFill>
                  <a:srgbClr val="000000"/>
                </a:solidFill>
              </a:rPr>
              <a:t>Feuilles</a:t>
            </a:r>
            <a:r>
              <a:rPr lang="en-US" sz="2900" u="sng" dirty="0">
                <a:solidFill>
                  <a:srgbClr val="000000"/>
                </a:solidFill>
              </a:rPr>
              <a:t> </a:t>
            </a:r>
            <a:r>
              <a:rPr lang="en-US" sz="2900" u="sng" dirty="0" err="1">
                <a:solidFill>
                  <a:srgbClr val="000000"/>
                </a:solidFill>
              </a:rPr>
              <a:t>d</a:t>
            </a:r>
            <a:r>
              <a:rPr lang="en-US" altLang="fr-FR" sz="2900" u="sng" dirty="0" err="1">
                <a:solidFill>
                  <a:srgbClr val="000000"/>
                </a:solidFill>
              </a:rPr>
              <a:t>’</a:t>
            </a:r>
            <a:r>
              <a:rPr lang="en-US" sz="2900" u="sng" dirty="0" err="1">
                <a:solidFill>
                  <a:srgbClr val="000000"/>
                </a:solidFill>
              </a:rPr>
              <a:t>Automne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Les Chants du </a:t>
            </a:r>
            <a:r>
              <a:rPr lang="en-US" sz="2900" u="sng" dirty="0" err="1">
                <a:solidFill>
                  <a:srgbClr val="000000"/>
                </a:solidFill>
              </a:rPr>
              <a:t>crépuscule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Les </a:t>
            </a:r>
            <a:r>
              <a:rPr lang="en-US" sz="2900" u="sng" dirty="0" err="1">
                <a:solidFill>
                  <a:srgbClr val="000000"/>
                </a:solidFill>
              </a:rPr>
              <a:t>voix</a:t>
            </a:r>
            <a:r>
              <a:rPr lang="en-US" sz="2900" u="sng" dirty="0">
                <a:solidFill>
                  <a:srgbClr val="000000"/>
                </a:solidFill>
              </a:rPr>
              <a:t> </a:t>
            </a:r>
            <a:r>
              <a:rPr lang="en-US" sz="2900" u="sng" dirty="0" err="1">
                <a:solidFill>
                  <a:srgbClr val="000000"/>
                </a:solidFill>
              </a:rPr>
              <a:t>intérieures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Les </a:t>
            </a:r>
            <a:r>
              <a:rPr lang="en-US" sz="2900" u="sng" dirty="0" err="1">
                <a:solidFill>
                  <a:srgbClr val="000000"/>
                </a:solidFill>
              </a:rPr>
              <a:t>Rayons</a:t>
            </a:r>
            <a:r>
              <a:rPr lang="en-US" sz="2900" u="sng" dirty="0">
                <a:solidFill>
                  <a:srgbClr val="000000"/>
                </a:solidFill>
              </a:rPr>
              <a:t> et les </a:t>
            </a:r>
            <a:r>
              <a:rPr lang="en-US" sz="2900" u="sng" dirty="0" err="1">
                <a:solidFill>
                  <a:srgbClr val="000000"/>
                </a:solidFill>
              </a:rPr>
              <a:t>Ombres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ext Box 1"/>
          <p:cNvSpPr txBox="1">
            <a:spLocks noChangeArrowheads="1"/>
          </p:cNvSpPr>
          <p:nvPr/>
        </p:nvSpPr>
        <p:spPr bwMode="auto">
          <a:xfrm>
            <a:off x="0" y="1604329"/>
            <a:ext cx="403920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u="sng" dirty="0" err="1">
                <a:solidFill>
                  <a:srgbClr val="000000"/>
                </a:solidFill>
                <a:latin typeface="Times New Roman" pitchFamily="18" charset="0"/>
              </a:rPr>
              <a:t>Ruy</a:t>
            </a:r>
            <a:r>
              <a:rPr lang="en-US" sz="2900" u="sng" dirty="0">
                <a:solidFill>
                  <a:srgbClr val="000000"/>
                </a:solidFill>
                <a:latin typeface="Times New Roman" pitchFamily="18" charset="0"/>
              </a:rPr>
              <a:t> Blas</a:t>
            </a:r>
          </a:p>
          <a:p>
            <a:pPr marL="308165" indent="-308165">
              <a:spcBef>
                <a:spcPts val="726"/>
              </a:spcBef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endParaRPr lang="en-US" sz="2900" u="sng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9041" y="162738"/>
            <a:ext cx="5807520" cy="64994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ext Box 1"/>
          <p:cNvSpPr txBox="1">
            <a:spLocks noChangeArrowheads="1"/>
          </p:cNvSpPr>
          <p:nvPr/>
        </p:nvSpPr>
        <p:spPr bwMode="auto">
          <a:xfrm>
            <a:off x="0" y="1604329"/>
            <a:ext cx="403920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Élu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à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US" altLang="fr-FR" sz="2900" dirty="0" err="1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Académie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, 1841</a:t>
            </a:r>
          </a:p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Échec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des </a:t>
            </a:r>
            <a:r>
              <a:rPr lang="en-US" sz="2900" u="sng" dirty="0" err="1">
                <a:solidFill>
                  <a:srgbClr val="000000"/>
                </a:solidFill>
                <a:latin typeface="Times New Roman" pitchFamily="18" charset="0"/>
              </a:rPr>
              <a:t>Burgraves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, 1843</a:t>
            </a:r>
          </a:p>
          <a:p>
            <a:pPr marL="308165" indent="-308165">
              <a:spcBef>
                <a:spcPts val="726"/>
              </a:spcBef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03041" y="423405"/>
            <a:ext cx="4439520" cy="6270418"/>
            <a:chOff x="3266" y="294"/>
            <a:chExt cx="3083" cy="4354"/>
          </a:xfrm>
        </p:grpSpPr>
        <p:pic>
          <p:nvPicPr>
            <p:cNvPr id="2355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6" y="294"/>
              <a:ext cx="3084" cy="43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5524" name="Text Box 4"/>
            <p:cNvSpPr txBox="1">
              <a:spLocks noChangeArrowheads="1"/>
            </p:cNvSpPr>
            <p:nvPr/>
          </p:nvSpPr>
          <p:spPr bwMode="auto">
            <a:xfrm>
              <a:off x="3266" y="294"/>
              <a:ext cx="3084" cy="43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 Box 1"/>
          <p:cNvSpPr txBox="1">
            <a:spLocks noChangeArrowheads="1"/>
          </p:cNvSpPr>
          <p:nvPr/>
        </p:nvSpPr>
        <p:spPr bwMode="auto">
          <a:xfrm>
            <a:off x="0" y="1604329"/>
            <a:ext cx="403920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Vie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politique</a:t>
            </a: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Mort de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Léopoldine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douleurs</a:t>
            </a: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u="sng" dirty="0">
                <a:solidFill>
                  <a:srgbClr val="000000"/>
                </a:solidFill>
                <a:latin typeface="Times New Roman" pitchFamily="18" charset="0"/>
              </a:rPr>
              <a:t>Les Contemplations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95840" y="293791"/>
            <a:ext cx="4446720" cy="6562769"/>
            <a:chOff x="3261" y="204"/>
            <a:chExt cx="3088" cy="4557"/>
          </a:xfrm>
        </p:grpSpPr>
        <p:pic>
          <p:nvPicPr>
            <p:cNvPr id="2375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1" y="204"/>
              <a:ext cx="3089" cy="45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7572" name="Text Box 4"/>
            <p:cNvSpPr txBox="1">
              <a:spLocks noChangeArrowheads="1"/>
            </p:cNvSpPr>
            <p:nvPr/>
          </p:nvSpPr>
          <p:spPr bwMode="auto">
            <a:xfrm>
              <a:off x="3261" y="204"/>
              <a:ext cx="3089" cy="45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2080" y="414764"/>
            <a:ext cx="5735520" cy="62214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9040" y="207382"/>
            <a:ext cx="5758560" cy="64288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Text Box 1"/>
          <p:cNvSpPr txBox="1">
            <a:spLocks noChangeArrowheads="1"/>
          </p:cNvSpPr>
          <p:nvPr/>
        </p:nvSpPr>
        <p:spPr bwMode="auto">
          <a:xfrm>
            <a:off x="456480" y="1644653"/>
            <a:ext cx="8218080" cy="4435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fr-FR" sz="2400" dirty="0">
                <a:solidFill>
                  <a:srgbClr val="000000"/>
                </a:solidFill>
              </a:rPr>
              <a:t>“</a:t>
            </a:r>
            <a:r>
              <a:rPr lang="en-US" sz="2400" dirty="0" err="1">
                <a:solidFill>
                  <a:srgbClr val="000000"/>
                </a:solidFill>
              </a:rPr>
              <a:t>Demain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dès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l'aube</a:t>
            </a:r>
            <a:r>
              <a:rPr lang="en-US" altLang="fr-FR" sz="2400" dirty="0">
                <a:solidFill>
                  <a:srgbClr val="000000"/>
                </a:solidFill>
              </a:rPr>
              <a:t>”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 err="1">
                <a:solidFill>
                  <a:srgbClr val="000000"/>
                </a:solidFill>
              </a:rPr>
              <a:t>Demain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dès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l'aube</a:t>
            </a:r>
            <a:r>
              <a:rPr lang="en-US" sz="2400" dirty="0">
                <a:solidFill>
                  <a:srgbClr val="000000"/>
                </a:solidFill>
              </a:rPr>
              <a:t>, à </a:t>
            </a:r>
            <a:r>
              <a:rPr lang="en-US" sz="2400" dirty="0" err="1">
                <a:solidFill>
                  <a:srgbClr val="000000"/>
                </a:solidFill>
              </a:rPr>
              <a:t>l'heure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où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blanchit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campagne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Je </a:t>
            </a:r>
            <a:r>
              <a:rPr lang="en-US" sz="2400" dirty="0" err="1">
                <a:solidFill>
                  <a:srgbClr val="000000"/>
                </a:solidFill>
              </a:rPr>
              <a:t>partirai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Vois-tu</a:t>
            </a:r>
            <a:r>
              <a:rPr lang="en-US" sz="2400" dirty="0">
                <a:solidFill>
                  <a:srgbClr val="000000"/>
                </a:solidFill>
              </a:rPr>
              <a:t>, je sais </a:t>
            </a:r>
            <a:r>
              <a:rPr lang="en-US" sz="2400" dirty="0" err="1">
                <a:solidFill>
                  <a:srgbClr val="000000"/>
                </a:solidFill>
              </a:rPr>
              <a:t>que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m'attends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 err="1">
                <a:solidFill>
                  <a:srgbClr val="000000"/>
                </a:solidFill>
              </a:rPr>
              <a:t>J'irai</a:t>
            </a:r>
            <a:r>
              <a:rPr lang="en-US" sz="2400" dirty="0">
                <a:solidFill>
                  <a:srgbClr val="000000"/>
                </a:solidFill>
              </a:rPr>
              <a:t> par la </a:t>
            </a:r>
            <a:r>
              <a:rPr lang="en-US" sz="2400" dirty="0" err="1">
                <a:solidFill>
                  <a:srgbClr val="000000"/>
                </a:solidFill>
              </a:rPr>
              <a:t>forêt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j'irai</a:t>
            </a:r>
            <a:r>
              <a:rPr lang="en-US" sz="2400" dirty="0">
                <a:solidFill>
                  <a:srgbClr val="000000"/>
                </a:solidFill>
              </a:rPr>
              <a:t> par la </a:t>
            </a:r>
            <a:r>
              <a:rPr lang="en-US" sz="2400" dirty="0" err="1">
                <a:solidFill>
                  <a:srgbClr val="000000"/>
                </a:solidFill>
              </a:rPr>
              <a:t>montagne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Je ne </a:t>
            </a:r>
            <a:r>
              <a:rPr lang="en-US" sz="2400" dirty="0" err="1">
                <a:solidFill>
                  <a:srgbClr val="000000"/>
                </a:solidFill>
              </a:rPr>
              <a:t>puis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demeurer</a:t>
            </a:r>
            <a:r>
              <a:rPr lang="en-US" sz="2400" dirty="0">
                <a:solidFill>
                  <a:srgbClr val="000000"/>
                </a:solidFill>
              </a:rPr>
              <a:t> loin de </a:t>
            </a:r>
            <a:r>
              <a:rPr lang="en-US" sz="2400" dirty="0" err="1">
                <a:solidFill>
                  <a:srgbClr val="000000"/>
                </a:solidFill>
              </a:rPr>
              <a:t>toi</a:t>
            </a:r>
            <a:r>
              <a:rPr lang="en-US" sz="2400" dirty="0">
                <a:solidFill>
                  <a:srgbClr val="000000"/>
                </a:solidFill>
              </a:rPr>
              <a:t> plus </a:t>
            </a:r>
            <a:r>
              <a:rPr lang="en-US" sz="2400" dirty="0" err="1">
                <a:solidFill>
                  <a:srgbClr val="000000"/>
                </a:solidFill>
              </a:rPr>
              <a:t>longtemps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Text Box 1"/>
          <p:cNvSpPr txBox="1">
            <a:spLocks noChangeArrowheads="1"/>
          </p:cNvSpPr>
          <p:nvPr/>
        </p:nvSpPr>
        <p:spPr bwMode="auto">
          <a:xfrm>
            <a:off x="456480" y="1644653"/>
            <a:ext cx="8218080" cy="4435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J</a:t>
            </a:r>
            <a:r>
              <a:rPr lang="en-US" sz="2500" dirty="0">
                <a:solidFill>
                  <a:srgbClr val="000000"/>
                </a:solidFill>
              </a:rPr>
              <a:t>e </a:t>
            </a:r>
            <a:r>
              <a:rPr lang="en-US" sz="2500" dirty="0" err="1">
                <a:solidFill>
                  <a:srgbClr val="000000"/>
                </a:solidFill>
              </a:rPr>
              <a:t>marcherai</a:t>
            </a:r>
            <a:r>
              <a:rPr lang="en-US" sz="2500" dirty="0">
                <a:solidFill>
                  <a:srgbClr val="000000"/>
                </a:solidFill>
              </a:rPr>
              <a:t> les </a:t>
            </a:r>
            <a:r>
              <a:rPr lang="en-US" sz="2500" dirty="0" err="1">
                <a:solidFill>
                  <a:srgbClr val="000000"/>
                </a:solidFill>
              </a:rPr>
              <a:t>yeux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fixés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sur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mes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pensées</a:t>
            </a:r>
            <a:r>
              <a:rPr lang="en-US" sz="2500" dirty="0">
                <a:solidFill>
                  <a:srgbClr val="000000"/>
                </a:solidFill>
              </a:rPr>
              <a:t>,</a:t>
            </a: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Sans </a:t>
            </a:r>
            <a:r>
              <a:rPr lang="en-US" sz="2500" dirty="0" err="1">
                <a:solidFill>
                  <a:srgbClr val="000000"/>
                </a:solidFill>
              </a:rPr>
              <a:t>rien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voir</a:t>
            </a:r>
            <a:r>
              <a:rPr lang="en-US" sz="2500" dirty="0">
                <a:solidFill>
                  <a:srgbClr val="000000"/>
                </a:solidFill>
              </a:rPr>
              <a:t> au </a:t>
            </a:r>
            <a:r>
              <a:rPr lang="en-US" sz="2500" dirty="0" err="1">
                <a:solidFill>
                  <a:srgbClr val="000000"/>
                </a:solidFill>
              </a:rPr>
              <a:t>dehors</a:t>
            </a:r>
            <a:r>
              <a:rPr lang="en-US" sz="2500" dirty="0">
                <a:solidFill>
                  <a:srgbClr val="000000"/>
                </a:solidFill>
              </a:rPr>
              <a:t>, sans entendre </a:t>
            </a:r>
            <a:r>
              <a:rPr lang="en-US" sz="2500" dirty="0" err="1">
                <a:solidFill>
                  <a:srgbClr val="000000"/>
                </a:solidFill>
              </a:rPr>
              <a:t>aucun</a:t>
            </a:r>
            <a:r>
              <a:rPr lang="en-US" sz="2500" dirty="0">
                <a:solidFill>
                  <a:srgbClr val="000000"/>
                </a:solidFill>
              </a:rPr>
              <a:t> bruit,</a:t>
            </a: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 err="1">
                <a:solidFill>
                  <a:srgbClr val="000000"/>
                </a:solidFill>
              </a:rPr>
              <a:t>Seul</a:t>
            </a:r>
            <a:r>
              <a:rPr lang="en-US" sz="2500" dirty="0">
                <a:solidFill>
                  <a:srgbClr val="000000"/>
                </a:solidFill>
              </a:rPr>
              <a:t>, inconnu, le dos </a:t>
            </a:r>
            <a:r>
              <a:rPr lang="en-US" sz="2500" dirty="0" err="1">
                <a:solidFill>
                  <a:srgbClr val="000000"/>
                </a:solidFill>
              </a:rPr>
              <a:t>courbé</a:t>
            </a:r>
            <a:r>
              <a:rPr lang="en-US" sz="2500" dirty="0">
                <a:solidFill>
                  <a:srgbClr val="000000"/>
                </a:solidFill>
              </a:rPr>
              <a:t>, les mains </a:t>
            </a:r>
            <a:r>
              <a:rPr lang="en-US" sz="2500" dirty="0" err="1">
                <a:solidFill>
                  <a:srgbClr val="000000"/>
                </a:solidFill>
              </a:rPr>
              <a:t>croisées</a:t>
            </a:r>
            <a:r>
              <a:rPr lang="en-US" sz="2500" dirty="0">
                <a:solidFill>
                  <a:srgbClr val="000000"/>
                </a:solidFill>
              </a:rPr>
              <a:t>,</a:t>
            </a: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 err="1">
                <a:solidFill>
                  <a:srgbClr val="000000"/>
                </a:solidFill>
              </a:rPr>
              <a:t>Triste</a:t>
            </a:r>
            <a:r>
              <a:rPr lang="en-US" sz="2500" dirty="0">
                <a:solidFill>
                  <a:srgbClr val="000000"/>
                </a:solidFill>
              </a:rPr>
              <a:t>, et le jour pour </a:t>
            </a:r>
            <a:r>
              <a:rPr lang="en-US" sz="2500" dirty="0" err="1">
                <a:solidFill>
                  <a:srgbClr val="000000"/>
                </a:solidFill>
              </a:rPr>
              <a:t>moi</a:t>
            </a:r>
            <a:r>
              <a:rPr lang="en-US" sz="2500" dirty="0">
                <a:solidFill>
                  <a:srgbClr val="000000"/>
                </a:solidFill>
              </a:rPr>
              <a:t> sera </a:t>
            </a:r>
            <a:r>
              <a:rPr lang="en-US" sz="2500" dirty="0" err="1">
                <a:solidFill>
                  <a:srgbClr val="000000"/>
                </a:solidFill>
              </a:rPr>
              <a:t>comme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500" dirty="0">
                <a:solidFill>
                  <a:srgbClr val="000000"/>
                </a:solidFill>
              </a:rPr>
              <a:t>la </a:t>
            </a:r>
            <a:r>
              <a:rPr lang="en-US" sz="2500" dirty="0" err="1">
                <a:solidFill>
                  <a:srgbClr val="000000"/>
                </a:solidFill>
              </a:rPr>
              <a:t>nuit</a:t>
            </a:r>
            <a:r>
              <a:rPr lang="en-US" sz="25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Text Box 1"/>
          <p:cNvSpPr txBox="1">
            <a:spLocks noChangeArrowheads="1"/>
          </p:cNvSpPr>
          <p:nvPr/>
        </p:nvSpPr>
        <p:spPr bwMode="auto">
          <a:xfrm>
            <a:off x="456480" y="1644653"/>
            <a:ext cx="8218080" cy="4435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J</a:t>
            </a:r>
            <a:r>
              <a:rPr lang="en-US" sz="2500" dirty="0">
                <a:solidFill>
                  <a:srgbClr val="000000"/>
                </a:solidFill>
              </a:rPr>
              <a:t>e ne </a:t>
            </a:r>
            <a:r>
              <a:rPr lang="en-US" sz="2500" dirty="0" err="1">
                <a:solidFill>
                  <a:srgbClr val="000000"/>
                </a:solidFill>
              </a:rPr>
              <a:t>regarderai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ni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l'or</a:t>
            </a:r>
            <a:r>
              <a:rPr lang="en-US" sz="2500" dirty="0">
                <a:solidFill>
                  <a:srgbClr val="000000"/>
                </a:solidFill>
              </a:rPr>
              <a:t> du </a:t>
            </a:r>
            <a:r>
              <a:rPr lang="en-US" sz="2500" dirty="0" err="1">
                <a:solidFill>
                  <a:srgbClr val="000000"/>
                </a:solidFill>
              </a:rPr>
              <a:t>soir</a:t>
            </a:r>
            <a:r>
              <a:rPr lang="en-US" sz="2500" dirty="0">
                <a:solidFill>
                  <a:srgbClr val="000000"/>
                </a:solidFill>
              </a:rPr>
              <a:t> qui </a:t>
            </a:r>
            <a:r>
              <a:rPr lang="en-US" sz="2500" dirty="0" err="1">
                <a:solidFill>
                  <a:srgbClr val="000000"/>
                </a:solidFill>
              </a:rPr>
              <a:t>tombe</a:t>
            </a:r>
            <a:r>
              <a:rPr lang="en-US" sz="2500" dirty="0">
                <a:solidFill>
                  <a:srgbClr val="000000"/>
                </a:solidFill>
              </a:rPr>
              <a:t>,</a:t>
            </a: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Ni les voiles au loin descendant </a:t>
            </a:r>
            <a:r>
              <a:rPr lang="en-US" sz="2500" dirty="0" err="1">
                <a:solidFill>
                  <a:srgbClr val="000000"/>
                </a:solidFill>
              </a:rPr>
              <a:t>vers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Harfleur</a:t>
            </a:r>
            <a:r>
              <a:rPr lang="en-US" sz="2500" dirty="0">
                <a:solidFill>
                  <a:srgbClr val="000000"/>
                </a:solidFill>
              </a:rPr>
              <a:t>,</a:t>
            </a: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Et </a:t>
            </a:r>
            <a:r>
              <a:rPr lang="en-US" sz="2500" dirty="0" err="1">
                <a:solidFill>
                  <a:srgbClr val="000000"/>
                </a:solidFill>
              </a:rPr>
              <a:t>quand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j'arriverai</a:t>
            </a:r>
            <a:r>
              <a:rPr lang="en-US" sz="2500" dirty="0">
                <a:solidFill>
                  <a:srgbClr val="000000"/>
                </a:solidFill>
              </a:rPr>
              <a:t>, je </a:t>
            </a:r>
            <a:r>
              <a:rPr lang="en-US" sz="2500" dirty="0" err="1">
                <a:solidFill>
                  <a:srgbClr val="000000"/>
                </a:solidFill>
              </a:rPr>
              <a:t>mettrai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sur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ta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tombe</a:t>
            </a:r>
            <a:endParaRPr lang="en-US" sz="2500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544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Un bouquet de </a:t>
            </a:r>
            <a:r>
              <a:rPr lang="en-US" sz="2500" dirty="0" err="1">
                <a:solidFill>
                  <a:srgbClr val="000000"/>
                </a:solidFill>
              </a:rPr>
              <a:t>houx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vert</a:t>
            </a:r>
            <a:r>
              <a:rPr lang="en-US" sz="2500" dirty="0">
                <a:solidFill>
                  <a:srgbClr val="000000"/>
                </a:solidFill>
              </a:rPr>
              <a:t> et de </a:t>
            </a:r>
            <a:r>
              <a:rPr lang="en-US" sz="2500" dirty="0" err="1">
                <a:solidFill>
                  <a:srgbClr val="000000"/>
                </a:solidFill>
              </a:rPr>
              <a:t>bruyère</a:t>
            </a:r>
            <a:r>
              <a:rPr lang="en-US" sz="2500" dirty="0">
                <a:solidFill>
                  <a:srgbClr val="000000"/>
                </a:solidFill>
              </a:rPr>
              <a:t> en fleur.</a:t>
            </a:r>
          </a:p>
          <a:p>
            <a:pPr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500" dirty="0">
              <a:solidFill>
                <a:srgbClr val="000000"/>
              </a:solidFill>
            </a:endParaRPr>
          </a:p>
          <a:p>
            <a:pPr algn="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1856, </a:t>
            </a:r>
            <a:r>
              <a:rPr lang="en-US" sz="2500" i="1" dirty="0">
                <a:solidFill>
                  <a:srgbClr val="000000"/>
                </a:solidFill>
              </a:rPr>
              <a:t>Les Contemplations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441" y="0"/>
            <a:ext cx="6009120" cy="70769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Text Box 1"/>
          <p:cNvSpPr txBox="1">
            <a:spLocks noChangeArrowheads="1"/>
          </p:cNvSpPr>
          <p:nvPr/>
        </p:nvSpPr>
        <p:spPr bwMode="auto">
          <a:xfrm>
            <a:off x="456481" y="414764"/>
            <a:ext cx="8228160" cy="5675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249858" name="Text Box 2"/>
          <p:cNvSpPr txBox="1">
            <a:spLocks noChangeArrowheads="1"/>
          </p:cNvSpPr>
          <p:nvPr/>
        </p:nvSpPr>
        <p:spPr bwMode="auto">
          <a:xfrm>
            <a:off x="0" y="1604329"/>
            <a:ext cx="4039200" cy="48835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 marL="308165" indent="-308165">
              <a:lnSpc>
                <a:spcPct val="90000"/>
              </a:lnSpc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Pair de France,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chambre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haute</a:t>
            </a:r>
          </a:p>
          <a:p>
            <a:pPr marL="308165" indent="-308165">
              <a:lnSpc>
                <a:spcPct val="90000"/>
              </a:lnSpc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Contre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la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peine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de mort, injustice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sociale</a:t>
            </a: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08165" indent="-308165">
              <a:lnSpc>
                <a:spcPct val="90000"/>
              </a:lnSpc>
              <a:spcBef>
                <a:spcPts val="726"/>
              </a:spcBef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08165" indent="-308165">
              <a:lnSpc>
                <a:spcPct val="90000"/>
              </a:lnSpc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tr-TR" sz="2900" dirty="0" err="1">
                <a:solidFill>
                  <a:srgbClr val="000000"/>
                </a:solidFill>
                <a:latin typeface="Times New Roman" pitchFamily="18" charset="0"/>
              </a:rPr>
              <a:t>Sous</a:t>
            </a:r>
            <a:r>
              <a:rPr lang="tr-TR" sz="2900" dirty="0">
                <a:solidFill>
                  <a:srgbClr val="000000"/>
                </a:solidFill>
                <a:latin typeface="Times New Roman" pitchFamily="18" charset="0"/>
              </a:rPr>
              <a:t> la </a:t>
            </a:r>
            <a:r>
              <a:rPr lang="tr-TR" sz="2900" dirty="0" err="1">
                <a:solidFill>
                  <a:srgbClr val="000000"/>
                </a:solidFill>
                <a:latin typeface="Times New Roman" pitchFamily="18" charset="0"/>
              </a:rPr>
              <a:t>Restauration</a:t>
            </a:r>
            <a:r>
              <a:rPr lang="tr-TR" sz="29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tr-TR" sz="2900" dirty="0" err="1">
                <a:solidFill>
                  <a:srgbClr val="000000"/>
                </a:solidFill>
                <a:latin typeface="Times New Roman" pitchFamily="18" charset="0"/>
              </a:rPr>
              <a:t>monarchiste</a:t>
            </a:r>
            <a:endParaRPr lang="tr-TR" sz="29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08165" indent="-308165">
              <a:lnSpc>
                <a:spcPct val="90000"/>
              </a:lnSpc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Duchesse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altLang="fr-FR" sz="2900" dirty="0" err="1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Orléans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, 1848,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soutient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la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Régence</a:t>
            </a: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08165" indent="-308165">
              <a:lnSpc>
                <a:spcPct val="90000"/>
              </a:lnSpc>
              <a:spcBef>
                <a:spcPts val="726"/>
              </a:spcBef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34561" y="1844834"/>
            <a:ext cx="3708000" cy="4030983"/>
            <a:chOff x="3774" y="1281"/>
            <a:chExt cx="2575" cy="2799"/>
          </a:xfrm>
        </p:grpSpPr>
        <p:pic>
          <p:nvPicPr>
            <p:cNvPr id="2498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4" y="1281"/>
              <a:ext cx="2576" cy="2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49861" name="Text Box 5"/>
            <p:cNvSpPr txBox="1">
              <a:spLocks noChangeArrowheads="1"/>
            </p:cNvSpPr>
            <p:nvPr/>
          </p:nvSpPr>
          <p:spPr bwMode="auto">
            <a:xfrm>
              <a:off x="3774" y="1281"/>
              <a:ext cx="2576" cy="2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Text Box 1"/>
          <p:cNvSpPr txBox="1">
            <a:spLocks noChangeArrowheads="1"/>
          </p:cNvSpPr>
          <p:nvPr/>
        </p:nvSpPr>
        <p:spPr bwMode="auto">
          <a:xfrm>
            <a:off x="0" y="1604329"/>
            <a:ext cx="403920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Député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de Paris,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Assemblée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constituante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, 1848</a:t>
            </a:r>
          </a:p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Partisan du prince Louis-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Napoléon</a:t>
            </a: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73920" y="1604329"/>
            <a:ext cx="3968640" cy="4513434"/>
            <a:chOff x="3593" y="1114"/>
            <a:chExt cx="2756" cy="3134"/>
          </a:xfrm>
        </p:grpSpPr>
        <p:pic>
          <p:nvPicPr>
            <p:cNvPr id="2519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3" y="1114"/>
              <a:ext cx="2757" cy="31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51908" name="Text Box 4"/>
            <p:cNvSpPr txBox="1">
              <a:spLocks noChangeArrowheads="1"/>
            </p:cNvSpPr>
            <p:nvPr/>
          </p:nvSpPr>
          <p:spPr bwMode="auto">
            <a:xfrm>
              <a:off x="3593" y="1114"/>
              <a:ext cx="2757" cy="31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ext Box 1"/>
          <p:cNvSpPr txBox="1">
            <a:spLocks noChangeArrowheads="1"/>
          </p:cNvSpPr>
          <p:nvPr/>
        </p:nvSpPr>
        <p:spPr bwMode="auto">
          <a:xfrm>
            <a:off x="0" y="1604329"/>
            <a:ext cx="403920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Légende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napoléonienne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succès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de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Napoléon</a:t>
            </a: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40960" y="293791"/>
            <a:ext cx="4701600" cy="6400032"/>
            <a:chOff x="3084" y="204"/>
            <a:chExt cx="3265" cy="4444"/>
          </a:xfrm>
        </p:grpSpPr>
        <p:pic>
          <p:nvPicPr>
            <p:cNvPr id="2539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4" y="204"/>
              <a:ext cx="3266" cy="44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53956" name="Text Box 4"/>
            <p:cNvSpPr txBox="1">
              <a:spLocks noChangeArrowheads="1"/>
            </p:cNvSpPr>
            <p:nvPr/>
          </p:nvSpPr>
          <p:spPr bwMode="auto">
            <a:xfrm>
              <a:off x="3084" y="204"/>
              <a:ext cx="3266" cy="44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8961" y="0"/>
            <a:ext cx="47592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Text Box 1"/>
          <p:cNvSpPr txBox="1">
            <a:spLocks noChangeArrowheads="1"/>
          </p:cNvSpPr>
          <p:nvPr/>
        </p:nvSpPr>
        <p:spPr bwMode="auto">
          <a:xfrm>
            <a:off x="0" y="1604329"/>
            <a:ext cx="403920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idéologie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il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se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tourne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vers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la gauche</a:t>
            </a:r>
          </a:p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dénonce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les ambitions de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US" altLang="fr-FR" sz="2900" dirty="0" err="1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empereur</a:t>
            </a: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Provoque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les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parisiens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à se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soulever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 marL="308165" indent="-308165">
              <a:spcBef>
                <a:spcPts val="726"/>
              </a:spcBef>
              <a:buFont typeface="Times New Roman" pitchFamily="18" charset="0"/>
              <a:buChar char="•"/>
              <a:tabLst>
                <a:tab pos="308165" algn="l"/>
                <a:tab pos="722891" algn="l"/>
                <a:tab pos="1137617" algn="l"/>
                <a:tab pos="1552343" algn="l"/>
                <a:tab pos="1967069" algn="l"/>
                <a:tab pos="2381795" algn="l"/>
                <a:tab pos="2796521" algn="l"/>
                <a:tab pos="3211247" algn="l"/>
                <a:tab pos="3625974" algn="l"/>
                <a:tab pos="4040700" algn="l"/>
                <a:tab pos="4455426" algn="l"/>
                <a:tab pos="4870152" algn="l"/>
                <a:tab pos="5284878" algn="l"/>
                <a:tab pos="5699604" algn="l"/>
                <a:tab pos="6114330" algn="l"/>
                <a:tab pos="6529056" algn="l"/>
                <a:tab pos="6943782" algn="l"/>
                <a:tab pos="7358509" algn="l"/>
                <a:tab pos="7773235" algn="l"/>
                <a:tab pos="8187961" algn="l"/>
                <a:tab pos="8602687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il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altLang="fr-FR" sz="2900" dirty="0" err="1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enfuit</a:t>
            </a:r>
            <a:r>
              <a:rPr lang="tr-TR" sz="29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tr-TR" sz="2900" dirty="0" err="1">
                <a:solidFill>
                  <a:srgbClr val="000000"/>
                </a:solidFill>
                <a:latin typeface="Times New Roman" pitchFamily="18" charset="0"/>
              </a:rPr>
              <a:t>Bruxelles</a:t>
            </a:r>
            <a:r>
              <a:rPr lang="tr-TR" sz="29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82241" y="1012427"/>
            <a:ext cx="3460320" cy="5420729"/>
            <a:chOff x="3946" y="703"/>
            <a:chExt cx="2403" cy="3764"/>
          </a:xfrm>
        </p:grpSpPr>
        <p:pic>
          <p:nvPicPr>
            <p:cNvPr id="258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46" y="703"/>
              <a:ext cx="2404" cy="37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58052" name="Text Box 4"/>
            <p:cNvSpPr txBox="1">
              <a:spLocks noChangeArrowheads="1"/>
            </p:cNvSpPr>
            <p:nvPr/>
          </p:nvSpPr>
          <p:spPr bwMode="auto">
            <a:xfrm>
              <a:off x="3946" y="703"/>
              <a:ext cx="2404" cy="37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ext Box 1"/>
          <p:cNvSpPr txBox="1">
            <a:spLocks noChangeArrowheads="1"/>
          </p:cNvSpPr>
          <p:nvPr/>
        </p:nvSpPr>
        <p:spPr bwMode="auto">
          <a:xfrm>
            <a:off x="456481" y="1604329"/>
            <a:ext cx="8228160" cy="45263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Exil</a:t>
            </a:r>
            <a:r>
              <a:rPr lang="en-US" sz="2900" dirty="0">
                <a:solidFill>
                  <a:srgbClr val="000000"/>
                </a:solidFill>
              </a:rPr>
              <a:t>, 1851  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oeuvres </a:t>
            </a:r>
            <a:r>
              <a:rPr lang="en-US" sz="2900" dirty="0" err="1">
                <a:solidFill>
                  <a:srgbClr val="000000"/>
                </a:solidFill>
              </a:rPr>
              <a:t>maîtresses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Pamphlets: </a:t>
            </a:r>
            <a:r>
              <a:rPr lang="en-US" sz="2900" u="sng" dirty="0">
                <a:solidFill>
                  <a:srgbClr val="000000"/>
                </a:solidFill>
              </a:rPr>
              <a:t>Histoire d</a:t>
            </a:r>
            <a:r>
              <a:rPr lang="en-US" altLang="fr-FR" sz="2900" u="sng" dirty="0">
                <a:solidFill>
                  <a:srgbClr val="000000"/>
                </a:solidFill>
              </a:rPr>
              <a:t>’</a:t>
            </a:r>
            <a:r>
              <a:rPr lang="en-US" sz="2900" u="sng" dirty="0">
                <a:solidFill>
                  <a:srgbClr val="000000"/>
                </a:solidFill>
              </a:rPr>
              <a:t>un crime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 err="1">
                <a:solidFill>
                  <a:srgbClr val="000000"/>
                </a:solidFill>
              </a:rPr>
              <a:t>Napoléon</a:t>
            </a:r>
            <a:r>
              <a:rPr lang="en-US" sz="2900" u="sng" dirty="0">
                <a:solidFill>
                  <a:srgbClr val="000000"/>
                </a:solidFill>
              </a:rPr>
              <a:t> le petit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 Box 1"/>
          <p:cNvSpPr txBox="1">
            <a:spLocks noChangeArrowheads="1"/>
          </p:cNvSpPr>
          <p:nvPr/>
        </p:nvSpPr>
        <p:spPr bwMode="auto">
          <a:xfrm>
            <a:off x="0" y="31684"/>
            <a:ext cx="8216640" cy="669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>
              <a:lnSpc>
                <a:spcPct val="77000"/>
              </a:lnSpc>
              <a:spcAft>
                <a:spcPts val="1293"/>
              </a:spcAft>
              <a:tabLst>
                <a:tab pos="0" algn="l"/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tr-TR" sz="2900" i="1" dirty="0">
                <a:solidFill>
                  <a:srgbClr val="000000"/>
                </a:solidFill>
              </a:rPr>
              <a:t>		</a:t>
            </a:r>
            <a:r>
              <a:rPr lang="tr-TR" sz="2900" i="1" dirty="0" err="1">
                <a:solidFill>
                  <a:srgbClr val="000000"/>
                </a:solidFill>
              </a:rPr>
              <a:t>Napoléon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le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petit</a:t>
            </a:r>
            <a:endParaRPr lang="tr-TR" sz="2900" i="1" dirty="0">
              <a:solidFill>
                <a:srgbClr val="000000"/>
              </a:solidFill>
            </a:endParaRPr>
          </a:p>
          <a:p>
            <a:pPr>
              <a:lnSpc>
                <a:spcPct val="77000"/>
              </a:lnSpc>
              <a:spcAft>
                <a:spcPts val="1293"/>
              </a:spcAft>
              <a:tabLst>
                <a:tab pos="0" algn="l"/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294522" algn="l"/>
                <a:tab pos="8709249" algn="l"/>
                <a:tab pos="9123975" algn="l"/>
                <a:tab pos="9538701" algn="l"/>
              </a:tabLst>
            </a:pPr>
            <a:endParaRPr lang="tr-TR" sz="2900" i="1" dirty="0">
              <a:solidFill>
                <a:srgbClr val="000000"/>
              </a:solidFill>
            </a:endParaRPr>
          </a:p>
          <a:p>
            <a:pPr>
              <a:lnSpc>
                <a:spcPct val="77000"/>
              </a:lnSpc>
              <a:spcAft>
                <a:spcPts val="1293"/>
              </a:spcAft>
              <a:tabLst>
                <a:tab pos="0" algn="l"/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tr-TR" sz="2900" i="1" dirty="0" err="1">
                <a:solidFill>
                  <a:srgbClr val="000000"/>
                </a:solidFill>
              </a:rPr>
              <a:t>Que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peut</a:t>
            </a:r>
            <a:r>
              <a:rPr lang="tr-TR" sz="2900" i="1" dirty="0">
                <a:solidFill>
                  <a:srgbClr val="000000"/>
                </a:solidFill>
              </a:rPr>
              <a:t>-il ? </a:t>
            </a:r>
            <a:r>
              <a:rPr lang="tr-TR" sz="2900" i="1" dirty="0" err="1">
                <a:solidFill>
                  <a:srgbClr val="000000"/>
                </a:solidFill>
              </a:rPr>
              <a:t>Tout</a:t>
            </a:r>
            <a:r>
              <a:rPr lang="tr-TR" sz="2900" i="1" dirty="0">
                <a:solidFill>
                  <a:srgbClr val="000000"/>
                </a:solidFill>
              </a:rPr>
              <a:t>. </a:t>
            </a:r>
            <a:r>
              <a:rPr lang="tr-TR" sz="2900" i="1" dirty="0" err="1">
                <a:solidFill>
                  <a:srgbClr val="000000"/>
                </a:solidFill>
              </a:rPr>
              <a:t>Qu'a</a:t>
            </a:r>
            <a:r>
              <a:rPr lang="tr-TR" sz="2900" i="1" dirty="0">
                <a:solidFill>
                  <a:srgbClr val="000000"/>
                </a:solidFill>
              </a:rPr>
              <a:t>-t-il </a:t>
            </a:r>
            <a:r>
              <a:rPr lang="tr-TR" sz="2900" i="1" dirty="0" err="1">
                <a:solidFill>
                  <a:srgbClr val="000000"/>
                </a:solidFill>
              </a:rPr>
              <a:t>fait</a:t>
            </a:r>
            <a:r>
              <a:rPr lang="tr-TR" sz="2900" i="1" dirty="0">
                <a:solidFill>
                  <a:srgbClr val="000000"/>
                </a:solidFill>
              </a:rPr>
              <a:t> ? </a:t>
            </a:r>
            <a:r>
              <a:rPr lang="tr-TR" sz="2900" i="1" dirty="0" err="1">
                <a:solidFill>
                  <a:srgbClr val="000000"/>
                </a:solidFill>
              </a:rPr>
              <a:t>Rien</a:t>
            </a:r>
            <a:r>
              <a:rPr lang="tr-TR" sz="2900" i="1" dirty="0">
                <a:solidFill>
                  <a:srgbClr val="000000"/>
                </a:solidFill>
              </a:rPr>
              <a:t>.</a:t>
            </a:r>
            <a:br>
              <a:rPr lang="tr-TR" sz="2900" i="1" dirty="0">
                <a:solidFill>
                  <a:srgbClr val="000000"/>
                </a:solidFill>
              </a:rPr>
            </a:br>
            <a:r>
              <a:rPr lang="tr-TR" sz="2900" i="1" dirty="0">
                <a:solidFill>
                  <a:srgbClr val="000000"/>
                </a:solidFill>
              </a:rPr>
              <a:t> </a:t>
            </a:r>
            <a:r>
              <a:rPr lang="tr-TR" sz="2900" i="1" dirty="0" err="1">
                <a:solidFill>
                  <a:srgbClr val="000000"/>
                </a:solidFill>
              </a:rPr>
              <a:t>Avec</a:t>
            </a:r>
            <a:r>
              <a:rPr lang="tr-TR" sz="2900" i="1" dirty="0">
                <a:solidFill>
                  <a:srgbClr val="000000"/>
                </a:solidFill>
              </a:rPr>
              <a:t> cette </a:t>
            </a:r>
            <a:r>
              <a:rPr lang="tr-TR" sz="2900" i="1" dirty="0" err="1">
                <a:solidFill>
                  <a:srgbClr val="000000"/>
                </a:solidFill>
              </a:rPr>
              <a:t>pleine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puissance</a:t>
            </a:r>
            <a:r>
              <a:rPr lang="tr-TR" sz="2900" i="1" dirty="0">
                <a:solidFill>
                  <a:srgbClr val="000000"/>
                </a:solidFill>
              </a:rPr>
              <a:t>,</a:t>
            </a:r>
            <a:br>
              <a:rPr lang="tr-TR" sz="2900" i="1" dirty="0">
                <a:solidFill>
                  <a:srgbClr val="000000"/>
                </a:solidFill>
              </a:rPr>
            </a:br>
            <a:r>
              <a:rPr lang="tr-TR" sz="2900" i="1" dirty="0">
                <a:solidFill>
                  <a:srgbClr val="000000"/>
                </a:solidFill>
              </a:rPr>
              <a:t> en </a:t>
            </a:r>
            <a:r>
              <a:rPr lang="tr-TR" sz="2900" i="1" dirty="0" err="1">
                <a:solidFill>
                  <a:srgbClr val="000000"/>
                </a:solidFill>
              </a:rPr>
              <a:t>huit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mois</a:t>
            </a:r>
            <a:r>
              <a:rPr lang="tr-TR" sz="2900" i="1" dirty="0">
                <a:solidFill>
                  <a:srgbClr val="000000"/>
                </a:solidFill>
              </a:rPr>
              <a:t> un </a:t>
            </a:r>
            <a:r>
              <a:rPr lang="tr-TR" sz="2900" i="1" dirty="0" err="1">
                <a:solidFill>
                  <a:srgbClr val="000000"/>
                </a:solidFill>
              </a:rPr>
              <a:t>homme</a:t>
            </a:r>
            <a:r>
              <a:rPr lang="tr-TR" sz="2900" i="1" dirty="0">
                <a:solidFill>
                  <a:srgbClr val="000000"/>
                </a:solidFill>
              </a:rPr>
              <a:t> de </a:t>
            </a:r>
            <a:r>
              <a:rPr lang="tr-TR" sz="2900" i="1" dirty="0" err="1">
                <a:solidFill>
                  <a:srgbClr val="000000"/>
                </a:solidFill>
              </a:rPr>
              <a:t>génie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eût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changé</a:t>
            </a:r>
            <a:r>
              <a:rPr lang="tr-TR" sz="2900" i="1" dirty="0">
                <a:solidFill>
                  <a:srgbClr val="000000"/>
                </a:solidFill>
              </a:rPr>
              <a:t> la </a:t>
            </a:r>
            <a:r>
              <a:rPr lang="tr-TR" sz="2900" i="1" dirty="0" err="1">
                <a:solidFill>
                  <a:srgbClr val="000000"/>
                </a:solidFill>
              </a:rPr>
              <a:t>face</a:t>
            </a:r>
            <a:r>
              <a:rPr lang="tr-TR" sz="2900" i="1" dirty="0">
                <a:solidFill>
                  <a:srgbClr val="000000"/>
                </a:solidFill>
              </a:rPr>
              <a:t> de la </a:t>
            </a:r>
            <a:r>
              <a:rPr lang="tr-TR" sz="2900" i="1" dirty="0" err="1">
                <a:solidFill>
                  <a:srgbClr val="000000"/>
                </a:solidFill>
              </a:rPr>
              <a:t>France</a:t>
            </a:r>
            <a:r>
              <a:rPr lang="tr-TR" sz="2900" i="1" dirty="0">
                <a:solidFill>
                  <a:srgbClr val="000000"/>
                </a:solidFill>
              </a:rPr>
              <a:t>,</a:t>
            </a:r>
            <a:br>
              <a:rPr lang="tr-TR" sz="2900" i="1" dirty="0">
                <a:solidFill>
                  <a:srgbClr val="000000"/>
                </a:solidFill>
              </a:rPr>
            </a:br>
            <a:r>
              <a:rPr lang="tr-TR" sz="2900" i="1" dirty="0">
                <a:solidFill>
                  <a:srgbClr val="000000"/>
                </a:solidFill>
              </a:rPr>
              <a:t>de </a:t>
            </a:r>
            <a:r>
              <a:rPr lang="tr-TR" sz="2900" i="1" dirty="0" err="1">
                <a:solidFill>
                  <a:srgbClr val="000000"/>
                </a:solidFill>
              </a:rPr>
              <a:t>l'Europe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peut</a:t>
            </a:r>
            <a:r>
              <a:rPr lang="tr-TR" sz="2900" i="1" dirty="0">
                <a:solidFill>
                  <a:srgbClr val="000000"/>
                </a:solidFill>
              </a:rPr>
              <a:t>-</a:t>
            </a:r>
            <a:r>
              <a:rPr lang="tr-TR" sz="2900" i="1" dirty="0" err="1">
                <a:solidFill>
                  <a:srgbClr val="000000"/>
                </a:solidFill>
              </a:rPr>
              <a:t>être</a:t>
            </a:r>
            <a:r>
              <a:rPr lang="tr-TR" sz="2900" i="1" dirty="0">
                <a:solidFill>
                  <a:srgbClr val="000000"/>
                </a:solidFill>
              </a:rPr>
              <a:t>. </a:t>
            </a:r>
            <a:br>
              <a:rPr lang="tr-TR" sz="2900" i="1" dirty="0">
                <a:solidFill>
                  <a:srgbClr val="000000"/>
                </a:solidFill>
              </a:rPr>
            </a:br>
            <a:r>
              <a:rPr lang="tr-TR" sz="2900" i="1" dirty="0" err="1">
                <a:solidFill>
                  <a:srgbClr val="000000"/>
                </a:solidFill>
              </a:rPr>
              <a:t>Seulement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voilà</a:t>
            </a:r>
            <a:r>
              <a:rPr lang="tr-TR" sz="2900" i="1" dirty="0">
                <a:solidFill>
                  <a:srgbClr val="000000"/>
                </a:solidFill>
              </a:rPr>
              <a:t>, il a </a:t>
            </a:r>
            <a:r>
              <a:rPr lang="tr-TR" sz="2900" i="1" dirty="0" err="1">
                <a:solidFill>
                  <a:srgbClr val="000000"/>
                </a:solidFill>
              </a:rPr>
              <a:t>pris</a:t>
            </a:r>
            <a:r>
              <a:rPr lang="tr-TR" sz="2900" i="1" dirty="0">
                <a:solidFill>
                  <a:srgbClr val="000000"/>
                </a:solidFill>
              </a:rPr>
              <a:t> la </a:t>
            </a:r>
            <a:r>
              <a:rPr lang="tr-TR" sz="2900" i="1" dirty="0" err="1">
                <a:solidFill>
                  <a:srgbClr val="000000"/>
                </a:solidFill>
              </a:rPr>
              <a:t>France</a:t>
            </a:r>
            <a:r>
              <a:rPr lang="tr-TR" sz="2900" i="1" dirty="0">
                <a:solidFill>
                  <a:srgbClr val="000000"/>
                </a:solidFill>
              </a:rPr>
              <a:t> et </a:t>
            </a:r>
            <a:r>
              <a:rPr lang="tr-TR" sz="2900" i="1" dirty="0" err="1">
                <a:solidFill>
                  <a:srgbClr val="000000"/>
                </a:solidFill>
              </a:rPr>
              <a:t>n'en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sait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rien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faire</a:t>
            </a:r>
            <a:r>
              <a:rPr lang="tr-TR" sz="2900" i="1" dirty="0">
                <a:solidFill>
                  <a:srgbClr val="000000"/>
                </a:solidFill>
              </a:rPr>
              <a:t>.</a:t>
            </a:r>
            <a:r>
              <a:rPr lang="tr-TR" sz="2900" dirty="0">
                <a:solidFill>
                  <a:srgbClr val="000000"/>
                </a:solidFill>
              </a:rPr>
              <a:t> </a:t>
            </a:r>
            <a:br>
              <a:rPr lang="tr-TR" sz="2900" dirty="0">
                <a:solidFill>
                  <a:srgbClr val="000000"/>
                </a:solidFill>
              </a:rPr>
            </a:br>
            <a:r>
              <a:rPr lang="tr-TR" sz="2900" i="1" dirty="0" err="1">
                <a:solidFill>
                  <a:srgbClr val="000000"/>
                </a:solidFill>
              </a:rPr>
              <a:t>Dieu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sait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pourtant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que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le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Président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se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démène</a:t>
            </a:r>
            <a:r>
              <a:rPr lang="tr-TR" sz="2900" i="1" dirty="0">
                <a:solidFill>
                  <a:srgbClr val="000000"/>
                </a:solidFill>
              </a:rPr>
              <a:t> :</a:t>
            </a:r>
            <a:br>
              <a:rPr lang="tr-TR" sz="2900" i="1" dirty="0">
                <a:solidFill>
                  <a:srgbClr val="000000"/>
                </a:solidFill>
              </a:rPr>
            </a:br>
            <a:r>
              <a:rPr lang="tr-TR" sz="2900" i="1" dirty="0">
                <a:solidFill>
                  <a:srgbClr val="000000"/>
                </a:solidFill>
              </a:rPr>
              <a:t> il </a:t>
            </a:r>
            <a:r>
              <a:rPr lang="tr-TR" sz="2900" i="1" dirty="0" err="1">
                <a:solidFill>
                  <a:srgbClr val="000000"/>
                </a:solidFill>
              </a:rPr>
              <a:t>fait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rage</a:t>
            </a:r>
            <a:r>
              <a:rPr lang="tr-TR" sz="2900" i="1" dirty="0">
                <a:solidFill>
                  <a:srgbClr val="000000"/>
                </a:solidFill>
              </a:rPr>
              <a:t>, il </a:t>
            </a:r>
            <a:r>
              <a:rPr lang="tr-TR" sz="2900" i="1" dirty="0" err="1">
                <a:solidFill>
                  <a:srgbClr val="000000"/>
                </a:solidFill>
              </a:rPr>
              <a:t>touche</a:t>
            </a:r>
            <a:r>
              <a:rPr lang="tr-TR" sz="2900" i="1" dirty="0">
                <a:solidFill>
                  <a:srgbClr val="000000"/>
                </a:solidFill>
              </a:rPr>
              <a:t> à </a:t>
            </a:r>
            <a:r>
              <a:rPr lang="tr-TR" sz="2900" i="1" dirty="0" err="1">
                <a:solidFill>
                  <a:srgbClr val="000000"/>
                </a:solidFill>
              </a:rPr>
              <a:t>tout</a:t>
            </a:r>
            <a:r>
              <a:rPr lang="tr-TR" sz="2900" i="1" dirty="0">
                <a:solidFill>
                  <a:srgbClr val="000000"/>
                </a:solidFill>
              </a:rPr>
              <a:t>, il </a:t>
            </a:r>
            <a:r>
              <a:rPr lang="tr-TR" sz="2900" i="1" dirty="0" err="1">
                <a:solidFill>
                  <a:srgbClr val="000000"/>
                </a:solidFill>
              </a:rPr>
              <a:t>court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après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les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projets</a:t>
            </a:r>
            <a:r>
              <a:rPr lang="tr-TR" sz="2900" i="1" dirty="0">
                <a:solidFill>
                  <a:srgbClr val="000000"/>
                </a:solidFill>
              </a:rPr>
              <a:t> ;</a:t>
            </a:r>
            <a:br>
              <a:rPr lang="tr-TR" sz="2900" i="1" dirty="0">
                <a:solidFill>
                  <a:srgbClr val="000000"/>
                </a:solidFill>
              </a:rPr>
            </a:br>
            <a:r>
              <a:rPr lang="tr-TR" sz="2900" i="1" dirty="0">
                <a:solidFill>
                  <a:srgbClr val="000000"/>
                </a:solidFill>
              </a:rPr>
              <a:t>ne </a:t>
            </a:r>
            <a:r>
              <a:rPr lang="tr-TR" sz="2900" i="1" dirty="0" err="1">
                <a:solidFill>
                  <a:srgbClr val="000000"/>
                </a:solidFill>
              </a:rPr>
              <a:t>pouvant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créer</a:t>
            </a:r>
            <a:r>
              <a:rPr lang="tr-TR" sz="2900" i="1" dirty="0">
                <a:solidFill>
                  <a:srgbClr val="000000"/>
                </a:solidFill>
              </a:rPr>
              <a:t>, il </a:t>
            </a:r>
            <a:r>
              <a:rPr lang="tr-TR" sz="2900" i="1" dirty="0" err="1">
                <a:solidFill>
                  <a:srgbClr val="000000"/>
                </a:solidFill>
              </a:rPr>
              <a:t>décrète</a:t>
            </a:r>
            <a:r>
              <a:rPr lang="tr-TR" sz="2900" i="1" dirty="0">
                <a:solidFill>
                  <a:srgbClr val="000000"/>
                </a:solidFill>
              </a:rPr>
              <a:t> ; il </a:t>
            </a:r>
            <a:r>
              <a:rPr lang="tr-TR" sz="2900" i="1" dirty="0" err="1">
                <a:solidFill>
                  <a:srgbClr val="000000"/>
                </a:solidFill>
              </a:rPr>
              <a:t>cherche</a:t>
            </a:r>
            <a:r>
              <a:rPr lang="tr-TR" sz="2900" i="1" dirty="0">
                <a:solidFill>
                  <a:srgbClr val="000000"/>
                </a:solidFill>
              </a:rPr>
              <a:t> à </a:t>
            </a:r>
            <a:r>
              <a:rPr lang="tr-TR" sz="2900" i="1" dirty="0" err="1">
                <a:solidFill>
                  <a:srgbClr val="000000"/>
                </a:solidFill>
              </a:rPr>
              <a:t>donner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le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change</a:t>
            </a:r>
            <a:r>
              <a:rPr lang="tr-TR" sz="2900" i="1" dirty="0">
                <a:solidFill>
                  <a:srgbClr val="000000"/>
                </a:solidFill>
              </a:rPr>
              <a:t> sur </a:t>
            </a:r>
            <a:r>
              <a:rPr lang="tr-TR" sz="2900" i="1" dirty="0" err="1">
                <a:solidFill>
                  <a:srgbClr val="000000"/>
                </a:solidFill>
              </a:rPr>
              <a:t>sa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nullité</a:t>
            </a:r>
            <a:r>
              <a:rPr lang="tr-TR" sz="2900" i="1" dirty="0">
                <a:solidFill>
                  <a:srgbClr val="000000"/>
                </a:solidFill>
              </a:rPr>
              <a:t> ;</a:t>
            </a:r>
            <a:br>
              <a:rPr lang="tr-TR" sz="2900" i="1" dirty="0">
                <a:solidFill>
                  <a:srgbClr val="000000"/>
                </a:solidFill>
              </a:rPr>
            </a:br>
            <a:r>
              <a:rPr lang="tr-TR" sz="2900" i="1" dirty="0" err="1">
                <a:solidFill>
                  <a:srgbClr val="000000"/>
                </a:solidFill>
              </a:rPr>
              <a:t>c'est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le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mouvement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perpétuel</a:t>
            </a:r>
            <a:r>
              <a:rPr lang="tr-TR" sz="2900" i="1" dirty="0">
                <a:solidFill>
                  <a:srgbClr val="000000"/>
                </a:solidFill>
              </a:rPr>
              <a:t> ; </a:t>
            </a:r>
            <a:r>
              <a:rPr lang="tr-TR" sz="2900" i="1" dirty="0" err="1">
                <a:solidFill>
                  <a:srgbClr val="000000"/>
                </a:solidFill>
              </a:rPr>
              <a:t>mais</a:t>
            </a:r>
            <a:r>
              <a:rPr lang="tr-TR" sz="2900" i="1" dirty="0">
                <a:solidFill>
                  <a:srgbClr val="000000"/>
                </a:solidFill>
              </a:rPr>
              <a:t>, </a:t>
            </a:r>
            <a:r>
              <a:rPr lang="tr-TR" sz="2900" i="1" dirty="0" err="1">
                <a:solidFill>
                  <a:srgbClr val="000000"/>
                </a:solidFill>
              </a:rPr>
              <a:t>hélas</a:t>
            </a:r>
            <a:r>
              <a:rPr lang="tr-TR" sz="2900" i="1" dirty="0">
                <a:solidFill>
                  <a:srgbClr val="000000"/>
                </a:solidFill>
              </a:rPr>
              <a:t> ! cette </a:t>
            </a:r>
            <a:r>
              <a:rPr lang="tr-TR" sz="2900" i="1" dirty="0" err="1">
                <a:solidFill>
                  <a:srgbClr val="000000"/>
                </a:solidFill>
              </a:rPr>
              <a:t>roue</a:t>
            </a:r>
            <a:r>
              <a:rPr lang="tr-TR" sz="2900" i="1" dirty="0">
                <a:solidFill>
                  <a:srgbClr val="000000"/>
                </a:solidFill>
              </a:rPr>
              <a:t> </a:t>
            </a:r>
            <a:r>
              <a:rPr lang="tr-TR" sz="2900" i="1" dirty="0" err="1">
                <a:solidFill>
                  <a:srgbClr val="000000"/>
                </a:solidFill>
              </a:rPr>
              <a:t>tourne</a:t>
            </a:r>
            <a:r>
              <a:rPr lang="tr-TR" sz="2900" i="1" dirty="0">
                <a:solidFill>
                  <a:srgbClr val="000000"/>
                </a:solidFill>
              </a:rPr>
              <a:t> à </a:t>
            </a:r>
            <a:r>
              <a:rPr lang="tr-TR" sz="2900" i="1" dirty="0" err="1">
                <a:solidFill>
                  <a:srgbClr val="000000"/>
                </a:solidFill>
              </a:rPr>
              <a:t>vide</a:t>
            </a:r>
            <a:r>
              <a:rPr lang="tr-TR" sz="2900" i="1" dirty="0">
                <a:solidFill>
                  <a:srgbClr val="000000"/>
                </a:solidFill>
              </a:rPr>
              <a:t>.</a:t>
            </a:r>
            <a:br>
              <a:rPr lang="tr-TR" sz="2900" i="1" dirty="0">
                <a:solidFill>
                  <a:srgbClr val="000000"/>
                </a:solidFill>
              </a:rPr>
            </a:br>
            <a:r>
              <a:rPr lang="tr-TR" sz="2900" i="1" dirty="0">
                <a:solidFill>
                  <a:srgbClr val="000000"/>
                </a:solidFill>
              </a:rPr>
              <a:t> </a:t>
            </a:r>
            <a:br>
              <a:rPr lang="tr-TR" sz="2900" i="1" dirty="0">
                <a:solidFill>
                  <a:srgbClr val="000000"/>
                </a:solidFill>
              </a:rPr>
            </a:br>
            <a:endParaRPr lang="tr-TR" sz="29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ext Box 1"/>
          <p:cNvSpPr txBox="1">
            <a:spLocks noChangeArrowheads="1"/>
          </p:cNvSpPr>
          <p:nvPr/>
        </p:nvSpPr>
        <p:spPr bwMode="auto">
          <a:xfrm>
            <a:off x="0" y="1604329"/>
            <a:ext cx="821664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>
              <a:lnSpc>
                <a:spcPct val="6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tr-TR" sz="2500" i="1" dirty="0">
                <a:solidFill>
                  <a:srgbClr val="000000"/>
                </a:solidFill>
              </a:rPr>
              <a:t> </a:t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>
                <a:solidFill>
                  <a:srgbClr val="000000"/>
                </a:solidFill>
              </a:rPr>
              <a:t/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 err="1">
                <a:solidFill>
                  <a:srgbClr val="000000"/>
                </a:solidFill>
              </a:rPr>
              <a:t>Il</a:t>
            </a:r>
            <a:r>
              <a:rPr lang="tr-TR" sz="2500" i="1" dirty="0">
                <a:solidFill>
                  <a:srgbClr val="000000"/>
                </a:solidFill>
              </a:rPr>
              <a:t> a </a:t>
            </a:r>
            <a:r>
              <a:rPr lang="tr-TR" sz="2500" i="1" dirty="0" err="1">
                <a:solidFill>
                  <a:srgbClr val="000000"/>
                </a:solidFill>
              </a:rPr>
              <a:t>des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caprices</a:t>
            </a:r>
            <a:r>
              <a:rPr lang="tr-TR" sz="2500" i="1" dirty="0">
                <a:solidFill>
                  <a:srgbClr val="000000"/>
                </a:solidFill>
              </a:rPr>
              <a:t>, il </a:t>
            </a:r>
            <a:r>
              <a:rPr lang="tr-TR" sz="2500" i="1" dirty="0" err="1">
                <a:solidFill>
                  <a:srgbClr val="000000"/>
                </a:solidFill>
              </a:rPr>
              <a:t>faut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qu'il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les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satisfasse</a:t>
            </a:r>
            <a:r>
              <a:rPr lang="tr-TR" sz="2500" i="1" dirty="0">
                <a:solidFill>
                  <a:srgbClr val="000000"/>
                </a:solidFill>
              </a:rPr>
              <a:t>.</a:t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 err="1">
                <a:solidFill>
                  <a:srgbClr val="000000"/>
                </a:solidFill>
              </a:rPr>
              <a:t>Quand</a:t>
            </a:r>
            <a:r>
              <a:rPr lang="tr-TR" sz="2500" i="1" dirty="0">
                <a:solidFill>
                  <a:srgbClr val="000000"/>
                </a:solidFill>
              </a:rPr>
              <a:t> on </a:t>
            </a:r>
            <a:r>
              <a:rPr lang="tr-TR" sz="2500" i="1" dirty="0" err="1">
                <a:solidFill>
                  <a:srgbClr val="000000"/>
                </a:solidFill>
              </a:rPr>
              <a:t>mesure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l'homme</a:t>
            </a:r>
            <a:r>
              <a:rPr lang="tr-TR" sz="2500" i="1" dirty="0">
                <a:solidFill>
                  <a:srgbClr val="000000"/>
                </a:solidFill>
              </a:rPr>
              <a:t> et </a:t>
            </a:r>
            <a:r>
              <a:rPr lang="tr-TR" sz="2500" i="1" dirty="0" err="1">
                <a:solidFill>
                  <a:srgbClr val="000000"/>
                </a:solidFill>
              </a:rPr>
              <a:t>qu'on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le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trouve</a:t>
            </a:r>
            <a:r>
              <a:rPr lang="tr-TR" sz="2500" i="1" dirty="0">
                <a:solidFill>
                  <a:srgbClr val="000000"/>
                </a:solidFill>
              </a:rPr>
              <a:t> si </a:t>
            </a:r>
            <a:r>
              <a:rPr lang="tr-TR" sz="2500" i="1" dirty="0" err="1">
                <a:solidFill>
                  <a:srgbClr val="000000"/>
                </a:solidFill>
              </a:rPr>
              <a:t>petit</a:t>
            </a:r>
            <a:r>
              <a:rPr lang="tr-TR" sz="2500" i="1" dirty="0">
                <a:solidFill>
                  <a:srgbClr val="000000"/>
                </a:solidFill>
              </a:rPr>
              <a:t/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>
                <a:solidFill>
                  <a:srgbClr val="000000"/>
                </a:solidFill>
              </a:rPr>
              <a:t> et </a:t>
            </a:r>
            <a:r>
              <a:rPr lang="tr-TR" sz="2500" i="1" dirty="0" err="1">
                <a:solidFill>
                  <a:srgbClr val="000000"/>
                </a:solidFill>
              </a:rPr>
              <a:t>qu'ensuite</a:t>
            </a:r>
            <a:r>
              <a:rPr lang="tr-TR" sz="2500" i="1" dirty="0">
                <a:solidFill>
                  <a:srgbClr val="000000"/>
                </a:solidFill>
              </a:rPr>
              <a:t> on </a:t>
            </a:r>
            <a:r>
              <a:rPr lang="tr-TR" sz="2500" i="1" dirty="0" err="1">
                <a:solidFill>
                  <a:srgbClr val="000000"/>
                </a:solidFill>
              </a:rPr>
              <a:t>mesure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le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succès</a:t>
            </a:r>
            <a:r>
              <a:rPr lang="tr-TR" sz="2500" i="1" dirty="0">
                <a:solidFill>
                  <a:srgbClr val="000000"/>
                </a:solidFill>
              </a:rPr>
              <a:t> et </a:t>
            </a:r>
            <a:r>
              <a:rPr lang="tr-TR" sz="2500" i="1" dirty="0" err="1">
                <a:solidFill>
                  <a:srgbClr val="000000"/>
                </a:solidFill>
              </a:rPr>
              <a:t>qu'on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le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trouve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énorme</a:t>
            </a:r>
            <a:r>
              <a:rPr lang="tr-TR" sz="2500" i="1" dirty="0">
                <a:solidFill>
                  <a:srgbClr val="000000"/>
                </a:solidFill>
              </a:rPr>
              <a:t>,</a:t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>
                <a:solidFill>
                  <a:srgbClr val="000000"/>
                </a:solidFill>
              </a:rPr>
              <a:t>il </a:t>
            </a:r>
            <a:r>
              <a:rPr lang="tr-TR" sz="2500" i="1" dirty="0" err="1">
                <a:solidFill>
                  <a:srgbClr val="000000"/>
                </a:solidFill>
              </a:rPr>
              <a:t>est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impossible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que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l'esprit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n'éprouve</a:t>
            </a:r>
            <a:r>
              <a:rPr lang="tr-TR" sz="2500" i="1" dirty="0">
                <a:solidFill>
                  <a:srgbClr val="000000"/>
                </a:solidFill>
              </a:rPr>
              <a:t> pas </a:t>
            </a:r>
            <a:r>
              <a:rPr lang="tr-TR" sz="2500" i="1" dirty="0" err="1">
                <a:solidFill>
                  <a:srgbClr val="000000"/>
                </a:solidFill>
              </a:rPr>
              <a:t>quelque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surprise</a:t>
            </a:r>
            <a:r>
              <a:rPr lang="tr-TR" sz="2500" i="1" dirty="0">
                <a:solidFill>
                  <a:srgbClr val="000000"/>
                </a:solidFill>
              </a:rPr>
              <a:t>.</a:t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>
                <a:solidFill>
                  <a:srgbClr val="000000"/>
                </a:solidFill>
              </a:rPr>
              <a:t/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>
                <a:solidFill>
                  <a:srgbClr val="000000"/>
                </a:solidFill>
              </a:rPr>
              <a:t> On y </a:t>
            </a:r>
            <a:r>
              <a:rPr lang="tr-TR" sz="2500" i="1" dirty="0" err="1">
                <a:solidFill>
                  <a:srgbClr val="000000"/>
                </a:solidFill>
              </a:rPr>
              <a:t>ajoutera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le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cynisme</a:t>
            </a:r>
            <a:r>
              <a:rPr lang="tr-TR" sz="2500" i="1" dirty="0">
                <a:solidFill>
                  <a:srgbClr val="000000"/>
                </a:solidFill>
              </a:rPr>
              <a:t> car, la </a:t>
            </a:r>
            <a:r>
              <a:rPr lang="tr-TR" sz="2500" i="1" dirty="0" err="1">
                <a:solidFill>
                  <a:srgbClr val="000000"/>
                </a:solidFill>
              </a:rPr>
              <a:t>France</a:t>
            </a:r>
            <a:r>
              <a:rPr lang="tr-TR" sz="2500" i="1" dirty="0">
                <a:solidFill>
                  <a:srgbClr val="000000"/>
                </a:solidFill>
              </a:rPr>
              <a:t>, il la </a:t>
            </a:r>
            <a:r>
              <a:rPr lang="tr-TR" sz="2500" i="1" dirty="0" err="1">
                <a:solidFill>
                  <a:srgbClr val="000000"/>
                </a:solidFill>
              </a:rPr>
              <a:t>foule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aux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pieds</a:t>
            </a:r>
            <a:r>
              <a:rPr lang="tr-TR" sz="2500" i="1" dirty="0">
                <a:solidFill>
                  <a:srgbClr val="000000"/>
                </a:solidFill>
              </a:rPr>
              <a:t>,</a:t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 err="1">
                <a:solidFill>
                  <a:srgbClr val="000000"/>
                </a:solidFill>
              </a:rPr>
              <a:t>lui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rit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au</a:t>
            </a:r>
            <a:r>
              <a:rPr lang="tr-TR" sz="2500" i="1" dirty="0">
                <a:solidFill>
                  <a:srgbClr val="000000"/>
                </a:solidFill>
              </a:rPr>
              <a:t> nez, la </a:t>
            </a:r>
            <a:r>
              <a:rPr lang="tr-TR" sz="2500" i="1" dirty="0" err="1">
                <a:solidFill>
                  <a:srgbClr val="000000"/>
                </a:solidFill>
              </a:rPr>
              <a:t>brave</a:t>
            </a:r>
            <a:r>
              <a:rPr lang="tr-TR" sz="2500" i="1" dirty="0">
                <a:solidFill>
                  <a:srgbClr val="000000"/>
                </a:solidFill>
              </a:rPr>
              <a:t>, la </a:t>
            </a:r>
            <a:r>
              <a:rPr lang="tr-TR" sz="2500" i="1" dirty="0" err="1">
                <a:solidFill>
                  <a:srgbClr val="000000"/>
                </a:solidFill>
              </a:rPr>
              <a:t>nie</a:t>
            </a:r>
            <a:r>
              <a:rPr lang="tr-TR" sz="2500" i="1" dirty="0">
                <a:solidFill>
                  <a:srgbClr val="000000"/>
                </a:solidFill>
              </a:rPr>
              <a:t>, </a:t>
            </a:r>
            <a:r>
              <a:rPr lang="tr-TR" sz="2500" i="1" dirty="0" err="1">
                <a:solidFill>
                  <a:srgbClr val="000000"/>
                </a:solidFill>
              </a:rPr>
              <a:t>l'insulte</a:t>
            </a:r>
            <a:r>
              <a:rPr lang="tr-TR" sz="2500" i="1" dirty="0">
                <a:solidFill>
                  <a:srgbClr val="000000"/>
                </a:solidFill>
              </a:rPr>
              <a:t> et la </a:t>
            </a:r>
            <a:r>
              <a:rPr lang="tr-TR" sz="2500" i="1" dirty="0" err="1">
                <a:solidFill>
                  <a:srgbClr val="000000"/>
                </a:solidFill>
              </a:rPr>
              <a:t>bafoue</a:t>
            </a:r>
            <a:r>
              <a:rPr lang="tr-TR" sz="2500" i="1" dirty="0">
                <a:solidFill>
                  <a:srgbClr val="000000"/>
                </a:solidFill>
              </a:rPr>
              <a:t> !</a:t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 err="1">
                <a:solidFill>
                  <a:srgbClr val="000000"/>
                </a:solidFill>
              </a:rPr>
              <a:t>Triste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spectacle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que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celui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du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galop</a:t>
            </a:r>
            <a:r>
              <a:rPr lang="tr-TR" sz="2500" i="1" dirty="0">
                <a:solidFill>
                  <a:srgbClr val="000000"/>
                </a:solidFill>
              </a:rPr>
              <a:t>, à travers </a:t>
            </a:r>
            <a:r>
              <a:rPr lang="tr-TR" sz="2500" i="1" dirty="0" err="1">
                <a:solidFill>
                  <a:srgbClr val="000000"/>
                </a:solidFill>
              </a:rPr>
              <a:t>l'absurde</a:t>
            </a:r>
            <a:r>
              <a:rPr lang="tr-TR" sz="2500" i="1" dirty="0">
                <a:solidFill>
                  <a:srgbClr val="000000"/>
                </a:solidFill>
              </a:rPr>
              <a:t>,</a:t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 err="1">
                <a:solidFill>
                  <a:srgbClr val="000000"/>
                </a:solidFill>
              </a:rPr>
              <a:t>d'un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homme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médiocre</a:t>
            </a:r>
            <a:r>
              <a:rPr lang="tr-TR" sz="2500" i="1" dirty="0">
                <a:solidFill>
                  <a:srgbClr val="000000"/>
                </a:solidFill>
              </a:rPr>
              <a:t> </a:t>
            </a:r>
            <a:r>
              <a:rPr lang="tr-TR" sz="2500" i="1" dirty="0" err="1">
                <a:solidFill>
                  <a:srgbClr val="000000"/>
                </a:solidFill>
              </a:rPr>
              <a:t>échappé</a:t>
            </a:r>
            <a:r>
              <a:rPr lang="tr-TR" sz="2500" i="1" dirty="0">
                <a:solidFill>
                  <a:srgbClr val="000000"/>
                </a:solidFill>
              </a:rPr>
              <a:t> ".</a:t>
            </a:r>
            <a:br>
              <a:rPr lang="tr-TR" sz="2500" i="1" dirty="0">
                <a:solidFill>
                  <a:srgbClr val="000000"/>
                </a:solidFill>
              </a:rPr>
            </a:br>
            <a:r>
              <a:rPr lang="tr-TR" sz="2500" i="1" dirty="0">
                <a:solidFill>
                  <a:srgbClr val="000000"/>
                </a:solidFill>
              </a:rPr>
              <a:t/>
            </a:r>
            <a:br>
              <a:rPr lang="tr-TR" sz="2500" i="1" dirty="0">
                <a:solidFill>
                  <a:srgbClr val="000000"/>
                </a:solidFill>
              </a:rPr>
            </a:br>
            <a:endParaRPr lang="tr-TR" sz="25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Text Box 1"/>
          <p:cNvSpPr txBox="1">
            <a:spLocks noChangeArrowheads="1"/>
          </p:cNvSpPr>
          <p:nvPr/>
        </p:nvSpPr>
        <p:spPr bwMode="auto">
          <a:xfrm>
            <a:off x="0" y="1604329"/>
            <a:ext cx="821664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Jersey, 1852-1855 </a:t>
            </a: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Les </a:t>
            </a:r>
            <a:r>
              <a:rPr lang="en-US" sz="2900" u="sng" dirty="0" err="1">
                <a:solidFill>
                  <a:srgbClr val="000000"/>
                </a:solidFill>
              </a:rPr>
              <a:t>Châtiments</a:t>
            </a:r>
            <a:r>
              <a:rPr lang="en-US" sz="2900" dirty="0">
                <a:solidFill>
                  <a:srgbClr val="000000"/>
                </a:solidFill>
              </a:rPr>
              <a:t>, satire</a:t>
            </a: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Mépris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haine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contre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Napoléon</a:t>
            </a:r>
            <a:r>
              <a:rPr lang="en-US" sz="2900" dirty="0">
                <a:solidFill>
                  <a:srgbClr val="000000"/>
                </a:solidFill>
              </a:rPr>
              <a:t> III</a:t>
            </a: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Spiritisme</a:t>
            </a:r>
            <a:r>
              <a:rPr lang="en-US" sz="2900" dirty="0">
                <a:solidFill>
                  <a:srgbClr val="000000"/>
                </a:solidFill>
              </a:rPr>
              <a:t>: Mort, </a:t>
            </a:r>
            <a:r>
              <a:rPr lang="en-US" sz="2900" dirty="0" err="1">
                <a:solidFill>
                  <a:srgbClr val="000000"/>
                </a:solidFill>
              </a:rPr>
              <a:t>âme</a:t>
            </a:r>
            <a:r>
              <a:rPr lang="en-US" sz="2900" dirty="0">
                <a:solidFill>
                  <a:srgbClr val="000000"/>
                </a:solidFill>
              </a:rPr>
              <a:t>...</a:t>
            </a: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La fin de Satan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épopée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philosophique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Dieu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problème</a:t>
            </a:r>
            <a:r>
              <a:rPr lang="en-US" sz="2900" dirty="0">
                <a:solidFill>
                  <a:srgbClr val="000000"/>
                </a:solidFill>
              </a:rPr>
              <a:t> de </a:t>
            </a:r>
            <a:r>
              <a:rPr lang="en-US" sz="2900" dirty="0" err="1">
                <a:solidFill>
                  <a:srgbClr val="000000"/>
                </a:solidFill>
              </a:rPr>
              <a:t>l</a:t>
            </a:r>
            <a:r>
              <a:rPr lang="en-US" altLang="fr-FR" sz="2900" dirty="0" err="1">
                <a:solidFill>
                  <a:srgbClr val="000000"/>
                </a:solidFill>
              </a:rPr>
              <a:t>’</a:t>
            </a:r>
            <a:r>
              <a:rPr lang="en-US" sz="2900" dirty="0" err="1">
                <a:solidFill>
                  <a:srgbClr val="000000"/>
                </a:solidFill>
              </a:rPr>
              <a:t>infini</a:t>
            </a:r>
            <a:r>
              <a:rPr lang="en-US" sz="2900" dirty="0">
                <a:solidFill>
                  <a:srgbClr val="000000"/>
                </a:solidFill>
              </a:rPr>
              <a:t> (</a:t>
            </a:r>
            <a:r>
              <a:rPr lang="en-US" sz="2900" dirty="0" err="1">
                <a:solidFill>
                  <a:srgbClr val="000000"/>
                </a:solidFill>
              </a:rPr>
              <a:t>deux</a:t>
            </a:r>
            <a:r>
              <a:rPr lang="en-US" sz="2900" dirty="0">
                <a:solidFill>
                  <a:srgbClr val="000000"/>
                </a:solidFill>
              </a:rPr>
              <a:t> oeuvres </a:t>
            </a:r>
            <a:r>
              <a:rPr lang="en-US" sz="2900" dirty="0" err="1">
                <a:solidFill>
                  <a:srgbClr val="000000"/>
                </a:solidFill>
              </a:rPr>
              <a:t>posthumes</a:t>
            </a:r>
            <a:r>
              <a:rPr lang="en-US" sz="2900" dirty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2640" y="293791"/>
            <a:ext cx="4050720" cy="57476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721" y="293791"/>
            <a:ext cx="4114080" cy="57476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ext Box 1"/>
          <p:cNvSpPr txBox="1">
            <a:spLocks noChangeArrowheads="1"/>
          </p:cNvSpPr>
          <p:nvPr/>
        </p:nvSpPr>
        <p:spPr bwMode="auto">
          <a:xfrm>
            <a:off x="0" y="1604329"/>
            <a:ext cx="403920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  <a:latin typeface="Times New Roman" pitchFamily="18" charset="0"/>
              </a:rPr>
              <a:t>Guernesey</a:t>
            </a:r>
            <a:r>
              <a:rPr lang="en-US" sz="2900" dirty="0">
                <a:solidFill>
                  <a:srgbClr val="000000"/>
                </a:solidFill>
                <a:latin typeface="Times New Roman" pitchFamily="18" charset="0"/>
              </a:rPr>
              <a:t>, 1855</a:t>
            </a:r>
          </a:p>
          <a:p>
            <a:pPr>
              <a:spcBef>
                <a:spcPts val="726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67841" y="1208288"/>
            <a:ext cx="4374720" cy="4962761"/>
            <a:chOff x="3311" y="839"/>
            <a:chExt cx="3038" cy="3446"/>
          </a:xfrm>
        </p:grpSpPr>
        <p:pic>
          <p:nvPicPr>
            <p:cNvPr id="2703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1" y="839"/>
              <a:ext cx="3039" cy="34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0340" name="Text Box 4"/>
            <p:cNvSpPr txBox="1">
              <a:spLocks noChangeArrowheads="1"/>
            </p:cNvSpPr>
            <p:nvPr/>
          </p:nvSpPr>
          <p:spPr bwMode="auto">
            <a:xfrm>
              <a:off x="3311" y="839"/>
              <a:ext cx="3039" cy="34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Text Box 1"/>
          <p:cNvSpPr txBox="1">
            <a:spLocks noChangeArrowheads="1"/>
          </p:cNvSpPr>
          <p:nvPr/>
        </p:nvSpPr>
        <p:spPr bwMode="auto">
          <a:xfrm>
            <a:off x="456481" y="1646094"/>
            <a:ext cx="8228160" cy="44443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Les Contemplations</a:t>
            </a:r>
            <a:r>
              <a:rPr lang="en-US" sz="2900" dirty="0">
                <a:solidFill>
                  <a:srgbClr val="000000"/>
                </a:solidFill>
              </a:rPr>
              <a:t>, 1856, chef-d</a:t>
            </a:r>
            <a:r>
              <a:rPr lang="en-US" altLang="fr-FR" sz="2900" dirty="0">
                <a:solidFill>
                  <a:srgbClr val="000000"/>
                </a:solidFill>
              </a:rPr>
              <a:t>’</a:t>
            </a:r>
            <a:r>
              <a:rPr lang="en-US" sz="2900" dirty="0">
                <a:solidFill>
                  <a:srgbClr val="000000"/>
                </a:solidFill>
              </a:rPr>
              <a:t>oeuvre </a:t>
            </a:r>
            <a:r>
              <a:rPr lang="en-US" sz="2900" dirty="0" err="1">
                <a:solidFill>
                  <a:srgbClr val="000000"/>
                </a:solidFill>
              </a:rPr>
              <a:t>lyrique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Épopée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humaine</a:t>
            </a:r>
            <a:r>
              <a:rPr lang="tr-TR" sz="2900" dirty="0">
                <a:solidFill>
                  <a:srgbClr val="000000"/>
                </a:solidFill>
              </a:rPr>
              <a:t>: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u="sng" dirty="0">
                <a:solidFill>
                  <a:srgbClr val="000000"/>
                </a:solidFill>
              </a:rPr>
              <a:t>La </a:t>
            </a:r>
            <a:r>
              <a:rPr lang="en-US" sz="2900" u="sng" dirty="0" err="1">
                <a:solidFill>
                  <a:srgbClr val="000000"/>
                </a:solidFill>
              </a:rPr>
              <a:t>légende</a:t>
            </a:r>
            <a:r>
              <a:rPr lang="en-US" sz="2900" u="sng" dirty="0">
                <a:solidFill>
                  <a:srgbClr val="000000"/>
                </a:solidFill>
              </a:rPr>
              <a:t> des </a:t>
            </a:r>
            <a:r>
              <a:rPr lang="en-US" sz="2900" u="sng" dirty="0" err="1">
                <a:solidFill>
                  <a:srgbClr val="000000"/>
                </a:solidFill>
              </a:rPr>
              <a:t>siècles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Les </a:t>
            </a:r>
            <a:r>
              <a:rPr lang="en-US" sz="2900" u="sng" dirty="0" err="1">
                <a:solidFill>
                  <a:srgbClr val="000000"/>
                </a:solidFill>
              </a:rPr>
              <a:t>Misérables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Les </a:t>
            </a:r>
            <a:r>
              <a:rPr lang="en-US" sz="2900" u="sng" dirty="0" err="1">
                <a:solidFill>
                  <a:srgbClr val="000000"/>
                </a:solidFill>
              </a:rPr>
              <a:t>travailleurs</a:t>
            </a:r>
            <a:r>
              <a:rPr lang="en-US" sz="2900" u="sng" dirty="0">
                <a:solidFill>
                  <a:srgbClr val="000000"/>
                </a:solidFill>
              </a:rPr>
              <a:t> de la </a:t>
            </a:r>
            <a:r>
              <a:rPr lang="en-US" sz="2900" u="sng" dirty="0" err="1">
                <a:solidFill>
                  <a:srgbClr val="000000"/>
                </a:solidFill>
              </a:rPr>
              <a:t>mer</a:t>
            </a:r>
            <a:r>
              <a:rPr lang="en-US" sz="2900" dirty="0">
                <a:solidFill>
                  <a:srgbClr val="000000"/>
                </a:solidFill>
              </a:rPr>
              <a:t> 1866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 err="1">
                <a:solidFill>
                  <a:srgbClr val="000000"/>
                </a:solidFill>
              </a:rPr>
              <a:t>L</a:t>
            </a:r>
            <a:r>
              <a:rPr lang="en-US" altLang="fr-FR" sz="2900" u="sng" dirty="0" err="1">
                <a:solidFill>
                  <a:srgbClr val="000000"/>
                </a:solidFill>
              </a:rPr>
              <a:t>’</a:t>
            </a:r>
            <a:r>
              <a:rPr lang="en-US" sz="2900" u="sng" dirty="0" err="1">
                <a:solidFill>
                  <a:srgbClr val="000000"/>
                </a:solidFill>
              </a:rPr>
              <a:t>Homme</a:t>
            </a:r>
            <a:r>
              <a:rPr lang="en-US" sz="2900" u="sng" dirty="0">
                <a:solidFill>
                  <a:srgbClr val="000000"/>
                </a:solidFill>
              </a:rPr>
              <a:t> qui </a:t>
            </a:r>
            <a:r>
              <a:rPr lang="en-US" sz="2900" u="sng" dirty="0" err="1">
                <a:solidFill>
                  <a:srgbClr val="000000"/>
                </a:solidFill>
              </a:rPr>
              <a:t>rit</a:t>
            </a:r>
            <a:r>
              <a:rPr lang="en-US" sz="2900" dirty="0">
                <a:solidFill>
                  <a:srgbClr val="000000"/>
                </a:solidFill>
              </a:rPr>
              <a:t>, 1869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Les Chansons des rues et des bois</a:t>
            </a:r>
            <a:r>
              <a:rPr lang="en-US" sz="2900" dirty="0">
                <a:solidFill>
                  <a:srgbClr val="000000"/>
                </a:solidFill>
              </a:rPr>
              <a:t>, 1865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>
                <a:solidFill>
                  <a:srgbClr val="000000"/>
                </a:solidFill>
              </a:rPr>
              <a:t>Le </a:t>
            </a:r>
            <a:r>
              <a:rPr lang="en-US" sz="2900" u="sng" dirty="0" err="1">
                <a:solidFill>
                  <a:srgbClr val="000000"/>
                </a:solidFill>
              </a:rPr>
              <a:t>théâtre</a:t>
            </a:r>
            <a:r>
              <a:rPr lang="en-US" sz="2900" u="sng" dirty="0">
                <a:solidFill>
                  <a:srgbClr val="000000"/>
                </a:solidFill>
              </a:rPr>
              <a:t> en </a:t>
            </a:r>
            <a:r>
              <a:rPr lang="en-US" sz="2900" u="sng" dirty="0" err="1">
                <a:solidFill>
                  <a:srgbClr val="000000"/>
                </a:solidFill>
              </a:rPr>
              <a:t>liberté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1870, </a:t>
            </a:r>
            <a:r>
              <a:rPr lang="en-US" sz="2900" dirty="0" err="1">
                <a:solidFill>
                  <a:srgbClr val="000000"/>
                </a:solidFill>
              </a:rPr>
              <a:t>rentre</a:t>
            </a:r>
            <a:r>
              <a:rPr lang="en-US" sz="2900" dirty="0">
                <a:solidFill>
                  <a:srgbClr val="000000"/>
                </a:solidFill>
              </a:rPr>
              <a:t> à </a:t>
            </a:r>
            <a:r>
              <a:rPr lang="en-US" sz="2900" dirty="0" err="1">
                <a:solidFill>
                  <a:srgbClr val="000000"/>
                </a:solidFill>
              </a:rPr>
              <a:t>Bruxelles</a:t>
            </a:r>
            <a:r>
              <a:rPr lang="en-US" sz="2900" dirty="0">
                <a:solidFill>
                  <a:srgbClr val="000000"/>
                </a:solidFill>
              </a:rPr>
              <a:t>, à Paris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771520" y="1468955"/>
            <a:ext cx="3371040" cy="4571040"/>
            <a:chOff x="4008" y="1020"/>
            <a:chExt cx="2341" cy="3174"/>
          </a:xfrm>
        </p:grpSpPr>
        <p:pic>
          <p:nvPicPr>
            <p:cNvPr id="2744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8" y="1020"/>
              <a:ext cx="2342" cy="3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4436" name="Text Box 3"/>
            <p:cNvSpPr txBox="1">
              <a:spLocks noChangeArrowheads="1"/>
            </p:cNvSpPr>
            <p:nvPr/>
          </p:nvSpPr>
          <p:spPr bwMode="auto">
            <a:xfrm>
              <a:off x="4008" y="1020"/>
              <a:ext cx="2342" cy="3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pic>
        <p:nvPicPr>
          <p:cNvPr id="2744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200" y="1273094"/>
            <a:ext cx="3332160" cy="49642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Text Box 1"/>
          <p:cNvSpPr txBox="1">
            <a:spLocks noChangeArrowheads="1"/>
          </p:cNvSpPr>
          <p:nvPr/>
        </p:nvSpPr>
        <p:spPr bwMode="auto">
          <a:xfrm>
            <a:off x="0" y="1604329"/>
            <a:ext cx="8216640" cy="451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Chapitre</a:t>
            </a:r>
            <a:r>
              <a:rPr lang="en-US" sz="2900" dirty="0">
                <a:solidFill>
                  <a:srgbClr val="000000"/>
                </a:solidFill>
              </a:rPr>
              <a:t> III : </a:t>
            </a:r>
            <a:r>
              <a:rPr lang="en-US" sz="2900" b="1" dirty="0" err="1">
                <a:solidFill>
                  <a:srgbClr val="000000"/>
                </a:solidFill>
              </a:rPr>
              <a:t>Une</a:t>
            </a:r>
            <a:r>
              <a:rPr lang="en-US" sz="2900" b="1" dirty="0">
                <a:solidFill>
                  <a:srgbClr val="000000"/>
                </a:solidFill>
              </a:rPr>
              <a:t> </a:t>
            </a:r>
            <a:r>
              <a:rPr lang="en-US" sz="2900" b="1" dirty="0" err="1">
                <a:solidFill>
                  <a:srgbClr val="000000"/>
                </a:solidFill>
              </a:rPr>
              <a:t>tempête</a:t>
            </a:r>
            <a:r>
              <a:rPr lang="en-US" sz="2900" b="1" dirty="0">
                <a:solidFill>
                  <a:srgbClr val="000000"/>
                </a:solidFill>
              </a:rPr>
              <a:t> </a:t>
            </a:r>
            <a:r>
              <a:rPr lang="en-US" sz="2900" b="1" dirty="0" err="1">
                <a:solidFill>
                  <a:srgbClr val="000000"/>
                </a:solidFill>
              </a:rPr>
              <a:t>sous</a:t>
            </a:r>
            <a:r>
              <a:rPr lang="en-US" sz="2900" b="1" dirty="0">
                <a:solidFill>
                  <a:srgbClr val="000000"/>
                </a:solidFill>
              </a:rPr>
              <a:t> un </a:t>
            </a:r>
            <a:r>
              <a:rPr lang="en-US" sz="2900" b="1" dirty="0" err="1">
                <a:solidFill>
                  <a:srgbClr val="000000"/>
                </a:solidFill>
              </a:rPr>
              <a:t>crâne</a:t>
            </a:r>
            <a:endParaRPr lang="en-US" sz="2900" b="1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Il </a:t>
            </a:r>
            <a:r>
              <a:rPr lang="en-US" sz="2900" dirty="0" err="1">
                <a:solidFill>
                  <a:srgbClr val="000000"/>
                </a:solidFill>
              </a:rPr>
              <a:t>reculait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maintenant</a:t>
            </a:r>
            <a:r>
              <a:rPr lang="en-US" sz="2900" dirty="0">
                <a:solidFill>
                  <a:srgbClr val="000000"/>
                </a:solidFill>
              </a:rPr>
              <a:t> avec </a:t>
            </a:r>
            <a:r>
              <a:rPr lang="en-US" sz="2900" dirty="0" err="1">
                <a:solidFill>
                  <a:srgbClr val="000000"/>
                </a:solidFill>
              </a:rPr>
              <a:t>une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égale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épouvante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devant</a:t>
            </a:r>
            <a:r>
              <a:rPr lang="en-US" sz="2900" dirty="0">
                <a:solidFill>
                  <a:srgbClr val="000000"/>
                </a:solidFill>
              </a:rPr>
              <a:t> les </a:t>
            </a:r>
            <a:r>
              <a:rPr lang="en-US" sz="2900" dirty="0" err="1">
                <a:solidFill>
                  <a:srgbClr val="000000"/>
                </a:solidFill>
              </a:rPr>
              <a:t>deux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résolutions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qu</a:t>
            </a:r>
            <a:r>
              <a:rPr lang="en-US" altLang="fr-FR" sz="2900" dirty="0" err="1">
                <a:solidFill>
                  <a:srgbClr val="000000"/>
                </a:solidFill>
              </a:rPr>
              <a:t>’</a:t>
            </a:r>
            <a:r>
              <a:rPr lang="en-US" sz="2900" dirty="0" err="1">
                <a:solidFill>
                  <a:srgbClr val="000000"/>
                </a:solidFill>
              </a:rPr>
              <a:t>il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avait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prises</a:t>
            </a:r>
            <a:r>
              <a:rPr lang="en-US" sz="2900" dirty="0">
                <a:solidFill>
                  <a:srgbClr val="000000"/>
                </a:solidFill>
              </a:rPr>
              <a:t> tour à tour. Les </a:t>
            </a:r>
            <a:r>
              <a:rPr lang="en-US" sz="2900" dirty="0" err="1">
                <a:solidFill>
                  <a:srgbClr val="000000"/>
                </a:solidFill>
              </a:rPr>
              <a:t>deux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idées</a:t>
            </a:r>
            <a:r>
              <a:rPr lang="en-US" sz="2900" dirty="0">
                <a:solidFill>
                  <a:srgbClr val="000000"/>
                </a:solidFill>
              </a:rPr>
              <a:t> qui le </a:t>
            </a:r>
            <a:r>
              <a:rPr lang="en-US" sz="2900" dirty="0" err="1">
                <a:solidFill>
                  <a:srgbClr val="000000"/>
                </a:solidFill>
              </a:rPr>
              <a:t>conseillaient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lui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paraissaient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aussi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funestes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l</a:t>
            </a:r>
            <a:r>
              <a:rPr lang="en-US" altLang="fr-FR" sz="2900" dirty="0" err="1">
                <a:solidFill>
                  <a:srgbClr val="000000"/>
                </a:solidFill>
              </a:rPr>
              <a:t>’</a:t>
            </a:r>
            <a:r>
              <a:rPr lang="en-US" sz="2900" dirty="0" err="1">
                <a:solidFill>
                  <a:srgbClr val="000000"/>
                </a:solidFill>
              </a:rPr>
              <a:t>une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que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l</a:t>
            </a:r>
            <a:r>
              <a:rPr lang="en-US" altLang="fr-FR" sz="2900" dirty="0" err="1">
                <a:solidFill>
                  <a:srgbClr val="000000"/>
                </a:solidFill>
              </a:rPr>
              <a:t>’</a:t>
            </a:r>
            <a:r>
              <a:rPr lang="en-US" sz="2900" dirty="0" err="1">
                <a:solidFill>
                  <a:srgbClr val="000000"/>
                </a:solidFill>
              </a:rPr>
              <a:t>autre</a:t>
            </a:r>
            <a:r>
              <a:rPr lang="en-US" sz="2900" dirty="0">
                <a:solidFill>
                  <a:srgbClr val="000000"/>
                </a:solidFill>
              </a:rPr>
              <a:t>. — </a:t>
            </a:r>
            <a:r>
              <a:rPr lang="en-US" sz="2900" dirty="0" err="1">
                <a:solidFill>
                  <a:srgbClr val="000000"/>
                </a:solidFill>
              </a:rPr>
              <a:t>Quelle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fatalité</a:t>
            </a:r>
            <a:r>
              <a:rPr lang="en-US" sz="2900" dirty="0">
                <a:solidFill>
                  <a:srgbClr val="000000"/>
                </a:solidFill>
              </a:rPr>
              <a:t> ! </a:t>
            </a:r>
            <a:r>
              <a:rPr lang="en-US" sz="2900" dirty="0" err="1">
                <a:solidFill>
                  <a:srgbClr val="000000"/>
                </a:solidFill>
              </a:rPr>
              <a:t>quelle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rencontre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que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ce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Champmathieu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pris</a:t>
            </a:r>
            <a:r>
              <a:rPr lang="en-US" sz="2900" dirty="0">
                <a:solidFill>
                  <a:srgbClr val="000000"/>
                </a:solidFill>
              </a:rPr>
              <a:t> pour </a:t>
            </a:r>
            <a:r>
              <a:rPr lang="en-US" sz="2900" dirty="0" err="1">
                <a:solidFill>
                  <a:srgbClr val="000000"/>
                </a:solidFill>
              </a:rPr>
              <a:t>lui</a:t>
            </a:r>
            <a:r>
              <a:rPr lang="en-US" sz="2900" dirty="0">
                <a:solidFill>
                  <a:srgbClr val="000000"/>
                </a:solidFill>
              </a:rPr>
              <a:t> ! </a:t>
            </a:r>
            <a:r>
              <a:rPr lang="en-US" sz="2900" dirty="0" err="1">
                <a:solidFill>
                  <a:srgbClr val="000000"/>
                </a:solidFill>
              </a:rPr>
              <a:t>Être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précipité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justement</a:t>
            </a:r>
            <a:r>
              <a:rPr lang="en-US" sz="2900" dirty="0">
                <a:solidFill>
                  <a:srgbClr val="000000"/>
                </a:solidFill>
              </a:rPr>
              <a:t> par le </a:t>
            </a:r>
            <a:r>
              <a:rPr lang="en-US" sz="2900" dirty="0" err="1">
                <a:solidFill>
                  <a:srgbClr val="000000"/>
                </a:solidFill>
              </a:rPr>
              <a:t>moyen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que</a:t>
            </a:r>
            <a:r>
              <a:rPr lang="en-US" sz="2900" dirty="0">
                <a:solidFill>
                  <a:srgbClr val="000000"/>
                </a:solidFill>
              </a:rPr>
              <a:t> la providence </a:t>
            </a:r>
            <a:r>
              <a:rPr lang="en-US" sz="2900" dirty="0" err="1">
                <a:solidFill>
                  <a:srgbClr val="000000"/>
                </a:solidFill>
              </a:rPr>
              <a:t>paraissait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d</a:t>
            </a:r>
            <a:r>
              <a:rPr lang="en-US" altLang="fr-FR" sz="2900" dirty="0" err="1">
                <a:solidFill>
                  <a:srgbClr val="000000"/>
                </a:solidFill>
              </a:rPr>
              <a:t>’</a:t>
            </a:r>
            <a:r>
              <a:rPr lang="en-US" sz="2900" dirty="0" err="1">
                <a:solidFill>
                  <a:srgbClr val="000000"/>
                </a:solidFill>
              </a:rPr>
              <a:t>abord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avoir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employé</a:t>
            </a:r>
            <a:r>
              <a:rPr lang="en-US" sz="2900" dirty="0">
                <a:solidFill>
                  <a:srgbClr val="000000"/>
                </a:solidFill>
              </a:rPr>
              <a:t> pour </a:t>
            </a:r>
            <a:r>
              <a:rPr lang="en-US" sz="2900" dirty="0" err="1">
                <a:solidFill>
                  <a:srgbClr val="000000"/>
                </a:solidFill>
              </a:rPr>
              <a:t>l</a:t>
            </a:r>
            <a:r>
              <a:rPr lang="en-US" altLang="fr-FR" sz="2900" dirty="0" err="1">
                <a:solidFill>
                  <a:srgbClr val="000000"/>
                </a:solidFill>
              </a:rPr>
              <a:t>’</a:t>
            </a:r>
            <a:r>
              <a:rPr lang="en-US" sz="2900" dirty="0" err="1">
                <a:solidFill>
                  <a:srgbClr val="000000"/>
                </a:solidFill>
              </a:rPr>
              <a:t>affermir</a:t>
            </a:r>
            <a:r>
              <a:rPr lang="en-US" sz="2900" dirty="0">
                <a:solidFill>
                  <a:srgbClr val="000000"/>
                </a:solidFill>
              </a:rPr>
              <a:t> !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ext Box 1"/>
          <p:cNvSpPr txBox="1">
            <a:spLocks noChangeArrowheads="1"/>
          </p:cNvSpPr>
          <p:nvPr/>
        </p:nvSpPr>
        <p:spPr bwMode="auto">
          <a:xfrm>
            <a:off x="0" y="358599"/>
            <a:ext cx="8216640" cy="64994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7677" rIns="0" bIns="0"/>
          <a:lstStyle/>
          <a:p>
            <a:pPr>
              <a:lnSpc>
                <a:spcPct val="7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y </a:t>
            </a:r>
            <a:r>
              <a:rPr lang="tr-TR" sz="2500" dirty="0" err="1">
                <a:solidFill>
                  <a:srgbClr val="000000"/>
                </a:solidFill>
              </a:rPr>
              <a:t>eut</a:t>
            </a:r>
            <a:r>
              <a:rPr lang="tr-TR" sz="2500" dirty="0">
                <a:solidFill>
                  <a:srgbClr val="000000"/>
                </a:solidFill>
              </a:rPr>
              <a:t> un moment </a:t>
            </a:r>
            <a:r>
              <a:rPr lang="tr-TR" sz="2500" dirty="0" err="1">
                <a:solidFill>
                  <a:srgbClr val="000000"/>
                </a:solidFill>
              </a:rPr>
              <a:t>où</a:t>
            </a:r>
            <a:r>
              <a:rPr lang="tr-TR" sz="2500" dirty="0">
                <a:solidFill>
                  <a:srgbClr val="000000"/>
                </a:solidFill>
              </a:rPr>
              <a:t> il </a:t>
            </a:r>
            <a:r>
              <a:rPr lang="tr-TR" sz="2500" dirty="0" err="1">
                <a:solidFill>
                  <a:srgbClr val="000000"/>
                </a:solidFill>
              </a:rPr>
              <a:t>considéra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avenir</a:t>
            </a:r>
            <a:r>
              <a:rPr lang="tr-TR" sz="2500" dirty="0">
                <a:solidFill>
                  <a:srgbClr val="000000"/>
                </a:solidFill>
              </a:rPr>
              <a:t>. </a:t>
            </a:r>
            <a:r>
              <a:rPr lang="tr-TR" sz="2500" dirty="0" err="1">
                <a:solidFill>
                  <a:srgbClr val="000000"/>
                </a:solidFill>
              </a:rPr>
              <a:t>Se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dénoncer</a:t>
            </a:r>
            <a:r>
              <a:rPr lang="tr-TR" sz="2500" dirty="0">
                <a:solidFill>
                  <a:srgbClr val="000000"/>
                </a:solidFill>
              </a:rPr>
              <a:t>, </a:t>
            </a:r>
            <a:r>
              <a:rPr lang="tr-TR" sz="2500" dirty="0" err="1">
                <a:solidFill>
                  <a:srgbClr val="000000"/>
                </a:solidFill>
              </a:rPr>
              <a:t>grand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Dieu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  <a:r>
              <a:rPr lang="tr-TR" sz="2500" dirty="0" err="1">
                <a:solidFill>
                  <a:srgbClr val="000000"/>
                </a:solidFill>
              </a:rPr>
              <a:t>se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livrer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envisagea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avec</a:t>
            </a:r>
            <a:r>
              <a:rPr lang="tr-TR" sz="2500" dirty="0">
                <a:solidFill>
                  <a:srgbClr val="000000"/>
                </a:solidFill>
              </a:rPr>
              <a:t> un </a:t>
            </a:r>
            <a:r>
              <a:rPr lang="tr-TR" sz="2500" dirty="0" err="1">
                <a:solidFill>
                  <a:srgbClr val="000000"/>
                </a:solidFill>
              </a:rPr>
              <a:t>immense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désespoir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tout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qu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faudrait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quitter</a:t>
            </a:r>
            <a:r>
              <a:rPr lang="tr-TR" sz="2500" dirty="0">
                <a:solidFill>
                  <a:srgbClr val="000000"/>
                </a:solidFill>
              </a:rPr>
              <a:t>, </a:t>
            </a:r>
            <a:r>
              <a:rPr lang="tr-TR" sz="2500" dirty="0" err="1">
                <a:solidFill>
                  <a:srgbClr val="000000"/>
                </a:solidFill>
              </a:rPr>
              <a:t>tout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qu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faudrait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reprendre</a:t>
            </a:r>
            <a:r>
              <a:rPr lang="tr-TR" sz="2500" dirty="0">
                <a:solidFill>
                  <a:srgbClr val="000000"/>
                </a:solidFill>
              </a:rPr>
              <a:t>. 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faudrait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donc</a:t>
            </a:r>
            <a:r>
              <a:rPr lang="tr-TR" sz="2500" dirty="0">
                <a:solidFill>
                  <a:srgbClr val="000000"/>
                </a:solidFill>
              </a:rPr>
              <a:t> dire </a:t>
            </a:r>
            <a:r>
              <a:rPr lang="tr-TR" sz="2500" dirty="0" err="1">
                <a:solidFill>
                  <a:srgbClr val="000000"/>
                </a:solidFill>
              </a:rPr>
              <a:t>adieu</a:t>
            </a:r>
            <a:r>
              <a:rPr lang="tr-TR" sz="2500" dirty="0">
                <a:solidFill>
                  <a:srgbClr val="000000"/>
                </a:solidFill>
              </a:rPr>
              <a:t> à cette </a:t>
            </a:r>
            <a:r>
              <a:rPr lang="tr-TR" sz="2500" dirty="0" err="1">
                <a:solidFill>
                  <a:srgbClr val="000000"/>
                </a:solidFill>
              </a:rPr>
              <a:t>existence</a:t>
            </a:r>
            <a:r>
              <a:rPr lang="tr-TR" sz="2500" dirty="0">
                <a:solidFill>
                  <a:srgbClr val="000000"/>
                </a:solidFill>
              </a:rPr>
              <a:t> si </a:t>
            </a:r>
            <a:r>
              <a:rPr lang="tr-TR" sz="2500" dirty="0" err="1">
                <a:solidFill>
                  <a:srgbClr val="000000"/>
                </a:solidFill>
              </a:rPr>
              <a:t>bonne</a:t>
            </a:r>
            <a:r>
              <a:rPr lang="tr-TR" sz="2500" dirty="0">
                <a:solidFill>
                  <a:srgbClr val="000000"/>
                </a:solidFill>
              </a:rPr>
              <a:t>, si </a:t>
            </a:r>
            <a:r>
              <a:rPr lang="tr-TR" sz="2500" dirty="0" err="1">
                <a:solidFill>
                  <a:srgbClr val="000000"/>
                </a:solidFill>
              </a:rPr>
              <a:t>pure</a:t>
            </a:r>
            <a:r>
              <a:rPr lang="tr-TR" sz="2500" dirty="0">
                <a:solidFill>
                  <a:srgbClr val="000000"/>
                </a:solidFill>
              </a:rPr>
              <a:t>, si </a:t>
            </a:r>
            <a:r>
              <a:rPr lang="tr-TR" sz="2500" dirty="0" err="1">
                <a:solidFill>
                  <a:srgbClr val="000000"/>
                </a:solidFill>
              </a:rPr>
              <a:t>radieuse</a:t>
            </a:r>
            <a:r>
              <a:rPr lang="tr-TR" sz="2500" dirty="0">
                <a:solidFill>
                  <a:srgbClr val="000000"/>
                </a:solidFill>
              </a:rPr>
              <a:t>, à </a:t>
            </a:r>
            <a:r>
              <a:rPr lang="tr-TR" sz="2500" dirty="0" err="1">
                <a:solidFill>
                  <a:srgbClr val="000000"/>
                </a:solidFill>
              </a:rPr>
              <a:t>ce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respect</a:t>
            </a:r>
            <a:r>
              <a:rPr lang="tr-TR" sz="2500" dirty="0">
                <a:solidFill>
                  <a:srgbClr val="000000"/>
                </a:solidFill>
              </a:rPr>
              <a:t> de </a:t>
            </a:r>
            <a:r>
              <a:rPr lang="tr-TR" sz="2500" dirty="0" err="1">
                <a:solidFill>
                  <a:srgbClr val="000000"/>
                </a:solidFill>
              </a:rPr>
              <a:t>tous</a:t>
            </a:r>
            <a:r>
              <a:rPr lang="tr-TR" sz="2500" dirty="0">
                <a:solidFill>
                  <a:srgbClr val="000000"/>
                </a:solidFill>
              </a:rPr>
              <a:t>, à </a:t>
            </a:r>
            <a:r>
              <a:rPr lang="tr-TR" sz="2500" dirty="0" err="1">
                <a:solidFill>
                  <a:srgbClr val="000000"/>
                </a:solidFill>
              </a:rPr>
              <a:t>l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honneur</a:t>
            </a:r>
            <a:r>
              <a:rPr lang="tr-TR" sz="2500" dirty="0">
                <a:solidFill>
                  <a:srgbClr val="000000"/>
                </a:solidFill>
              </a:rPr>
              <a:t>, à la </a:t>
            </a:r>
            <a:r>
              <a:rPr lang="tr-TR" sz="2500" dirty="0" err="1">
                <a:solidFill>
                  <a:srgbClr val="000000"/>
                </a:solidFill>
              </a:rPr>
              <a:t>liberté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n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irait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plus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se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promener</a:t>
            </a:r>
            <a:r>
              <a:rPr lang="tr-TR" sz="2500" dirty="0">
                <a:solidFill>
                  <a:srgbClr val="000000"/>
                </a:solidFill>
              </a:rPr>
              <a:t> dans </a:t>
            </a:r>
            <a:r>
              <a:rPr lang="tr-TR" sz="2500" dirty="0" err="1">
                <a:solidFill>
                  <a:srgbClr val="000000"/>
                </a:solidFill>
              </a:rPr>
              <a:t>les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champs</a:t>
            </a:r>
            <a:r>
              <a:rPr lang="tr-TR" sz="2500" dirty="0">
                <a:solidFill>
                  <a:srgbClr val="000000"/>
                </a:solidFill>
              </a:rPr>
              <a:t>, il </a:t>
            </a:r>
            <a:r>
              <a:rPr lang="tr-TR" sz="2500" dirty="0" err="1">
                <a:solidFill>
                  <a:srgbClr val="000000"/>
                </a:solidFill>
              </a:rPr>
              <a:t>n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entendrait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plus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chanter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les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oiseaux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au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mois</a:t>
            </a:r>
            <a:r>
              <a:rPr lang="tr-TR" sz="2500" dirty="0">
                <a:solidFill>
                  <a:srgbClr val="000000"/>
                </a:solidFill>
              </a:rPr>
              <a:t> de </a:t>
            </a:r>
            <a:r>
              <a:rPr lang="tr-TR" sz="2500" dirty="0" err="1">
                <a:solidFill>
                  <a:srgbClr val="000000"/>
                </a:solidFill>
              </a:rPr>
              <a:t>mai</a:t>
            </a:r>
            <a:r>
              <a:rPr lang="tr-TR" sz="2500" dirty="0">
                <a:solidFill>
                  <a:srgbClr val="000000"/>
                </a:solidFill>
              </a:rPr>
              <a:t>, il ne </a:t>
            </a:r>
            <a:r>
              <a:rPr lang="tr-TR" sz="2500" dirty="0" err="1">
                <a:solidFill>
                  <a:srgbClr val="000000"/>
                </a:solidFill>
              </a:rPr>
              <a:t>ferait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plus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aumône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aux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petits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enfants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ne </a:t>
            </a:r>
            <a:r>
              <a:rPr lang="tr-TR" sz="2500" dirty="0" err="1">
                <a:solidFill>
                  <a:srgbClr val="000000"/>
                </a:solidFill>
              </a:rPr>
              <a:t>sentirait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plus</a:t>
            </a:r>
            <a:r>
              <a:rPr lang="tr-TR" sz="2500" dirty="0">
                <a:solidFill>
                  <a:srgbClr val="000000"/>
                </a:solidFill>
              </a:rPr>
              <a:t> la </a:t>
            </a:r>
            <a:r>
              <a:rPr lang="tr-TR" sz="2500" dirty="0" err="1">
                <a:solidFill>
                  <a:srgbClr val="000000"/>
                </a:solidFill>
              </a:rPr>
              <a:t>douceur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des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regards</a:t>
            </a:r>
            <a:r>
              <a:rPr lang="tr-TR" sz="2500" dirty="0">
                <a:solidFill>
                  <a:srgbClr val="000000"/>
                </a:solidFill>
              </a:rPr>
              <a:t> de </a:t>
            </a:r>
            <a:r>
              <a:rPr lang="tr-TR" sz="2500" dirty="0" err="1">
                <a:solidFill>
                  <a:srgbClr val="000000"/>
                </a:solidFill>
              </a:rPr>
              <a:t>reconnaissance</a:t>
            </a:r>
            <a:r>
              <a:rPr lang="tr-TR" sz="2500" dirty="0">
                <a:solidFill>
                  <a:srgbClr val="000000"/>
                </a:solidFill>
              </a:rPr>
              <a:t> et </a:t>
            </a:r>
            <a:r>
              <a:rPr lang="tr-TR" sz="2500" dirty="0" err="1">
                <a:solidFill>
                  <a:srgbClr val="000000"/>
                </a:solidFill>
              </a:rPr>
              <a:t>d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amour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fixés</a:t>
            </a:r>
            <a:r>
              <a:rPr lang="tr-TR" sz="2500" dirty="0">
                <a:solidFill>
                  <a:srgbClr val="000000"/>
                </a:solidFill>
              </a:rPr>
              <a:t> sur </a:t>
            </a:r>
            <a:r>
              <a:rPr lang="tr-TR" sz="2500" dirty="0" err="1">
                <a:solidFill>
                  <a:srgbClr val="000000"/>
                </a:solidFill>
              </a:rPr>
              <a:t>lui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quitterait</a:t>
            </a:r>
            <a:r>
              <a:rPr lang="tr-TR" sz="2500" dirty="0">
                <a:solidFill>
                  <a:srgbClr val="000000"/>
                </a:solidFill>
              </a:rPr>
              <a:t> cette </a:t>
            </a:r>
            <a:r>
              <a:rPr lang="tr-TR" sz="2500" dirty="0" err="1">
                <a:solidFill>
                  <a:srgbClr val="000000"/>
                </a:solidFill>
              </a:rPr>
              <a:t>maison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qu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avait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bâtie</a:t>
            </a:r>
            <a:r>
              <a:rPr lang="tr-TR" sz="2500" dirty="0">
                <a:solidFill>
                  <a:srgbClr val="000000"/>
                </a:solidFill>
              </a:rPr>
              <a:t>, cette </a:t>
            </a:r>
            <a:r>
              <a:rPr lang="tr-TR" sz="2500" dirty="0" err="1">
                <a:solidFill>
                  <a:srgbClr val="000000"/>
                </a:solidFill>
              </a:rPr>
              <a:t>petite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chambre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  <a:r>
              <a:rPr lang="tr-TR" sz="2500" dirty="0" err="1">
                <a:solidFill>
                  <a:srgbClr val="000000"/>
                </a:solidFill>
              </a:rPr>
              <a:t>Tout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lui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paraissait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charmant</a:t>
            </a:r>
            <a:r>
              <a:rPr lang="tr-TR" sz="2500" dirty="0">
                <a:solidFill>
                  <a:srgbClr val="000000"/>
                </a:solidFill>
              </a:rPr>
              <a:t> à cette </a:t>
            </a:r>
            <a:r>
              <a:rPr lang="tr-TR" sz="2500" dirty="0" err="1">
                <a:solidFill>
                  <a:srgbClr val="000000"/>
                </a:solidFill>
              </a:rPr>
              <a:t>heure</a:t>
            </a:r>
            <a:r>
              <a:rPr lang="tr-TR" sz="2500" dirty="0">
                <a:solidFill>
                  <a:srgbClr val="000000"/>
                </a:solidFill>
              </a:rPr>
              <a:t>. 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ne </a:t>
            </a:r>
            <a:r>
              <a:rPr lang="tr-TR" sz="2500" dirty="0" err="1">
                <a:solidFill>
                  <a:srgbClr val="000000"/>
                </a:solidFill>
              </a:rPr>
              <a:t>lirait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plus</a:t>
            </a:r>
            <a:r>
              <a:rPr lang="tr-TR" sz="2500" dirty="0">
                <a:solidFill>
                  <a:srgbClr val="000000"/>
                </a:solidFill>
              </a:rPr>
              <a:t> dans </a:t>
            </a:r>
            <a:r>
              <a:rPr lang="tr-TR" sz="2500" dirty="0" err="1">
                <a:solidFill>
                  <a:srgbClr val="000000"/>
                </a:solidFill>
              </a:rPr>
              <a:t>ces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livres</a:t>
            </a:r>
            <a:r>
              <a:rPr lang="tr-TR" sz="2500" dirty="0">
                <a:solidFill>
                  <a:srgbClr val="000000"/>
                </a:solidFill>
              </a:rPr>
              <a:t>, il </a:t>
            </a:r>
            <a:r>
              <a:rPr lang="tr-TR" sz="2500" dirty="0" err="1">
                <a:solidFill>
                  <a:srgbClr val="000000"/>
                </a:solidFill>
              </a:rPr>
              <a:t>n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écrirait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plus</a:t>
            </a:r>
            <a:r>
              <a:rPr lang="tr-TR" sz="2500" dirty="0">
                <a:solidFill>
                  <a:srgbClr val="000000"/>
                </a:solidFill>
              </a:rPr>
              <a:t> sur cette </a:t>
            </a:r>
            <a:r>
              <a:rPr lang="tr-TR" sz="2500" dirty="0" err="1">
                <a:solidFill>
                  <a:srgbClr val="000000"/>
                </a:solidFill>
              </a:rPr>
              <a:t>petite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table</a:t>
            </a:r>
            <a:r>
              <a:rPr lang="tr-TR" sz="2500" dirty="0">
                <a:solidFill>
                  <a:srgbClr val="000000"/>
                </a:solidFill>
              </a:rPr>
              <a:t> de </a:t>
            </a:r>
            <a:r>
              <a:rPr lang="tr-TR" sz="2500" dirty="0" err="1">
                <a:solidFill>
                  <a:srgbClr val="000000"/>
                </a:solidFill>
              </a:rPr>
              <a:t>bois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blanc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  <a:r>
              <a:rPr lang="tr-TR" sz="2500" dirty="0" err="1">
                <a:solidFill>
                  <a:srgbClr val="000000"/>
                </a:solidFill>
              </a:rPr>
              <a:t>Sa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vieille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portière</a:t>
            </a:r>
            <a:r>
              <a:rPr lang="tr-TR" sz="2500" dirty="0">
                <a:solidFill>
                  <a:srgbClr val="000000"/>
                </a:solidFill>
              </a:rPr>
              <a:t>, la </a:t>
            </a:r>
            <a:r>
              <a:rPr lang="tr-TR" sz="2500" dirty="0" err="1">
                <a:solidFill>
                  <a:srgbClr val="000000"/>
                </a:solidFill>
              </a:rPr>
              <a:t>seule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servante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qu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eût</a:t>
            </a:r>
            <a:r>
              <a:rPr lang="tr-TR" sz="2500" dirty="0">
                <a:solidFill>
                  <a:srgbClr val="000000"/>
                </a:solidFill>
              </a:rPr>
              <a:t>, ne </a:t>
            </a:r>
            <a:r>
              <a:rPr lang="tr-TR" sz="2500" dirty="0" err="1">
                <a:solidFill>
                  <a:srgbClr val="000000"/>
                </a:solidFill>
              </a:rPr>
              <a:t>lui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monterait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plus</a:t>
            </a:r>
            <a:r>
              <a:rPr lang="tr-TR" sz="2500" dirty="0">
                <a:solidFill>
                  <a:srgbClr val="000000"/>
                </a:solidFill>
              </a:rPr>
              <a:t> son </a:t>
            </a:r>
            <a:r>
              <a:rPr lang="tr-TR" sz="2500" dirty="0" err="1">
                <a:solidFill>
                  <a:srgbClr val="000000"/>
                </a:solidFill>
              </a:rPr>
              <a:t>café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matin</a:t>
            </a:r>
            <a:r>
              <a:rPr lang="tr-TR" sz="2500" dirty="0">
                <a:solidFill>
                  <a:srgbClr val="000000"/>
                </a:solidFill>
              </a:rPr>
              <a:t>. Grand </a:t>
            </a:r>
            <a:r>
              <a:rPr lang="tr-TR" sz="2500" dirty="0" err="1">
                <a:solidFill>
                  <a:srgbClr val="000000"/>
                </a:solidFill>
              </a:rPr>
              <a:t>Dieu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  <a:r>
              <a:rPr lang="tr-TR" sz="2500" dirty="0" err="1">
                <a:solidFill>
                  <a:srgbClr val="000000"/>
                </a:solidFill>
              </a:rPr>
              <a:t>au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lieu</a:t>
            </a:r>
            <a:r>
              <a:rPr lang="tr-TR" sz="2500" dirty="0">
                <a:solidFill>
                  <a:srgbClr val="000000"/>
                </a:solidFill>
              </a:rPr>
              <a:t> de </a:t>
            </a:r>
            <a:r>
              <a:rPr lang="tr-TR" sz="2500" dirty="0" err="1">
                <a:solidFill>
                  <a:srgbClr val="000000"/>
                </a:solidFill>
              </a:rPr>
              <a:t>cela</a:t>
            </a:r>
            <a:r>
              <a:rPr lang="tr-TR" sz="2500" dirty="0">
                <a:solidFill>
                  <a:srgbClr val="000000"/>
                </a:solidFill>
              </a:rPr>
              <a:t>, la </a:t>
            </a:r>
            <a:r>
              <a:rPr lang="tr-TR" sz="2500" dirty="0" err="1">
                <a:solidFill>
                  <a:srgbClr val="000000"/>
                </a:solidFill>
              </a:rPr>
              <a:t>chiourme</a:t>
            </a:r>
            <a:r>
              <a:rPr lang="tr-TR" sz="2500" dirty="0">
                <a:solidFill>
                  <a:srgbClr val="000000"/>
                </a:solidFill>
              </a:rPr>
              <a:t>, </a:t>
            </a:r>
            <a:r>
              <a:rPr lang="tr-TR" sz="2500" dirty="0" err="1">
                <a:solidFill>
                  <a:srgbClr val="000000"/>
                </a:solidFill>
              </a:rPr>
              <a:t>le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carcan</a:t>
            </a:r>
            <a:r>
              <a:rPr lang="tr-TR" sz="2500" dirty="0">
                <a:solidFill>
                  <a:srgbClr val="000000"/>
                </a:solidFill>
              </a:rPr>
              <a:t>, la </a:t>
            </a:r>
            <a:r>
              <a:rPr lang="tr-TR" sz="2500" dirty="0" err="1">
                <a:solidFill>
                  <a:srgbClr val="000000"/>
                </a:solidFill>
              </a:rPr>
              <a:t>veste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rouge</a:t>
            </a:r>
            <a:r>
              <a:rPr lang="tr-TR" sz="2500" dirty="0">
                <a:solidFill>
                  <a:srgbClr val="000000"/>
                </a:solidFill>
              </a:rPr>
              <a:t>, la </a:t>
            </a:r>
            <a:r>
              <a:rPr lang="tr-TR" sz="2500" dirty="0" err="1">
                <a:solidFill>
                  <a:srgbClr val="000000"/>
                </a:solidFill>
              </a:rPr>
              <a:t>chaîne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au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pied</a:t>
            </a:r>
            <a:r>
              <a:rPr lang="tr-TR" sz="2500" dirty="0">
                <a:solidFill>
                  <a:srgbClr val="000000"/>
                </a:solidFill>
              </a:rPr>
              <a:t>, la </a:t>
            </a:r>
            <a:r>
              <a:rPr lang="tr-TR" sz="2500" dirty="0" err="1">
                <a:solidFill>
                  <a:srgbClr val="000000"/>
                </a:solidFill>
              </a:rPr>
              <a:t>fatigue</a:t>
            </a:r>
            <a:r>
              <a:rPr lang="tr-TR" sz="2500" dirty="0">
                <a:solidFill>
                  <a:srgbClr val="000000"/>
                </a:solidFill>
              </a:rPr>
              <a:t>, </a:t>
            </a:r>
            <a:r>
              <a:rPr lang="tr-TR" sz="2500" dirty="0" err="1">
                <a:solidFill>
                  <a:srgbClr val="000000"/>
                </a:solidFill>
              </a:rPr>
              <a:t>le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cachot</a:t>
            </a:r>
            <a:r>
              <a:rPr lang="tr-TR" sz="2500" dirty="0">
                <a:solidFill>
                  <a:srgbClr val="000000"/>
                </a:solidFill>
              </a:rPr>
              <a:t>, </a:t>
            </a:r>
            <a:r>
              <a:rPr lang="tr-TR" sz="2500" dirty="0" err="1">
                <a:solidFill>
                  <a:srgbClr val="000000"/>
                </a:solidFill>
              </a:rPr>
              <a:t>le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lit</a:t>
            </a:r>
            <a:r>
              <a:rPr lang="tr-TR" sz="2500" dirty="0">
                <a:solidFill>
                  <a:srgbClr val="000000"/>
                </a:solidFill>
              </a:rPr>
              <a:t> de </a:t>
            </a:r>
            <a:r>
              <a:rPr lang="tr-TR" sz="2500" dirty="0" err="1">
                <a:solidFill>
                  <a:srgbClr val="000000"/>
                </a:solidFill>
              </a:rPr>
              <a:t>camp</a:t>
            </a:r>
            <a:r>
              <a:rPr lang="tr-TR" sz="2500" dirty="0">
                <a:solidFill>
                  <a:srgbClr val="000000"/>
                </a:solidFill>
              </a:rPr>
              <a:t>, </a:t>
            </a:r>
            <a:r>
              <a:rPr lang="tr-TR" sz="2500" dirty="0" err="1">
                <a:solidFill>
                  <a:srgbClr val="000000"/>
                </a:solidFill>
              </a:rPr>
              <a:t>toutes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ces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horreurs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connues</a:t>
            </a:r>
            <a:r>
              <a:rPr lang="tr-TR" sz="2500" dirty="0">
                <a:solidFill>
                  <a:srgbClr val="000000"/>
                </a:solidFill>
              </a:rPr>
              <a:t> ! À son </a:t>
            </a:r>
            <a:r>
              <a:rPr lang="tr-TR" sz="2500" dirty="0" err="1">
                <a:solidFill>
                  <a:srgbClr val="000000"/>
                </a:solidFill>
              </a:rPr>
              <a:t>âge</a:t>
            </a:r>
            <a:r>
              <a:rPr lang="tr-TR" sz="2500" dirty="0">
                <a:solidFill>
                  <a:srgbClr val="000000"/>
                </a:solidFill>
              </a:rPr>
              <a:t>, </a:t>
            </a:r>
            <a:r>
              <a:rPr lang="tr-TR" sz="2500" dirty="0" err="1">
                <a:solidFill>
                  <a:srgbClr val="000000"/>
                </a:solidFill>
              </a:rPr>
              <a:t>après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avoir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été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ce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qu</a:t>
            </a:r>
            <a:r>
              <a:rPr lang="tr-TR" altLang="fr-FR" sz="2500" dirty="0" err="1">
                <a:solidFill>
                  <a:srgbClr val="000000"/>
                </a:solidFill>
              </a:rPr>
              <a:t>’</a:t>
            </a:r>
            <a:r>
              <a:rPr lang="tr-TR" sz="2500" dirty="0" err="1">
                <a:solidFill>
                  <a:srgbClr val="000000"/>
                </a:solidFill>
              </a:rPr>
              <a:t>il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était</a:t>
            </a:r>
            <a:r>
              <a:rPr lang="tr-TR" sz="2500" dirty="0">
                <a:solidFill>
                  <a:srgbClr val="000000"/>
                </a:solidFill>
              </a:rPr>
              <a:t> ! Si </a:t>
            </a:r>
            <a:r>
              <a:rPr lang="tr-TR" sz="2500" dirty="0" err="1">
                <a:solidFill>
                  <a:srgbClr val="000000"/>
                </a:solidFill>
              </a:rPr>
              <a:t>encore</a:t>
            </a:r>
            <a:r>
              <a:rPr lang="tr-TR" sz="2500" dirty="0">
                <a:solidFill>
                  <a:srgbClr val="000000"/>
                </a:solidFill>
              </a:rPr>
              <a:t> il </a:t>
            </a:r>
            <a:r>
              <a:rPr lang="tr-TR" sz="2500" dirty="0" err="1">
                <a:solidFill>
                  <a:srgbClr val="000000"/>
                </a:solidFill>
              </a:rPr>
              <a:t>était</a:t>
            </a:r>
            <a:r>
              <a:rPr lang="tr-TR" sz="2500" dirty="0">
                <a:solidFill>
                  <a:srgbClr val="000000"/>
                </a:solidFill>
              </a:rPr>
              <a:t> </a:t>
            </a:r>
            <a:r>
              <a:rPr lang="tr-TR" sz="2500" dirty="0" err="1">
                <a:solidFill>
                  <a:srgbClr val="000000"/>
                </a:solidFill>
              </a:rPr>
              <a:t>jeune</a:t>
            </a:r>
            <a:r>
              <a:rPr lang="tr-TR" sz="2500" dirty="0">
                <a:solidFill>
                  <a:srgbClr val="000000"/>
                </a:solidFill>
              </a:rPr>
              <a:t> ! 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441" y="842489"/>
            <a:ext cx="7140960" cy="47568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853440" y="1339341"/>
            <a:ext cx="5289120" cy="4637287"/>
            <a:chOff x="2676" y="930"/>
            <a:chExt cx="3673" cy="3220"/>
          </a:xfrm>
        </p:grpSpPr>
        <p:pic>
          <p:nvPicPr>
            <p:cNvPr id="2805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6" y="930"/>
              <a:ext cx="3674" cy="32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0580" name="Text Box 3"/>
            <p:cNvSpPr txBox="1">
              <a:spLocks noChangeArrowheads="1"/>
            </p:cNvSpPr>
            <p:nvPr/>
          </p:nvSpPr>
          <p:spPr bwMode="auto">
            <a:xfrm>
              <a:off x="2676" y="930"/>
              <a:ext cx="3674" cy="32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pic>
        <p:nvPicPr>
          <p:cNvPr id="28057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468954"/>
            <a:ext cx="3788640" cy="45062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88001" y="816567"/>
            <a:ext cx="3454560" cy="5301196"/>
            <a:chOff x="3950" y="567"/>
            <a:chExt cx="2399" cy="3681"/>
          </a:xfrm>
        </p:grpSpPr>
        <p:pic>
          <p:nvPicPr>
            <p:cNvPr id="2826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0" y="567"/>
              <a:ext cx="2400" cy="36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2628" name="Text Box 3"/>
            <p:cNvSpPr txBox="1">
              <a:spLocks noChangeArrowheads="1"/>
            </p:cNvSpPr>
            <p:nvPr/>
          </p:nvSpPr>
          <p:spPr bwMode="auto">
            <a:xfrm>
              <a:off x="3950" y="567"/>
              <a:ext cx="2400" cy="36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pic>
        <p:nvPicPr>
          <p:cNvPr id="2826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680" y="881373"/>
            <a:ext cx="4115520" cy="52263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7440" y="1600009"/>
            <a:ext cx="2920320" cy="41044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481" y="1273094"/>
            <a:ext cx="3854880" cy="4638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Text Box 1"/>
          <p:cNvSpPr txBox="1">
            <a:spLocks noChangeArrowheads="1"/>
          </p:cNvSpPr>
          <p:nvPr/>
        </p:nvSpPr>
        <p:spPr bwMode="auto">
          <a:xfrm>
            <a:off x="456481" y="1646094"/>
            <a:ext cx="8228160" cy="44443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La </a:t>
            </a:r>
            <a:r>
              <a:rPr lang="en-US" sz="2900" dirty="0" err="1">
                <a:solidFill>
                  <a:srgbClr val="000000"/>
                </a:solidFill>
              </a:rPr>
              <a:t>vieillesse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Mort de Mme Hugo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Député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Sénateur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idole</a:t>
            </a:r>
            <a:r>
              <a:rPr lang="en-US" sz="2900" dirty="0">
                <a:solidFill>
                  <a:srgbClr val="000000"/>
                </a:solidFill>
              </a:rPr>
              <a:t> de la gauche </a:t>
            </a:r>
            <a:r>
              <a:rPr lang="en-US" sz="2900" dirty="0" err="1">
                <a:solidFill>
                  <a:srgbClr val="000000"/>
                </a:solidFill>
              </a:rPr>
              <a:t>républicaine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Mort le 22 </a:t>
            </a:r>
            <a:r>
              <a:rPr lang="en-US" sz="2900" dirty="0" err="1">
                <a:solidFill>
                  <a:srgbClr val="000000"/>
                </a:solidFill>
              </a:rPr>
              <a:t>mai</a:t>
            </a:r>
            <a:r>
              <a:rPr lang="en-US" sz="2900" dirty="0">
                <a:solidFill>
                  <a:srgbClr val="000000"/>
                </a:solidFill>
              </a:rPr>
              <a:t> 1885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 err="1">
                <a:solidFill>
                  <a:srgbClr val="000000"/>
                </a:solidFill>
              </a:rPr>
              <a:t>L</a:t>
            </a:r>
            <a:r>
              <a:rPr lang="en-US" altLang="fr-FR" sz="2900" u="sng" dirty="0" err="1">
                <a:solidFill>
                  <a:srgbClr val="000000"/>
                </a:solidFill>
              </a:rPr>
              <a:t>’</a:t>
            </a:r>
            <a:r>
              <a:rPr lang="en-US" sz="2900" u="sng" dirty="0" err="1">
                <a:solidFill>
                  <a:srgbClr val="000000"/>
                </a:solidFill>
              </a:rPr>
              <a:t>Année</a:t>
            </a:r>
            <a:r>
              <a:rPr lang="en-US" sz="2900" u="sng" dirty="0">
                <a:solidFill>
                  <a:srgbClr val="000000"/>
                </a:solidFill>
              </a:rPr>
              <a:t> terrible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 err="1">
                <a:solidFill>
                  <a:srgbClr val="000000"/>
                </a:solidFill>
              </a:rPr>
              <a:t>L</a:t>
            </a:r>
            <a:r>
              <a:rPr lang="en-US" altLang="fr-FR" sz="2900" u="sng" dirty="0" err="1">
                <a:solidFill>
                  <a:srgbClr val="000000"/>
                </a:solidFill>
              </a:rPr>
              <a:t>’</a:t>
            </a:r>
            <a:r>
              <a:rPr lang="en-US" sz="2900" u="sng" dirty="0" err="1">
                <a:solidFill>
                  <a:srgbClr val="000000"/>
                </a:solidFill>
              </a:rPr>
              <a:t>Art</a:t>
            </a:r>
            <a:r>
              <a:rPr lang="en-US" sz="2900" u="sng" dirty="0">
                <a:solidFill>
                  <a:srgbClr val="000000"/>
                </a:solidFill>
              </a:rPr>
              <a:t> d</a:t>
            </a:r>
            <a:r>
              <a:rPr lang="en-US" altLang="fr-FR" sz="2900" u="sng" dirty="0">
                <a:solidFill>
                  <a:srgbClr val="000000"/>
                </a:solidFill>
              </a:rPr>
              <a:t>’</a:t>
            </a:r>
            <a:r>
              <a:rPr lang="en-US" sz="2900" u="sng" dirty="0">
                <a:solidFill>
                  <a:srgbClr val="000000"/>
                </a:solidFill>
              </a:rPr>
              <a:t>être </a:t>
            </a:r>
            <a:r>
              <a:rPr lang="en-US" sz="2900" u="sng" dirty="0" err="1">
                <a:solidFill>
                  <a:srgbClr val="000000"/>
                </a:solidFill>
              </a:rPr>
              <a:t>grand</a:t>
            </a:r>
            <a:r>
              <a:rPr lang="en-US" altLang="fr-FR" sz="2900" u="sng" dirty="0" err="1">
                <a:solidFill>
                  <a:srgbClr val="000000"/>
                </a:solidFill>
              </a:rPr>
              <a:t>’</a:t>
            </a:r>
            <a:r>
              <a:rPr lang="en-US" sz="2900" u="sng" dirty="0" err="1">
                <a:solidFill>
                  <a:srgbClr val="000000"/>
                </a:solidFill>
              </a:rPr>
              <a:t>père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u="sng" dirty="0" err="1">
                <a:solidFill>
                  <a:srgbClr val="000000"/>
                </a:solidFill>
              </a:rPr>
              <a:t>Quatre-vingt-treize</a:t>
            </a:r>
            <a:endParaRPr lang="en-US" sz="2900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Text Box 1"/>
          <p:cNvSpPr txBox="1">
            <a:spLocks noChangeArrowheads="1"/>
          </p:cNvSpPr>
          <p:nvPr/>
        </p:nvSpPr>
        <p:spPr bwMode="auto">
          <a:xfrm>
            <a:off x="456481" y="1601448"/>
            <a:ext cx="8228160" cy="4533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Le </a:t>
            </a:r>
            <a:r>
              <a:rPr lang="en-US" sz="2900" dirty="0" err="1">
                <a:solidFill>
                  <a:srgbClr val="000000"/>
                </a:solidFill>
              </a:rPr>
              <a:t>génie</a:t>
            </a:r>
            <a:r>
              <a:rPr lang="en-US" sz="2900" dirty="0">
                <a:solidFill>
                  <a:srgbClr val="000000"/>
                </a:solidFill>
              </a:rPr>
              <a:t> de Hugo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tr-TR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Abondance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créatrice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Imaginati</a:t>
            </a:r>
            <a:r>
              <a:rPr lang="tr-TR" sz="2900" dirty="0">
                <a:solidFill>
                  <a:srgbClr val="000000"/>
                </a:solidFill>
              </a:rPr>
              <a:t>o</a:t>
            </a:r>
            <a:r>
              <a:rPr lang="en-US" sz="2900" dirty="0">
                <a:solidFill>
                  <a:srgbClr val="000000"/>
                </a:solidFill>
              </a:rPr>
              <a:t>n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Sensibilité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Orgeuil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Voyant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Vision du monde: </a:t>
            </a:r>
            <a:r>
              <a:rPr lang="en-US" sz="2900" dirty="0" err="1">
                <a:solidFill>
                  <a:srgbClr val="000000"/>
                </a:solidFill>
              </a:rPr>
              <a:t>contrastes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Sublime-grotesque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Anthithèse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ombre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lumière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Crime-innocence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Text Box 1"/>
          <p:cNvSpPr txBox="1">
            <a:spLocks noChangeArrowheads="1"/>
          </p:cNvSpPr>
          <p:nvPr/>
        </p:nvSpPr>
        <p:spPr bwMode="auto">
          <a:xfrm>
            <a:off x="456481" y="1646094"/>
            <a:ext cx="8228160" cy="44443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Mélange des genres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tr-TR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Poète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lyrique</a:t>
            </a:r>
            <a:r>
              <a:rPr lang="en-US" sz="2900" dirty="0">
                <a:solidFill>
                  <a:srgbClr val="000000"/>
                </a:solidFill>
              </a:rPr>
              <a:t> et </a:t>
            </a:r>
            <a:r>
              <a:rPr lang="en-US" sz="2900" dirty="0" err="1">
                <a:solidFill>
                  <a:srgbClr val="000000"/>
                </a:solidFill>
              </a:rPr>
              <a:t>épique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intime-cosmique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tr-TR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Résonances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universelles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Poète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épique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Histoire, </a:t>
            </a:r>
            <a:r>
              <a:rPr lang="en-US" sz="2900" dirty="0" err="1">
                <a:solidFill>
                  <a:srgbClr val="000000"/>
                </a:solidFill>
              </a:rPr>
              <a:t>légende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métaphysique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tr-TR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Merveilleux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païen</a:t>
            </a:r>
            <a:r>
              <a:rPr lang="en-US" sz="2900" dirty="0">
                <a:solidFill>
                  <a:srgbClr val="000000"/>
                </a:solidFill>
              </a:rPr>
              <a:t>  et </a:t>
            </a:r>
            <a:r>
              <a:rPr lang="en-US" sz="2900" dirty="0" err="1">
                <a:solidFill>
                  <a:srgbClr val="000000"/>
                </a:solidFill>
              </a:rPr>
              <a:t>chrétien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Sensations </a:t>
            </a:r>
            <a:r>
              <a:rPr lang="en-US" sz="2900" dirty="0" err="1">
                <a:solidFill>
                  <a:srgbClr val="000000"/>
                </a:solidFill>
              </a:rPr>
              <a:t>visuelles</a:t>
            </a:r>
            <a:endParaRPr lang="en-US" sz="2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555898"/>
            <a:ext cx="8228160" cy="1065712"/>
          </a:xfrm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23863"/>
            <a:ext cx="8228013" cy="6270625"/>
          </a:xfrm>
        </p:spPr>
        <p:txBody>
          <a:bodyPr tIns="25471" anchor="ctr">
            <a:normAutofit/>
          </a:bodyPr>
          <a:lstStyle/>
          <a:p>
            <a:pPr marL="0" indent="0">
              <a:lnSpc>
                <a:spcPct val="83000"/>
              </a:lnSpc>
              <a:buNone/>
            </a:pPr>
            <a:r>
              <a:rPr lang="tr-TR" dirty="0" err="1" smtClean="0">
                <a:latin typeface="Arial" pitchFamily="34" charset="0"/>
                <a:ea typeface="ＭＳ Ｐゴシック" pitchFamily="34" charset="-128"/>
              </a:rPr>
              <a:t>Influence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 de Hugo</a:t>
            </a:r>
          </a:p>
          <a:p>
            <a:pPr marL="0" indent="0">
              <a:lnSpc>
                <a:spcPct val="83000"/>
              </a:lnSpc>
              <a:buNone/>
            </a:pPr>
            <a:endParaRPr lang="tr-TR" dirty="0" smtClean="0">
              <a:latin typeface="Arial" pitchFamily="34" charset="0"/>
              <a:ea typeface="ＭＳ Ｐゴシック" pitchFamily="34" charset="-128"/>
            </a:endParaRPr>
          </a:p>
          <a:p>
            <a:pPr marL="0" indent="0">
              <a:lnSpc>
                <a:spcPct val="83000"/>
              </a:lnSpc>
              <a:buNone/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Descriptions  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					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Balzac</a:t>
            </a:r>
          </a:p>
          <a:p>
            <a:pPr marL="0" indent="0">
              <a:lnSpc>
                <a:spcPct val="83000"/>
              </a:lnSpc>
              <a:buNone/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Visions/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révélation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			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Rimbaud</a:t>
            </a:r>
          </a:p>
          <a:p>
            <a:pPr marL="0" indent="0">
              <a:lnSpc>
                <a:spcPct val="83000"/>
              </a:lnSpc>
              <a:buNone/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Objet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,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sensation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,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idée 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		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Baudelaire</a:t>
            </a:r>
          </a:p>
          <a:p>
            <a:pPr marL="0" indent="0">
              <a:lnSpc>
                <a:spcPct val="83000"/>
              </a:lnSpc>
              <a:buNone/>
            </a:pP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Génie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et travail   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			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Valéry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, Flaubert</a:t>
            </a:r>
          </a:p>
          <a:p>
            <a:pPr marL="0" indent="0">
              <a:lnSpc>
                <a:spcPct val="83000"/>
              </a:lnSpc>
              <a:buNone/>
            </a:pPr>
            <a:endParaRPr lang="tr-TR" dirty="0" smtClean="0">
              <a:latin typeface="Arial" pitchFamily="34" charset="0"/>
              <a:ea typeface="ＭＳ Ｐゴシック" pitchFamily="34" charset="-128"/>
            </a:endParaRPr>
          </a:p>
          <a:p>
            <a:pPr marL="0" indent="0">
              <a:lnSpc>
                <a:spcPct val="83000"/>
              </a:lnSpc>
              <a:buNone/>
            </a:pPr>
            <a:r>
              <a:rPr lang="en-US" altLang="fr-FR" dirty="0" smtClean="0">
                <a:latin typeface="Arial" pitchFamily="34" charset="0"/>
                <a:ea typeface="ＭＳ Ｐゴシック" pitchFamily="34" charset="-128"/>
              </a:rPr>
              <a:t>“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art pour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l</a:t>
            </a:r>
            <a:r>
              <a:rPr lang="en-US" altLang="fr-FR" dirty="0" err="1" smtClean="0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humanité</a:t>
            </a:r>
            <a:r>
              <a:rPr lang="en-US" altLang="fr-FR" dirty="0" smtClean="0">
                <a:latin typeface="Arial" pitchFamily="34" charset="0"/>
                <a:ea typeface="ＭＳ Ｐゴシック" pitchFamily="34" charset="-128"/>
              </a:rPr>
              <a:t>”</a:t>
            </a:r>
            <a:r>
              <a:rPr lang="tr-TR" altLang="ja-JP" dirty="0" smtClean="0">
                <a:latin typeface="Arial" pitchFamily="34" charset="0"/>
                <a:ea typeface="ＭＳ Ｐゴシック" pitchFamily="34" charset="-128"/>
              </a:rPr>
              <a:t>	 		</a:t>
            </a:r>
            <a:r>
              <a:rPr lang="tr-TR" altLang="ja-JP" dirty="0" err="1" smtClean="0">
                <a:latin typeface="Arial" pitchFamily="34" charset="0"/>
                <a:ea typeface="ＭＳ Ｐゴシック" pitchFamily="34" charset="-128"/>
              </a:rPr>
              <a:t>naturalisme</a:t>
            </a:r>
            <a:r>
              <a:rPr lang="tr-TR" altLang="ja-JP" dirty="0" smtClean="0">
                <a:latin typeface="Arial" pitchFamily="34" charset="0"/>
                <a:ea typeface="ＭＳ Ｐゴシック" pitchFamily="34" charset="-128"/>
              </a:rPr>
              <a:t>, Zola, 												</a:t>
            </a:r>
            <a:r>
              <a:rPr lang="tr-TR" altLang="ja-JP" dirty="0" err="1" smtClean="0">
                <a:latin typeface="Arial" pitchFamily="34" charset="0"/>
                <a:ea typeface="ＭＳ Ｐゴシック" pitchFamily="34" charset="-128"/>
              </a:rPr>
              <a:t>unanimisme</a:t>
            </a:r>
            <a:endParaRPr lang="tr-TR" altLang="ja-JP" dirty="0" smtClean="0">
              <a:latin typeface="Arial" pitchFamily="34" charset="0"/>
              <a:ea typeface="ＭＳ Ｐゴシック" pitchFamily="34" charset="-128"/>
            </a:endParaRPr>
          </a:p>
          <a:p>
            <a:pPr marL="0" indent="0">
              <a:lnSpc>
                <a:spcPct val="83000"/>
              </a:lnSpc>
              <a:buNone/>
            </a:pPr>
            <a:endParaRPr lang="tr-TR" dirty="0" smtClean="0">
              <a:latin typeface="Arial" pitchFamily="34" charset="0"/>
              <a:ea typeface="ＭＳ Ｐゴシック" pitchFamily="34" charset="-128"/>
            </a:endParaRPr>
          </a:p>
          <a:p>
            <a:pPr marL="0" indent="0">
              <a:lnSpc>
                <a:spcPct val="83000"/>
              </a:lnSpc>
              <a:buNone/>
            </a:pP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beauté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, art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pur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,  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				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Parnasse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</a:t>
            </a:r>
          </a:p>
          <a:p>
            <a:pPr marL="0" indent="0" algn="ctr">
              <a:lnSpc>
                <a:spcPct val="83000"/>
              </a:lnSpc>
              <a:buNone/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/>
          <p:cNvSpPr txBox="1">
            <a:spLocks noChangeArrowheads="1"/>
          </p:cNvSpPr>
          <p:nvPr/>
        </p:nvSpPr>
        <p:spPr bwMode="auto">
          <a:xfrm>
            <a:off x="456481" y="1646094"/>
            <a:ext cx="8228160" cy="44443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1819, </a:t>
            </a:r>
            <a:r>
              <a:rPr lang="en-US" sz="2900" i="1" dirty="0" err="1">
                <a:solidFill>
                  <a:srgbClr val="000000"/>
                </a:solidFill>
              </a:rPr>
              <a:t>Conservateur</a:t>
            </a:r>
            <a:r>
              <a:rPr lang="en-US" sz="2900" i="1" dirty="0">
                <a:solidFill>
                  <a:srgbClr val="000000"/>
                </a:solidFill>
              </a:rPr>
              <a:t> </a:t>
            </a:r>
            <a:r>
              <a:rPr lang="en-US" sz="2900" i="1" dirty="0" err="1">
                <a:solidFill>
                  <a:srgbClr val="000000"/>
                </a:solidFill>
              </a:rPr>
              <a:t>littéraire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tr-TR" sz="2900" dirty="0">
                <a:solidFill>
                  <a:srgbClr val="000000"/>
                </a:solidFill>
              </a:rPr>
              <a:t>(</a:t>
            </a:r>
            <a:r>
              <a:rPr lang="en-US" sz="2900" dirty="0">
                <a:solidFill>
                  <a:srgbClr val="000000"/>
                </a:solidFill>
              </a:rPr>
              <a:t>avec </a:t>
            </a:r>
            <a:r>
              <a:rPr lang="en-US" sz="2900" dirty="0" err="1">
                <a:solidFill>
                  <a:srgbClr val="000000"/>
                </a:solidFill>
              </a:rPr>
              <a:t>ses</a:t>
            </a:r>
            <a:r>
              <a:rPr lang="en-US" sz="2900" dirty="0">
                <a:solidFill>
                  <a:srgbClr val="000000"/>
                </a:solidFill>
              </a:rPr>
              <a:t> frères</a:t>
            </a:r>
            <a:r>
              <a:rPr lang="tr-TR" sz="2900" dirty="0">
                <a:solidFill>
                  <a:srgbClr val="000000"/>
                </a:solidFill>
              </a:rPr>
              <a:t>)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catholique</a:t>
            </a:r>
            <a:r>
              <a:rPr lang="en-US" sz="2900" dirty="0">
                <a:solidFill>
                  <a:srgbClr val="000000"/>
                </a:solidFill>
              </a:rPr>
              <a:t> et </a:t>
            </a:r>
            <a:r>
              <a:rPr lang="en-US" sz="2900" dirty="0" err="1">
                <a:solidFill>
                  <a:srgbClr val="000000"/>
                </a:solidFill>
              </a:rPr>
              <a:t>monarchiste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fr-FR" sz="2900" dirty="0">
                <a:solidFill>
                  <a:srgbClr val="000000"/>
                </a:solidFill>
              </a:rPr>
              <a:t>“</a:t>
            </a:r>
            <a:r>
              <a:rPr lang="en-US" sz="2900" dirty="0">
                <a:solidFill>
                  <a:srgbClr val="000000"/>
                </a:solidFill>
              </a:rPr>
              <a:t>Le </a:t>
            </a:r>
            <a:r>
              <a:rPr lang="en-US" sz="2900" dirty="0" err="1">
                <a:solidFill>
                  <a:srgbClr val="000000"/>
                </a:solidFill>
              </a:rPr>
              <a:t>Cénacle</a:t>
            </a:r>
            <a:r>
              <a:rPr lang="en-US" altLang="fr-FR" sz="2900" dirty="0">
                <a:solidFill>
                  <a:srgbClr val="000000"/>
                </a:solidFill>
              </a:rPr>
              <a:t>”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761" y="1604328"/>
            <a:ext cx="3468960" cy="45177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414720" y="1751224"/>
            <a:ext cx="4010400" cy="44371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 err="1">
                <a:solidFill>
                  <a:srgbClr val="000000"/>
                </a:solidFill>
              </a:rPr>
              <a:t>Adèle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Foucher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mariage</a:t>
            </a:r>
            <a:r>
              <a:rPr lang="en-US" sz="2900" dirty="0">
                <a:solidFill>
                  <a:srgbClr val="000000"/>
                </a:solidFill>
              </a:rPr>
              <a:t>, 1822 </a:t>
            </a:r>
            <a:r>
              <a:rPr lang="en-US" sz="2900" dirty="0" err="1">
                <a:solidFill>
                  <a:srgbClr val="000000"/>
                </a:solidFill>
              </a:rPr>
              <a:t>quatre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enfants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/>
          <p:cNvSpPr txBox="1">
            <a:spLocks noChangeArrowheads="1"/>
          </p:cNvSpPr>
          <p:nvPr/>
        </p:nvSpPr>
        <p:spPr bwMode="auto">
          <a:xfrm>
            <a:off x="456481" y="1604329"/>
            <a:ext cx="4010400" cy="45191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Premier </a:t>
            </a:r>
            <a:r>
              <a:rPr lang="en-US" sz="2900" dirty="0" err="1">
                <a:solidFill>
                  <a:srgbClr val="000000"/>
                </a:solidFill>
              </a:rPr>
              <a:t>recueil</a:t>
            </a:r>
            <a:r>
              <a:rPr lang="en-US" sz="2900" dirty="0">
                <a:solidFill>
                  <a:srgbClr val="000000"/>
                </a:solidFill>
              </a:rPr>
              <a:t>: </a:t>
            </a:r>
            <a:r>
              <a:rPr lang="en-US" sz="2900" u="sng" dirty="0">
                <a:solidFill>
                  <a:srgbClr val="000000"/>
                </a:solidFill>
              </a:rPr>
              <a:t>Odes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dirty="0" err="1">
                <a:solidFill>
                  <a:srgbClr val="000000"/>
                </a:solidFill>
              </a:rPr>
              <a:t>importante</a:t>
            </a:r>
            <a:r>
              <a:rPr lang="en-US" sz="2900" dirty="0">
                <a:solidFill>
                  <a:srgbClr val="000000"/>
                </a:solidFill>
              </a:rPr>
              <a:t> </a:t>
            </a:r>
            <a:r>
              <a:rPr lang="en-US" sz="2900" dirty="0" err="1">
                <a:solidFill>
                  <a:srgbClr val="000000"/>
                </a:solidFill>
              </a:rPr>
              <a:t>préface</a:t>
            </a:r>
            <a:endParaRPr lang="en-US" sz="2900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1826</a:t>
            </a: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dirty="0">
              <a:solidFill>
                <a:srgbClr val="000000"/>
              </a:solidFill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720" y="1866436"/>
            <a:ext cx="2073600" cy="34318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240" y="1451672"/>
            <a:ext cx="2764800" cy="44011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/>
          <p:cNvSpPr txBox="1">
            <a:spLocks noChangeArrowheads="1"/>
          </p:cNvSpPr>
          <p:nvPr/>
        </p:nvSpPr>
        <p:spPr bwMode="auto">
          <a:xfrm>
            <a:off x="456481" y="1604329"/>
            <a:ext cx="4010400" cy="44371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000000"/>
                </a:solidFill>
              </a:rPr>
              <a:t>Roman: </a:t>
            </a:r>
            <a:r>
              <a:rPr lang="en-US" sz="2900" u="sng" dirty="0">
                <a:solidFill>
                  <a:srgbClr val="000000"/>
                </a:solidFill>
              </a:rPr>
              <a:t>Han </a:t>
            </a:r>
            <a:r>
              <a:rPr lang="en-US" sz="2900" u="sng" dirty="0" err="1">
                <a:solidFill>
                  <a:srgbClr val="000000"/>
                </a:solidFill>
              </a:rPr>
              <a:t>d</a:t>
            </a:r>
            <a:r>
              <a:rPr lang="en-US" altLang="fr-FR" sz="2900" u="sng" dirty="0" err="1">
                <a:solidFill>
                  <a:srgbClr val="000000"/>
                </a:solidFill>
              </a:rPr>
              <a:t>’</a:t>
            </a:r>
            <a:r>
              <a:rPr lang="en-US" sz="2900" u="sng" dirty="0" err="1">
                <a:solidFill>
                  <a:srgbClr val="000000"/>
                </a:solidFill>
              </a:rPr>
              <a:t>Islande</a:t>
            </a:r>
            <a:r>
              <a:rPr lang="en-US" sz="2900" dirty="0">
                <a:solidFill>
                  <a:srgbClr val="000000"/>
                </a:solidFill>
              </a:rPr>
              <a:t>, </a:t>
            </a:r>
            <a:r>
              <a:rPr lang="en-US" sz="2900" u="sng" dirty="0">
                <a:solidFill>
                  <a:srgbClr val="000000"/>
                </a:solidFill>
              </a:rPr>
              <a:t>Bug-</a:t>
            </a:r>
            <a:r>
              <a:rPr lang="en-US" sz="2900" u="sng" dirty="0" err="1">
                <a:solidFill>
                  <a:srgbClr val="000000"/>
                </a:solidFill>
              </a:rPr>
              <a:t>Jargal</a:t>
            </a:r>
            <a:endParaRPr lang="en-US" sz="2900" u="sng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spcAft>
                <a:spcPts val="1293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900" u="sng" dirty="0">
              <a:solidFill>
                <a:srgbClr val="000000"/>
              </a:solidFill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280" y="1386866"/>
            <a:ext cx="3317760" cy="54711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</TotalTime>
  <Words>649</Words>
  <Application>Microsoft Office PowerPoint</Application>
  <PresentationFormat>Ekran Gösterisi (4:3)</PresentationFormat>
  <Paragraphs>194</Paragraphs>
  <Slides>56</Slides>
  <Notes>56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57" baseType="lpstr">
      <vt:lpstr>Kalabalık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istanbul</dc:creator>
  <cp:lastModifiedBy>istanbul</cp:lastModifiedBy>
  <cp:revision>1</cp:revision>
  <dcterms:created xsi:type="dcterms:W3CDTF">2018-09-12T07:23:19Z</dcterms:created>
  <dcterms:modified xsi:type="dcterms:W3CDTF">2018-09-12T07:24:52Z</dcterms:modified>
</cp:coreProperties>
</file>