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9" r:id="rId5"/>
    <p:sldId id="266" r:id="rId6"/>
    <p:sldId id="267" r:id="rId7"/>
    <p:sldId id="265" r:id="rId8"/>
    <p:sldId id="263"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15" autoAdjust="0"/>
  </p:normalViewPr>
  <p:slideViewPr>
    <p:cSldViewPr>
      <p:cViewPr>
        <p:scale>
          <a:sx n="66" d="100"/>
          <a:sy n="66" d="100"/>
        </p:scale>
        <p:origin x="-150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E893450-9818-4E0E-AE68-1B20A34C5945}" type="datetimeFigureOut">
              <a:rPr lang="tr-TR" smtClean="0"/>
              <a:pPr/>
              <a:t>8.04.2019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1AFCC-ADC9-43FC-BACF-F85EF501D4B2}" type="slidenum">
              <a:rPr lang="tr-TR" smtClean="0"/>
              <a:pPr/>
              <a:t>‹#›</a:t>
            </a:fld>
            <a:endParaRPr lang="tr-TR"/>
          </a:p>
        </p:txBody>
      </p:sp>
    </p:spTree>
    <p:extLst>
      <p:ext uri="{BB962C8B-B14F-4D97-AF65-F5344CB8AC3E}">
        <p14:creationId xmlns="" xmlns:p14="http://schemas.microsoft.com/office/powerpoint/2010/main" val="156925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893450-9818-4E0E-AE68-1B20A34C5945}" type="datetimeFigureOut">
              <a:rPr lang="tr-TR" smtClean="0"/>
              <a:pPr/>
              <a:t>8.04.2019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1AFCC-ADC9-43FC-BACF-F85EF501D4B2}" type="slidenum">
              <a:rPr lang="tr-TR" smtClean="0"/>
              <a:pPr/>
              <a:t>‹#›</a:t>
            </a:fld>
            <a:endParaRPr lang="tr-TR"/>
          </a:p>
        </p:txBody>
      </p:sp>
    </p:spTree>
    <p:extLst>
      <p:ext uri="{BB962C8B-B14F-4D97-AF65-F5344CB8AC3E}">
        <p14:creationId xmlns="" xmlns:p14="http://schemas.microsoft.com/office/powerpoint/2010/main" val="279565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893450-9818-4E0E-AE68-1B20A34C5945}" type="datetimeFigureOut">
              <a:rPr lang="tr-TR" smtClean="0"/>
              <a:pPr/>
              <a:t>8.04.2019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1AFCC-ADC9-43FC-BACF-F85EF501D4B2}" type="slidenum">
              <a:rPr lang="tr-TR" smtClean="0"/>
              <a:pPr/>
              <a:t>‹#›</a:t>
            </a:fld>
            <a:endParaRPr lang="tr-TR"/>
          </a:p>
        </p:txBody>
      </p:sp>
    </p:spTree>
    <p:extLst>
      <p:ext uri="{BB962C8B-B14F-4D97-AF65-F5344CB8AC3E}">
        <p14:creationId xmlns="" xmlns:p14="http://schemas.microsoft.com/office/powerpoint/2010/main" val="374626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893450-9818-4E0E-AE68-1B20A34C5945}" type="datetimeFigureOut">
              <a:rPr lang="tr-TR" smtClean="0"/>
              <a:pPr/>
              <a:t>8.04.2019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1AFCC-ADC9-43FC-BACF-F85EF501D4B2}" type="slidenum">
              <a:rPr lang="tr-TR" smtClean="0"/>
              <a:pPr/>
              <a:t>‹#›</a:t>
            </a:fld>
            <a:endParaRPr lang="tr-TR"/>
          </a:p>
        </p:txBody>
      </p:sp>
    </p:spTree>
    <p:extLst>
      <p:ext uri="{BB962C8B-B14F-4D97-AF65-F5344CB8AC3E}">
        <p14:creationId xmlns="" xmlns:p14="http://schemas.microsoft.com/office/powerpoint/2010/main" val="244100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E893450-9818-4E0E-AE68-1B20A34C5945}" type="datetimeFigureOut">
              <a:rPr lang="tr-TR" smtClean="0"/>
              <a:pPr/>
              <a:t>8.04.2019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1AFCC-ADC9-43FC-BACF-F85EF501D4B2}" type="slidenum">
              <a:rPr lang="tr-TR" smtClean="0"/>
              <a:pPr/>
              <a:t>‹#›</a:t>
            </a:fld>
            <a:endParaRPr lang="tr-TR"/>
          </a:p>
        </p:txBody>
      </p:sp>
    </p:spTree>
    <p:extLst>
      <p:ext uri="{BB962C8B-B14F-4D97-AF65-F5344CB8AC3E}">
        <p14:creationId xmlns="" xmlns:p14="http://schemas.microsoft.com/office/powerpoint/2010/main" val="127833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E893450-9818-4E0E-AE68-1B20A34C5945}" type="datetimeFigureOut">
              <a:rPr lang="tr-TR" smtClean="0"/>
              <a:pPr/>
              <a:t>8.04.2019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1AFCC-ADC9-43FC-BACF-F85EF501D4B2}" type="slidenum">
              <a:rPr lang="tr-TR" smtClean="0"/>
              <a:pPr/>
              <a:t>‹#›</a:t>
            </a:fld>
            <a:endParaRPr lang="tr-TR"/>
          </a:p>
        </p:txBody>
      </p:sp>
    </p:spTree>
    <p:extLst>
      <p:ext uri="{BB962C8B-B14F-4D97-AF65-F5344CB8AC3E}">
        <p14:creationId xmlns="" xmlns:p14="http://schemas.microsoft.com/office/powerpoint/2010/main" val="18524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E893450-9818-4E0E-AE68-1B20A34C5945}" type="datetimeFigureOut">
              <a:rPr lang="tr-TR" smtClean="0"/>
              <a:pPr/>
              <a:t>8.04.2019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9A1AFCC-ADC9-43FC-BACF-F85EF501D4B2}" type="slidenum">
              <a:rPr lang="tr-TR" smtClean="0"/>
              <a:pPr/>
              <a:t>‹#›</a:t>
            </a:fld>
            <a:endParaRPr lang="tr-TR"/>
          </a:p>
        </p:txBody>
      </p:sp>
    </p:spTree>
    <p:extLst>
      <p:ext uri="{BB962C8B-B14F-4D97-AF65-F5344CB8AC3E}">
        <p14:creationId xmlns="" xmlns:p14="http://schemas.microsoft.com/office/powerpoint/2010/main" val="382882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E893450-9818-4E0E-AE68-1B20A34C5945}" type="datetimeFigureOut">
              <a:rPr lang="tr-TR" smtClean="0"/>
              <a:pPr/>
              <a:t>8.04.2019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9A1AFCC-ADC9-43FC-BACF-F85EF501D4B2}" type="slidenum">
              <a:rPr lang="tr-TR" smtClean="0"/>
              <a:pPr/>
              <a:t>‹#›</a:t>
            </a:fld>
            <a:endParaRPr lang="tr-TR"/>
          </a:p>
        </p:txBody>
      </p:sp>
    </p:spTree>
    <p:extLst>
      <p:ext uri="{BB962C8B-B14F-4D97-AF65-F5344CB8AC3E}">
        <p14:creationId xmlns="" xmlns:p14="http://schemas.microsoft.com/office/powerpoint/2010/main" val="273019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E893450-9818-4E0E-AE68-1B20A34C5945}" type="datetimeFigureOut">
              <a:rPr lang="tr-TR" smtClean="0"/>
              <a:pPr/>
              <a:t>8.04.2019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9A1AFCC-ADC9-43FC-BACF-F85EF501D4B2}" type="slidenum">
              <a:rPr lang="tr-TR" smtClean="0"/>
              <a:pPr/>
              <a:t>‹#›</a:t>
            </a:fld>
            <a:endParaRPr lang="tr-TR"/>
          </a:p>
        </p:txBody>
      </p:sp>
    </p:spTree>
    <p:extLst>
      <p:ext uri="{BB962C8B-B14F-4D97-AF65-F5344CB8AC3E}">
        <p14:creationId xmlns="" xmlns:p14="http://schemas.microsoft.com/office/powerpoint/2010/main" val="350181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E893450-9818-4E0E-AE68-1B20A34C5945}" type="datetimeFigureOut">
              <a:rPr lang="tr-TR" smtClean="0"/>
              <a:pPr/>
              <a:t>8.04.2019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1AFCC-ADC9-43FC-BACF-F85EF501D4B2}" type="slidenum">
              <a:rPr lang="tr-TR" smtClean="0"/>
              <a:pPr/>
              <a:t>‹#›</a:t>
            </a:fld>
            <a:endParaRPr lang="tr-TR"/>
          </a:p>
        </p:txBody>
      </p:sp>
    </p:spTree>
    <p:extLst>
      <p:ext uri="{BB962C8B-B14F-4D97-AF65-F5344CB8AC3E}">
        <p14:creationId xmlns="" xmlns:p14="http://schemas.microsoft.com/office/powerpoint/2010/main" val="303082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E893450-9818-4E0E-AE68-1B20A34C5945}" type="datetimeFigureOut">
              <a:rPr lang="tr-TR" smtClean="0"/>
              <a:pPr/>
              <a:t>8.04.2019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1AFCC-ADC9-43FC-BACF-F85EF501D4B2}" type="slidenum">
              <a:rPr lang="tr-TR" smtClean="0"/>
              <a:pPr/>
              <a:t>‹#›</a:t>
            </a:fld>
            <a:endParaRPr lang="tr-TR"/>
          </a:p>
        </p:txBody>
      </p:sp>
    </p:spTree>
    <p:extLst>
      <p:ext uri="{BB962C8B-B14F-4D97-AF65-F5344CB8AC3E}">
        <p14:creationId xmlns="" xmlns:p14="http://schemas.microsoft.com/office/powerpoint/2010/main" val="140144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93450-9818-4E0E-AE68-1B20A34C5945}" type="datetimeFigureOut">
              <a:rPr lang="tr-TR" smtClean="0"/>
              <a:pPr/>
              <a:t>8.04.2019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1AFCC-ADC9-43FC-BACF-F85EF501D4B2}" type="slidenum">
              <a:rPr lang="tr-TR" smtClean="0"/>
              <a:pPr/>
              <a:t>‹#›</a:t>
            </a:fld>
            <a:endParaRPr lang="tr-TR"/>
          </a:p>
        </p:txBody>
      </p:sp>
    </p:spTree>
    <p:extLst>
      <p:ext uri="{BB962C8B-B14F-4D97-AF65-F5344CB8AC3E}">
        <p14:creationId xmlns="" xmlns:p14="http://schemas.microsoft.com/office/powerpoint/2010/main" val="220199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91680" y="3356992"/>
            <a:ext cx="5287860" cy="1754326"/>
          </a:xfrm>
          <a:prstGeom prst="rect">
            <a:avLst/>
          </a:prstGeom>
          <a:noFill/>
        </p:spPr>
        <p:txBody>
          <a:bodyPr wrap="square" rtlCol="0">
            <a:spAutoFit/>
          </a:bodyPr>
          <a:lstStyle/>
          <a:p>
            <a:pPr algn="ctr"/>
            <a:r>
              <a:rPr lang="tr-TR" sz="3600" b="1" dirty="0" smtClean="0">
                <a:latin typeface="Arial" pitchFamily="34" charset="0"/>
                <a:cs typeface="Arial" pitchFamily="34" charset="0"/>
              </a:rPr>
              <a:t>ÖRNEK OLAY ANALİZİ</a:t>
            </a:r>
          </a:p>
          <a:p>
            <a:pPr algn="ctr"/>
            <a:r>
              <a:rPr lang="tr-TR" sz="3600" b="1" dirty="0" smtClean="0">
                <a:latin typeface="Arial" pitchFamily="34" charset="0"/>
                <a:cs typeface="Arial" pitchFamily="34" charset="0"/>
              </a:rPr>
              <a:t>Stella </a:t>
            </a:r>
            <a:r>
              <a:rPr lang="tr-TR" sz="3600" b="1" dirty="0" err="1" smtClean="0">
                <a:latin typeface="Arial" pitchFamily="34" charset="0"/>
                <a:cs typeface="Arial" pitchFamily="34" charset="0"/>
              </a:rPr>
              <a:t>Walsh</a:t>
            </a:r>
            <a:r>
              <a:rPr lang="tr-TR" sz="3600" b="1" dirty="0" smtClean="0">
                <a:latin typeface="Arial" pitchFamily="34" charset="0"/>
                <a:cs typeface="Arial" pitchFamily="34" charset="0"/>
              </a:rPr>
              <a:t> </a:t>
            </a:r>
            <a:endParaRPr lang="tr-TR" sz="3600" b="1" dirty="0">
              <a:latin typeface="Arial Narrow" pitchFamily="34" charset="0"/>
            </a:endParaRPr>
          </a:p>
          <a:p>
            <a:pPr algn="ctr"/>
            <a:endParaRPr lang="tr-TR" sz="3600" b="1" dirty="0">
              <a:latin typeface="Arial" pitchFamily="34" charset="0"/>
              <a:cs typeface="Arial" pitchFamily="34" charset="0"/>
            </a:endParaRPr>
          </a:p>
        </p:txBody>
      </p:sp>
      <p:pic>
        <p:nvPicPr>
          <p:cNvPr id="6" name="Resim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386" y="116632"/>
            <a:ext cx="9144000" cy="1686757"/>
          </a:xfrm>
          <a:prstGeom prst="rect">
            <a:avLst/>
          </a:prstGeom>
        </p:spPr>
      </p:pic>
    </p:spTree>
    <p:extLst>
      <p:ext uri="{BB962C8B-B14F-4D97-AF65-F5344CB8AC3E}">
        <p14:creationId xmlns="" xmlns:p14="http://schemas.microsoft.com/office/powerpoint/2010/main" val="400956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8597" y="714356"/>
            <a:ext cx="3429023" cy="3643338"/>
          </a:xfrm>
          <a:prstGeom prst="rect">
            <a:avLst/>
          </a:prstGeom>
        </p:spPr>
      </p:pic>
      <p:sp>
        <p:nvSpPr>
          <p:cNvPr id="3" name="2 Dikdörtgen"/>
          <p:cNvSpPr/>
          <p:nvPr/>
        </p:nvSpPr>
        <p:spPr>
          <a:xfrm>
            <a:off x="4000496" y="571480"/>
            <a:ext cx="4572000" cy="1754326"/>
          </a:xfrm>
          <a:prstGeom prst="rect">
            <a:avLst/>
          </a:prstGeom>
        </p:spPr>
        <p:txBody>
          <a:bodyPr wrap="square">
            <a:spAutoFit/>
          </a:bodyPr>
          <a:lstStyle/>
          <a:p>
            <a:r>
              <a:rPr lang="tr-TR" b="1" dirty="0" err="1" smtClean="0">
                <a:latin typeface="Arial" pitchFamily="34" charset="0"/>
                <a:cs typeface="Arial" pitchFamily="34" charset="0"/>
              </a:rPr>
              <a:t>Walsh</a:t>
            </a:r>
            <a:r>
              <a:rPr lang="tr-TR" b="1" dirty="0" smtClean="0">
                <a:latin typeface="Arial" pitchFamily="34" charset="0"/>
                <a:cs typeface="Arial" pitchFamily="34" charset="0"/>
              </a:rPr>
              <a:t>  3 Nisan 1911'de Polonya’da doğdu. Ailesi üç aylıkken Amerika'ya göç etti. Anne ve babası </a:t>
            </a:r>
            <a:r>
              <a:rPr lang="tr-TR" b="1" dirty="0" err="1" smtClean="0">
                <a:latin typeface="Arial" pitchFamily="34" charset="0"/>
                <a:cs typeface="Arial" pitchFamily="34" charset="0"/>
              </a:rPr>
              <a:t>Julian</a:t>
            </a:r>
            <a:r>
              <a:rPr lang="tr-TR" b="1" dirty="0" smtClean="0">
                <a:latin typeface="Arial" pitchFamily="34" charset="0"/>
                <a:cs typeface="Arial" pitchFamily="34" charset="0"/>
              </a:rPr>
              <a:t> ve Veronika </a:t>
            </a:r>
            <a:r>
              <a:rPr lang="tr-TR" b="1" dirty="0" err="1" smtClean="0">
                <a:latin typeface="Arial" pitchFamily="34" charset="0"/>
                <a:cs typeface="Arial" pitchFamily="34" charset="0"/>
              </a:rPr>
              <a:t>Walsh</a:t>
            </a:r>
            <a:r>
              <a:rPr lang="tr-TR" b="1" dirty="0" smtClean="0">
                <a:latin typeface="Arial" pitchFamily="34" charset="0"/>
                <a:cs typeface="Arial" pitchFamily="34" charset="0"/>
              </a:rPr>
              <a:t>, babasının çelik fabrikası işçisi olarak göreve başladığı Cleveland’a  yerleşti .</a:t>
            </a:r>
            <a:endParaRPr lang="tr-TR" dirty="0"/>
          </a:p>
        </p:txBody>
      </p:sp>
    </p:spTree>
    <p:extLst>
      <p:ext uri="{BB962C8B-B14F-4D97-AF65-F5344CB8AC3E}">
        <p14:creationId xmlns="" xmlns:p14="http://schemas.microsoft.com/office/powerpoint/2010/main" val="618924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7384"/>
            <a:ext cx="9144000" cy="6858000"/>
          </a:xfrm>
          <a:prstGeom prst="rect">
            <a:avLst/>
          </a:prstGeom>
        </p:spPr>
      </p:pic>
    </p:spTree>
    <p:extLst>
      <p:ext uri="{BB962C8B-B14F-4D97-AF65-F5344CB8AC3E}">
        <p14:creationId xmlns="" xmlns:p14="http://schemas.microsoft.com/office/powerpoint/2010/main" val="205800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344" y="2132856"/>
            <a:ext cx="8748464" cy="2585323"/>
          </a:xfrm>
          <a:prstGeom prst="rect">
            <a:avLst/>
          </a:prstGeom>
          <a:noFill/>
        </p:spPr>
        <p:txBody>
          <a:bodyPr wrap="square" rtlCol="0">
            <a:spAutoFit/>
          </a:bodyPr>
          <a:lstStyle/>
          <a:p>
            <a:r>
              <a:rPr lang="tr-TR" b="1" dirty="0">
                <a:latin typeface="Arial" pitchFamily="34" charset="0"/>
                <a:cs typeface="Arial" pitchFamily="34" charset="0"/>
              </a:rPr>
              <a:t>1932 Yaz Olimpiyatlarında </a:t>
            </a:r>
            <a:r>
              <a:rPr lang="tr-TR" b="1" dirty="0" err="1" smtClean="0">
                <a:latin typeface="Arial" pitchFamily="34" charset="0"/>
                <a:cs typeface="Arial" pitchFamily="34" charset="0"/>
              </a:rPr>
              <a:t>Walsh</a:t>
            </a:r>
            <a:r>
              <a:rPr lang="tr-TR" b="1" dirty="0" smtClean="0">
                <a:latin typeface="Arial" pitchFamily="34" charset="0"/>
                <a:cs typeface="Arial" pitchFamily="34" charset="0"/>
              </a:rPr>
              <a:t> </a:t>
            </a:r>
            <a:r>
              <a:rPr lang="tr-TR" b="1" dirty="0">
                <a:latin typeface="Arial" pitchFamily="34" charset="0"/>
                <a:cs typeface="Arial" pitchFamily="34" charset="0"/>
              </a:rPr>
              <a:t>Polonya'yı temsil etti. 100 metre </a:t>
            </a:r>
            <a:r>
              <a:rPr lang="tr-TR" b="1" dirty="0" smtClean="0">
                <a:latin typeface="Arial" pitchFamily="34" charset="0"/>
                <a:cs typeface="Arial" pitchFamily="34" charset="0"/>
              </a:rPr>
              <a:t>yarışların da 11.9 </a:t>
            </a:r>
            <a:r>
              <a:rPr lang="tr-TR" b="1" dirty="0">
                <a:latin typeface="Arial" pitchFamily="34" charset="0"/>
                <a:cs typeface="Arial" pitchFamily="34" charset="0"/>
              </a:rPr>
              <a:t>saniye olan </a:t>
            </a:r>
            <a:r>
              <a:rPr lang="tr-TR" b="1" dirty="0" smtClean="0">
                <a:latin typeface="Arial" pitchFamily="34" charset="0"/>
                <a:cs typeface="Arial" pitchFamily="34" charset="0"/>
              </a:rPr>
              <a:t>dünya</a:t>
            </a:r>
            <a:r>
              <a:rPr lang="tr-TR" b="1" dirty="0">
                <a:latin typeface="Arial" pitchFamily="34" charset="0"/>
                <a:cs typeface="Arial" pitchFamily="34" charset="0"/>
              </a:rPr>
              <a:t> </a:t>
            </a:r>
            <a:r>
              <a:rPr lang="tr-TR" b="1" dirty="0" smtClean="0">
                <a:latin typeface="Arial" pitchFamily="34" charset="0"/>
                <a:cs typeface="Arial" pitchFamily="34" charset="0"/>
              </a:rPr>
              <a:t>rekoruna eşit  bir derece ile  </a:t>
            </a:r>
            <a:r>
              <a:rPr lang="tr-TR" b="1" dirty="0">
                <a:latin typeface="Arial" pitchFamily="34" charset="0"/>
                <a:cs typeface="Arial" pitchFamily="34" charset="0"/>
              </a:rPr>
              <a:t>altın madalya </a:t>
            </a:r>
            <a:r>
              <a:rPr lang="tr-TR" b="1" dirty="0" smtClean="0">
                <a:latin typeface="Arial" pitchFamily="34" charset="0"/>
                <a:cs typeface="Arial" pitchFamily="34" charset="0"/>
              </a:rPr>
              <a:t>kazandı.</a:t>
            </a:r>
          </a:p>
          <a:p>
            <a:endParaRPr lang="tr-TR" b="1" dirty="0">
              <a:latin typeface="Arial" pitchFamily="34" charset="0"/>
              <a:cs typeface="Arial" pitchFamily="34" charset="0"/>
            </a:endParaRPr>
          </a:p>
          <a:p>
            <a:endParaRPr lang="tr-TR" b="1" dirty="0" smtClean="0">
              <a:latin typeface="Arial" pitchFamily="34" charset="0"/>
              <a:cs typeface="Arial" pitchFamily="34" charset="0"/>
            </a:endParaRPr>
          </a:p>
          <a:p>
            <a:r>
              <a:rPr lang="tr-TR" b="1" dirty="0" smtClean="0">
                <a:latin typeface="Arial" pitchFamily="34" charset="0"/>
                <a:cs typeface="Arial" pitchFamily="34" charset="0"/>
              </a:rPr>
              <a:t>Polonya’ya döndükten sonra anında tanınmış bir kişilik haline geldi ve adından sıkça söz ettirdi.</a:t>
            </a:r>
          </a:p>
          <a:p>
            <a:endParaRPr lang="tr-TR" b="1" dirty="0">
              <a:latin typeface="Arial" pitchFamily="34" charset="0"/>
              <a:cs typeface="Arial" pitchFamily="34" charset="0"/>
            </a:endParaRPr>
          </a:p>
          <a:p>
            <a:endParaRPr lang="tr-TR" b="1" dirty="0" smtClean="0">
              <a:latin typeface="Arial" pitchFamily="34" charset="0"/>
              <a:cs typeface="Arial" pitchFamily="34" charset="0"/>
            </a:endParaRPr>
          </a:p>
          <a:p>
            <a:r>
              <a:rPr lang="tr-TR" b="1" dirty="0" smtClean="0">
                <a:latin typeface="Arial" pitchFamily="34" charset="0"/>
                <a:cs typeface="Arial" pitchFamily="34" charset="0"/>
              </a:rPr>
              <a:t>En popüler </a:t>
            </a:r>
            <a:r>
              <a:rPr lang="tr-TR" b="1" dirty="0" err="1" smtClean="0">
                <a:latin typeface="Arial" pitchFamily="34" charset="0"/>
                <a:cs typeface="Arial" pitchFamily="34" charset="0"/>
              </a:rPr>
              <a:t>Polonya’lı</a:t>
            </a:r>
            <a:r>
              <a:rPr lang="tr-TR" b="1" dirty="0" smtClean="0">
                <a:latin typeface="Arial" pitchFamily="34" charset="0"/>
                <a:cs typeface="Arial" pitchFamily="34" charset="0"/>
              </a:rPr>
              <a:t> sporcu seçildi ve bu </a:t>
            </a:r>
            <a:r>
              <a:rPr lang="tr-TR" b="1" dirty="0" err="1" smtClean="0">
                <a:latin typeface="Arial" pitchFamily="34" charset="0"/>
                <a:cs typeface="Arial" pitchFamily="34" charset="0"/>
              </a:rPr>
              <a:t>ünvanını</a:t>
            </a:r>
            <a:r>
              <a:rPr lang="tr-TR" b="1" dirty="0" smtClean="0">
                <a:latin typeface="Arial" pitchFamily="34" charset="0"/>
                <a:cs typeface="Arial" pitchFamily="34" charset="0"/>
              </a:rPr>
              <a:t> 3 yıl korumuştur.</a:t>
            </a:r>
            <a:endParaRPr lang="tr-TR" b="1" dirty="0">
              <a:latin typeface="Arial" pitchFamily="34" charset="0"/>
              <a:cs typeface="Arial" pitchFamily="34" charset="0"/>
            </a:endParaRPr>
          </a:p>
        </p:txBody>
      </p:sp>
    </p:spTree>
    <p:extLst>
      <p:ext uri="{BB962C8B-B14F-4D97-AF65-F5344CB8AC3E}">
        <p14:creationId xmlns="" xmlns:p14="http://schemas.microsoft.com/office/powerpoint/2010/main" val="3157884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9718" y="1484784"/>
            <a:ext cx="8064896" cy="3416320"/>
          </a:xfrm>
          <a:prstGeom prst="rect">
            <a:avLst/>
          </a:prstGeom>
          <a:noFill/>
        </p:spPr>
        <p:txBody>
          <a:bodyPr wrap="square" rtlCol="0">
            <a:spAutoFit/>
          </a:bodyPr>
          <a:lstStyle/>
          <a:p>
            <a:pPr>
              <a:lnSpc>
                <a:spcPct val="150000"/>
              </a:lnSpc>
            </a:pPr>
            <a:r>
              <a:rPr lang="tr-TR" b="1" dirty="0" smtClean="0">
                <a:latin typeface="Arial" pitchFamily="34" charset="0"/>
                <a:cs typeface="Arial" pitchFamily="34" charset="0"/>
              </a:rPr>
              <a:t>1936</a:t>
            </a:r>
            <a:r>
              <a:rPr lang="tr-TR" b="1" i="1" dirty="0" smtClean="0">
                <a:latin typeface="Arial" pitchFamily="34" charset="0"/>
                <a:cs typeface="Arial" pitchFamily="34" charset="0"/>
              </a:rPr>
              <a:t> </a:t>
            </a:r>
            <a:r>
              <a:rPr lang="tr-TR" b="1" dirty="0" smtClean="0">
                <a:latin typeface="Arial" pitchFamily="34" charset="0"/>
                <a:cs typeface="Arial" pitchFamily="34" charset="0"/>
              </a:rPr>
              <a:t>Berlin Olimpiyatları'na </a:t>
            </a:r>
            <a:r>
              <a:rPr lang="tr-TR" b="1" dirty="0">
                <a:latin typeface="Arial" pitchFamily="34" charset="0"/>
                <a:cs typeface="Arial" pitchFamily="34" charset="0"/>
              </a:rPr>
              <a:t>geldiğimizde yine Stella'yı görürüz. Dünya rekorunu elinde bulunduran olimpiyat şampiyonu, yine birinci olmak için yerini almıştır. Bu sefer yarışı 11.7 saniye ile bitirmiştir ancak ABD'li Helen </a:t>
            </a:r>
            <a:r>
              <a:rPr lang="tr-TR" b="1" dirty="0" err="1">
                <a:latin typeface="Arial" pitchFamily="34" charset="0"/>
                <a:cs typeface="Arial" pitchFamily="34" charset="0"/>
              </a:rPr>
              <a:t>Stephens</a:t>
            </a:r>
            <a:r>
              <a:rPr lang="tr-TR" b="1" dirty="0">
                <a:latin typeface="Arial" pitchFamily="34" charset="0"/>
                <a:cs typeface="Arial" pitchFamily="34" charset="0"/>
              </a:rPr>
              <a:t> 11.5'lik süre ile hem birinci olmuş hem de yeni dünya rekorunu eline geçirmiştir</a:t>
            </a:r>
            <a:r>
              <a:rPr lang="tr-TR" b="1" dirty="0" smtClean="0">
                <a:latin typeface="Arial" pitchFamily="34" charset="0"/>
                <a:cs typeface="Arial" pitchFamily="34" charset="0"/>
              </a:rPr>
              <a:t>. </a:t>
            </a:r>
            <a:r>
              <a:rPr lang="tr-TR" b="1" dirty="0">
                <a:latin typeface="Arial" pitchFamily="34" charset="0"/>
                <a:cs typeface="Arial" pitchFamily="34" charset="0"/>
              </a:rPr>
              <a:t>Stella, yeni şampiyon </a:t>
            </a:r>
            <a:r>
              <a:rPr lang="tr-TR" b="1" dirty="0" err="1">
                <a:latin typeface="Arial" pitchFamily="34" charset="0"/>
                <a:cs typeface="Arial" pitchFamily="34" charset="0"/>
              </a:rPr>
              <a:t>Stephens'in</a:t>
            </a:r>
            <a:r>
              <a:rPr lang="tr-TR" b="1" dirty="0">
                <a:latin typeface="Arial" pitchFamily="34" charset="0"/>
                <a:cs typeface="Arial" pitchFamily="34" charset="0"/>
              </a:rPr>
              <a:t> kadın değil erkek olduğunu söylemiş ve yepyeni bir tartışma başlatmıştır. Bunun için test yapılmasını ve madalyasının alınması gerektiğini söylemiştir.</a:t>
            </a:r>
          </a:p>
        </p:txBody>
      </p:sp>
    </p:spTree>
    <p:extLst>
      <p:ext uri="{BB962C8B-B14F-4D97-AF65-F5344CB8AC3E}">
        <p14:creationId xmlns="" xmlns:p14="http://schemas.microsoft.com/office/powerpoint/2010/main" val="66433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772816"/>
            <a:ext cx="8964488" cy="4662815"/>
          </a:xfrm>
          <a:prstGeom prst="rect">
            <a:avLst/>
          </a:prstGeom>
          <a:noFill/>
        </p:spPr>
        <p:txBody>
          <a:bodyPr wrap="square" rtlCol="0">
            <a:spAutoFit/>
          </a:bodyPr>
          <a:lstStyle/>
          <a:p>
            <a:pPr>
              <a:lnSpc>
                <a:spcPct val="150000"/>
              </a:lnSpc>
            </a:pPr>
            <a:r>
              <a:rPr lang="tr-TR" b="1" dirty="0">
                <a:latin typeface="Arial" pitchFamily="34" charset="0"/>
                <a:cs typeface="Arial" pitchFamily="34" charset="0"/>
              </a:rPr>
              <a:t>Stella, sporu bıraktıktan sonra ABD vatandaşı olmuş ve ABD'deki Polonyalı çocukların olimpiyatlarla ilgilenmesini sağlamıştır. 1980 yılında, bir banka soygunu sırasında vurulmuş ve öldürülmüştür. Otopsi sonucunda ise garip bir şey olmuş ve Stella'nın erkek kromozomu taşıdığı görülmüştür. Ancak bu durum, onun kadın olmadığı anlamına gelmiyordu. </a:t>
            </a:r>
            <a:endParaRPr lang="tr-TR" b="1" dirty="0" smtClean="0">
              <a:latin typeface="Arial" pitchFamily="34" charset="0"/>
              <a:cs typeface="Arial" pitchFamily="34" charset="0"/>
            </a:endParaRPr>
          </a:p>
          <a:p>
            <a:pPr>
              <a:lnSpc>
                <a:spcPct val="150000"/>
              </a:lnSpc>
            </a:pPr>
            <a:endParaRPr lang="tr-TR" b="1" dirty="0" smtClean="0">
              <a:latin typeface="Arial" pitchFamily="34" charset="0"/>
              <a:cs typeface="Arial" pitchFamily="34" charset="0"/>
            </a:endParaRPr>
          </a:p>
          <a:p>
            <a:pPr>
              <a:lnSpc>
                <a:spcPct val="150000"/>
              </a:lnSpc>
            </a:pPr>
            <a:r>
              <a:rPr lang="tr-TR" b="1" dirty="0" smtClean="0">
                <a:latin typeface="Arial" pitchFamily="34" charset="0"/>
                <a:cs typeface="Arial" pitchFamily="34" charset="0"/>
              </a:rPr>
              <a:t>Yani </a:t>
            </a:r>
            <a:r>
              <a:rPr lang="tr-TR" b="1" dirty="0">
                <a:latin typeface="Arial" pitchFamily="34" charset="0"/>
                <a:cs typeface="Arial" pitchFamily="34" charset="0"/>
              </a:rPr>
              <a:t>Stella, aslında çift cinsiyetliydi. Daha önceden, erkek olduğunu ileri sürdüğü </a:t>
            </a:r>
            <a:r>
              <a:rPr lang="tr-TR" b="1" dirty="0" err="1">
                <a:latin typeface="Arial" pitchFamily="34" charset="0"/>
                <a:cs typeface="Arial" pitchFamily="34" charset="0"/>
              </a:rPr>
              <a:t>Stephens'i</a:t>
            </a:r>
            <a:r>
              <a:rPr lang="tr-TR" b="1" dirty="0">
                <a:latin typeface="Arial" pitchFamily="34" charset="0"/>
                <a:cs typeface="Arial" pitchFamily="34" charset="0"/>
              </a:rPr>
              <a:t> de, hangi mantıkla suçladığını anlamış olduk</a:t>
            </a:r>
            <a:r>
              <a:rPr lang="tr-TR" b="1" dirty="0" smtClean="0">
                <a:latin typeface="Arial" pitchFamily="34" charset="0"/>
                <a:cs typeface="Arial" pitchFamily="34" charset="0"/>
              </a:rPr>
              <a:t>.</a:t>
            </a:r>
          </a:p>
          <a:p>
            <a:pPr>
              <a:lnSpc>
                <a:spcPct val="150000"/>
              </a:lnSpc>
            </a:pPr>
            <a:r>
              <a:rPr lang="tr-TR" b="1" dirty="0">
                <a:latin typeface="Arial" pitchFamily="34" charset="0"/>
                <a:cs typeface="Arial" pitchFamily="34" charset="0"/>
              </a:rPr>
              <a:t/>
            </a:r>
            <a:br>
              <a:rPr lang="tr-TR" b="1" dirty="0">
                <a:latin typeface="Arial" pitchFamily="34" charset="0"/>
                <a:cs typeface="Arial" pitchFamily="34" charset="0"/>
              </a:rPr>
            </a:br>
            <a:r>
              <a:rPr lang="tr-TR" b="1" dirty="0">
                <a:latin typeface="Arial" pitchFamily="34" charset="0"/>
                <a:cs typeface="Arial" pitchFamily="34" charset="0"/>
              </a:rPr>
              <a:t>Stella, pek çok rekor kırmış ve hem ABD'de hem de Polonya'da efsane olmuş bir atlettir. Ancak tarih, onu rekorlarından çok, bu ilginç olayla hatırlayacak.</a:t>
            </a:r>
          </a:p>
        </p:txBody>
      </p:sp>
    </p:spTree>
    <p:extLst>
      <p:ext uri="{BB962C8B-B14F-4D97-AF65-F5344CB8AC3E}">
        <p14:creationId xmlns="" xmlns:p14="http://schemas.microsoft.com/office/powerpoint/2010/main" val="106095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510013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483768" y="325052"/>
            <a:ext cx="3005951" cy="461665"/>
          </a:xfrm>
          <a:prstGeom prst="rect">
            <a:avLst/>
          </a:prstGeom>
          <a:noFill/>
        </p:spPr>
        <p:txBody>
          <a:bodyPr wrap="none" rtlCol="0">
            <a:spAutoFit/>
          </a:bodyPr>
          <a:lstStyle/>
          <a:p>
            <a:r>
              <a:rPr lang="tr-TR" sz="2400" b="1" dirty="0" smtClean="0">
                <a:latin typeface="Arial" pitchFamily="34" charset="0"/>
                <a:cs typeface="Arial" pitchFamily="34" charset="0"/>
              </a:rPr>
              <a:t>ANALİZ SORULARI</a:t>
            </a:r>
            <a:endParaRPr lang="tr-TR" sz="2400" b="1" dirty="0">
              <a:latin typeface="Arial" pitchFamily="34" charset="0"/>
              <a:cs typeface="Arial" pitchFamily="34" charset="0"/>
            </a:endParaRPr>
          </a:p>
        </p:txBody>
      </p:sp>
      <p:sp>
        <p:nvSpPr>
          <p:cNvPr id="3" name="Metin kutusu 2"/>
          <p:cNvSpPr txBox="1"/>
          <p:nvPr/>
        </p:nvSpPr>
        <p:spPr>
          <a:xfrm>
            <a:off x="323528" y="1412776"/>
            <a:ext cx="8820472" cy="2862322"/>
          </a:xfrm>
          <a:prstGeom prst="rect">
            <a:avLst/>
          </a:prstGeom>
          <a:noFill/>
        </p:spPr>
        <p:txBody>
          <a:bodyPr wrap="square" rtlCol="0">
            <a:spAutoFit/>
          </a:bodyPr>
          <a:lstStyle/>
          <a:p>
            <a:r>
              <a:rPr lang="tr-TR" dirty="0" smtClean="0">
                <a:latin typeface="Arial" pitchFamily="34" charset="0"/>
                <a:cs typeface="Arial" pitchFamily="34" charset="0"/>
              </a:rPr>
              <a:t>1-Sporcunun Dereceleri Geçerli Sayılmalı mı?</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2-Organizasyon Ve Denetim Eksikliği Var mıdır?</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3-Sporcu Hayatta Olsaydı Verilebilecek Olağan Ceza İşlemi Ne Olurdu ?</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4-Bu Olay Olimpiyat Tarihini Ve Saygınlığını Zedelemiş midir?</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1577133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156</Words>
  <Application>Microsoft Office PowerPoint</Application>
  <PresentationFormat>Ekran Gösterisi (4:3)</PresentationFormat>
  <Paragraphs>26</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Ofis Teması</vt:lpstr>
      <vt:lpstr>Slayt 1</vt:lpstr>
      <vt:lpstr>Slayt 2</vt:lpstr>
      <vt:lpstr>Slayt 3</vt:lpstr>
      <vt:lpstr>Slayt 4</vt:lpstr>
      <vt:lpstr>Slayt 5</vt:lpstr>
      <vt:lpstr>Slayt 6</vt:lpstr>
      <vt:lpstr>Slayt 7</vt:lpstr>
      <vt:lpstr>Slayt 8</vt:lpstr>
    </vt:vector>
  </TitlesOfParts>
  <Company>Progressive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hp</cp:lastModifiedBy>
  <cp:revision>28</cp:revision>
  <dcterms:created xsi:type="dcterms:W3CDTF">2017-03-23T11:58:25Z</dcterms:created>
  <dcterms:modified xsi:type="dcterms:W3CDTF">2019-04-08T19:55:47Z</dcterms:modified>
</cp:coreProperties>
</file>