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58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46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24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97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33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82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921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6917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332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89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99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2A11B-8C05-479B-B543-1E42EB621B0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39623-F203-4B85-8D2D-71482A17E5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683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15483"/>
            <a:ext cx="9144000" cy="5118410"/>
          </a:xfrm>
        </p:spPr>
        <p:txBody>
          <a:bodyPr/>
          <a:lstStyle/>
          <a:p>
            <a:pPr algn="l"/>
            <a:r>
              <a:rPr lang="tr-TR" b="1" dirty="0" smtClean="0"/>
              <a:t>Tartışma dersleri</a:t>
            </a:r>
          </a:p>
          <a:p>
            <a:pPr algn="l"/>
            <a:endParaRPr lang="tr-TR" b="1" dirty="0"/>
          </a:p>
          <a:p>
            <a:pPr algn="l"/>
            <a:r>
              <a:rPr lang="tr-TR" dirty="0"/>
              <a:t>Siyaset muhabirliği ve siyaset arasında nasıl bir ilişki vardır? 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Bu konudaki farklı yaklaşımlar nelerdir?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Bu </a:t>
            </a:r>
            <a:r>
              <a:rPr lang="tr-TR" dirty="0"/>
              <a:t>kapsamda muhabirin haber yaparken temel ölçütü ne olmalıdır? </a:t>
            </a:r>
            <a:r>
              <a:rPr lang="tr-TR" b="1" dirty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693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15483"/>
            <a:ext cx="9144000" cy="5118410"/>
          </a:xfrm>
        </p:spPr>
        <p:txBody>
          <a:bodyPr/>
          <a:lstStyle/>
          <a:p>
            <a:pPr algn="l"/>
            <a:endParaRPr lang="tr-TR" dirty="0" smtClean="0"/>
          </a:p>
          <a:p>
            <a:pPr algn="l"/>
            <a:r>
              <a:rPr lang="tr-TR" dirty="0" smtClean="0"/>
              <a:t>Tartışma </a:t>
            </a:r>
            <a:r>
              <a:rPr lang="tr-TR" smtClean="0"/>
              <a:t>ve örnek </a:t>
            </a:r>
            <a:r>
              <a:rPr lang="tr-TR" dirty="0" smtClean="0"/>
              <a:t>haber incelemeleri</a:t>
            </a:r>
            <a:r>
              <a:rPr lang="tr-TR" b="1" dirty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8890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</Words>
  <Application>Microsoft Office PowerPoint</Application>
  <PresentationFormat>Geniş ekran</PresentationFormat>
  <Paragraphs>11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Siyaset Muhabirliği</vt:lpstr>
      <vt:lpstr>Siyaset Muhabirliği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Muhabirliği</dc:title>
  <dc:creator>Windows Kullanıcısı</dc:creator>
  <cp:lastModifiedBy>Windows Kullanıcısı</cp:lastModifiedBy>
  <cp:revision>1</cp:revision>
  <dcterms:created xsi:type="dcterms:W3CDTF">2020-02-12T10:49:23Z</dcterms:created>
  <dcterms:modified xsi:type="dcterms:W3CDTF">2020-02-12T10:50:50Z</dcterms:modified>
</cp:coreProperties>
</file>