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7" r:id="rId2"/>
    <p:sldId id="421" r:id="rId3"/>
    <p:sldId id="425" r:id="rId4"/>
    <p:sldId id="426" r:id="rId5"/>
    <p:sldId id="432" r:id="rId6"/>
    <p:sldId id="431" r:id="rId7"/>
    <p:sldId id="430" r:id="rId8"/>
    <p:sldId id="42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484FFB-9EAF-D74D-961B-2D1E04AE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Örnek İncelemeler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F48B21-78ED-BC4E-8F62-EC41BA2DD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3600" dirty="0"/>
              <a:t>Marka </a:t>
            </a:r>
            <a:r>
              <a:rPr lang="tr-TR" sz="3600" dirty="0" err="1"/>
              <a:t>hikayeleştirme</a:t>
            </a:r>
            <a:r>
              <a:rPr lang="tr-TR" sz="3600" dirty="0"/>
              <a:t> örnekleri</a:t>
            </a:r>
          </a:p>
        </p:txBody>
      </p:sp>
    </p:spTree>
    <p:extLst>
      <p:ext uri="{BB962C8B-B14F-4D97-AF65-F5344CB8AC3E}">
        <p14:creationId xmlns:p14="http://schemas.microsoft.com/office/powerpoint/2010/main" val="116452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25B78D-F97F-5946-BA61-67FF3CA2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Markalaşmada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8ABB79-07FA-2640-8569-44CB77872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Kurumsal liderlik</a:t>
            </a:r>
          </a:p>
          <a:p>
            <a:r>
              <a:rPr lang="tr-TR" dirty="0"/>
              <a:t>Paydaşlarla ilişkiler</a:t>
            </a:r>
          </a:p>
          <a:p>
            <a:r>
              <a:rPr lang="tr-TR" dirty="0"/>
              <a:t>Performans ve itibar</a:t>
            </a:r>
          </a:p>
          <a:p>
            <a:r>
              <a:rPr lang="tr-TR" dirty="0"/>
              <a:t>Değerler</a:t>
            </a:r>
          </a:p>
          <a:p>
            <a:r>
              <a:rPr lang="tr-TR" dirty="0"/>
              <a:t>Kurumsal sorumluluk</a:t>
            </a:r>
          </a:p>
          <a:p>
            <a:r>
              <a:rPr lang="tr-TR" dirty="0"/>
              <a:t>Güven</a:t>
            </a:r>
          </a:p>
        </p:txBody>
      </p:sp>
    </p:spTree>
    <p:extLst>
      <p:ext uri="{BB962C8B-B14F-4D97-AF65-F5344CB8AC3E}">
        <p14:creationId xmlns:p14="http://schemas.microsoft.com/office/powerpoint/2010/main" val="322741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9F2C5B-E72B-2446-958D-8C85F68F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Kişi ve Marka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FE7A23-D63D-FC49-949A-BECEC8EE9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Kişisel markalar</a:t>
            </a:r>
          </a:p>
          <a:p>
            <a:r>
              <a:rPr lang="tr-TR" dirty="0"/>
              <a:t>Kişilik markaları</a:t>
            </a:r>
          </a:p>
          <a:p>
            <a:r>
              <a:rPr lang="tr-TR" dirty="0"/>
              <a:t>Marka kişilikleri </a:t>
            </a:r>
          </a:p>
        </p:txBody>
      </p:sp>
    </p:spTree>
    <p:extLst>
      <p:ext uri="{BB962C8B-B14F-4D97-AF65-F5344CB8AC3E}">
        <p14:creationId xmlns:p14="http://schemas.microsoft.com/office/powerpoint/2010/main" val="320935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A5E1BA-EB4E-3346-A06E-1E6C0B9BF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Sadakati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E62C11-D165-9F48-949F-5E8EA43F7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markadan memnun kalanların aynı markayı tekrar satın alma niyetinin duygusal bir bağlantıya dönüşmesi.</a:t>
            </a:r>
          </a:p>
        </p:txBody>
      </p:sp>
    </p:spTree>
    <p:extLst>
      <p:ext uri="{BB962C8B-B14F-4D97-AF65-F5344CB8AC3E}">
        <p14:creationId xmlns:p14="http://schemas.microsoft.com/office/powerpoint/2010/main" val="1127801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A5E1BA-EB4E-3346-A06E-1E6C0B9BF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Sadakati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E62C11-D165-9F48-949F-5E8EA43F7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Marka sadakati kuşaklararasında farklılık göstermektedir. Araştırmalar X,Y ve Z kuşağının markadan beklentilerinin ve marka sadakatlerinin aynı olmadığını göstermektedir.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466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A5E1BA-EB4E-3346-A06E-1E6C0B9BF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Sınıf Tartışması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E62C11-D165-9F48-949F-5E8EA43F7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Marka Sadakati nasıl sağlanır?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Örnekler Üzerinden Tartışma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3220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A73B4B-A7F8-124A-84D0-A3B873373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Kaynakça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138D87-A83D-5B41-BFA3-8834C719F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/>
              <a:t>Aaker</a:t>
            </a:r>
            <a:r>
              <a:rPr lang="tr-TR" dirty="0"/>
              <a:t>, A. D. (1996). </a:t>
            </a:r>
            <a:r>
              <a:rPr lang="tr-TR" dirty="0" err="1"/>
              <a:t>Building</a:t>
            </a:r>
            <a:r>
              <a:rPr lang="tr-TR" dirty="0"/>
              <a:t>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Brands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Free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 </a:t>
            </a:r>
          </a:p>
          <a:p>
            <a:r>
              <a:rPr lang="tr-TR" dirty="0"/>
              <a:t>TURK PATENT, https://www.turkpatent.gov.tr/TURKPATENT/commonContent/MAbout</a:t>
            </a:r>
          </a:p>
          <a:p>
            <a:r>
              <a:rPr lang="tr-TR" dirty="0"/>
              <a:t>Hankinson, G. (2000). </a:t>
            </a:r>
            <a:r>
              <a:rPr lang="tr-TR" dirty="0" err="1"/>
              <a:t>Brand</a:t>
            </a:r>
            <a:r>
              <a:rPr lang="tr-TR" dirty="0"/>
              <a:t> Management. </a:t>
            </a:r>
            <a:r>
              <a:rPr lang="tr-TR" dirty="0" err="1"/>
              <a:t>Keith</a:t>
            </a:r>
            <a:r>
              <a:rPr lang="tr-TR" dirty="0"/>
              <a:t> </a:t>
            </a:r>
            <a:r>
              <a:rPr lang="tr-TR" dirty="0" err="1"/>
              <a:t>Blois</a:t>
            </a:r>
            <a:r>
              <a:rPr lang="tr-TR" dirty="0"/>
              <a:t> (</a:t>
            </a:r>
            <a:r>
              <a:rPr lang="tr-TR" dirty="0" err="1"/>
              <a:t>Ed</a:t>
            </a:r>
            <a:r>
              <a:rPr lang="tr-TR" dirty="0"/>
              <a:t>). </a:t>
            </a:r>
            <a:r>
              <a:rPr lang="tr-TR" dirty="0" err="1"/>
              <a:t>The</a:t>
            </a:r>
            <a:r>
              <a:rPr lang="tr-TR" dirty="0"/>
              <a:t> Oxford </a:t>
            </a:r>
            <a:r>
              <a:rPr lang="tr-TR" dirty="0" err="1"/>
              <a:t>Textbook</a:t>
            </a:r>
            <a:r>
              <a:rPr lang="tr-TR" dirty="0"/>
              <a:t> of Marketing. Oxford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</a:t>
            </a:r>
          </a:p>
          <a:p>
            <a:r>
              <a:rPr lang="tr-TR" dirty="0"/>
              <a:t>Beckwith, H. (2010). Görünmeyeni Satmak. Ü. Şensoy (Çev.). Optimist. </a:t>
            </a:r>
          </a:p>
          <a:p>
            <a:r>
              <a:rPr lang="tr-TR" dirty="0"/>
              <a:t>Mazur, L. ve Miles, L. (2009). 12 Pazarlama Ustasından Pazarlama Dersleri. Z. </a:t>
            </a:r>
            <a:r>
              <a:rPr lang="tr-TR" dirty="0" err="1"/>
              <a:t>Kökkaya</a:t>
            </a:r>
            <a:r>
              <a:rPr lang="tr-TR" dirty="0"/>
              <a:t> </a:t>
            </a:r>
            <a:r>
              <a:rPr lang="tr-TR" dirty="0" err="1"/>
              <a:t>Chalar</a:t>
            </a:r>
            <a:r>
              <a:rPr lang="tr-TR" dirty="0"/>
              <a:t> (Çev.). </a:t>
            </a:r>
            <a:r>
              <a:rPr lang="tr-TR" dirty="0" err="1"/>
              <a:t>MediaCat</a:t>
            </a:r>
            <a:r>
              <a:rPr lang="tr-TR" dirty="0"/>
              <a:t>.</a:t>
            </a:r>
          </a:p>
          <a:p>
            <a:r>
              <a:rPr lang="tr-TR" dirty="0" err="1"/>
              <a:t>Kotler</a:t>
            </a:r>
            <a:r>
              <a:rPr lang="tr-TR" dirty="0"/>
              <a:t>, P. (2009). </a:t>
            </a:r>
            <a:r>
              <a:rPr lang="tr-TR" dirty="0" err="1"/>
              <a:t>Kotler</a:t>
            </a:r>
            <a:r>
              <a:rPr lang="tr-TR" dirty="0"/>
              <a:t> ve Pazarlama. A.O. Acar (Çev.). </a:t>
            </a:r>
            <a:r>
              <a:rPr lang="tr-TR" dirty="0" err="1"/>
              <a:t>Lifecycle</a:t>
            </a:r>
            <a:r>
              <a:rPr lang="tr-TR" dirty="0"/>
              <a:t> Yayıncılık. </a:t>
            </a:r>
          </a:p>
          <a:p>
            <a:r>
              <a:rPr lang="tr-TR" dirty="0" err="1"/>
              <a:t>Masterson</a:t>
            </a:r>
            <a:r>
              <a:rPr lang="tr-TR" dirty="0"/>
              <a:t>, R. </a:t>
            </a:r>
            <a:r>
              <a:rPr lang="tr-TR" dirty="0" err="1"/>
              <a:t>Phillips</a:t>
            </a:r>
            <a:r>
              <a:rPr lang="tr-TR" dirty="0"/>
              <a:t>, N. ve </a:t>
            </a:r>
            <a:r>
              <a:rPr lang="tr-TR" dirty="0" err="1"/>
              <a:t>Pickton</a:t>
            </a:r>
            <a:r>
              <a:rPr lang="tr-TR" dirty="0"/>
              <a:t>, D. (2017). Marketing. </a:t>
            </a:r>
            <a:r>
              <a:rPr lang="tr-TR" dirty="0" err="1"/>
              <a:t>Sage</a:t>
            </a:r>
            <a:r>
              <a:rPr lang="tr-TR" dirty="0"/>
              <a:t> </a:t>
            </a:r>
          </a:p>
          <a:p>
            <a:r>
              <a:rPr lang="tr-TR" dirty="0"/>
              <a:t>Trout, J. (2008). Pazarlamanın Sihirli Lambası. H. </a:t>
            </a:r>
            <a:r>
              <a:rPr lang="tr-TR" dirty="0" err="1"/>
              <a:t>Tunçel</a:t>
            </a:r>
            <a:r>
              <a:rPr lang="tr-TR" dirty="0"/>
              <a:t> (Çev.). </a:t>
            </a:r>
            <a:r>
              <a:rPr lang="tr-TR" dirty="0" err="1"/>
              <a:t>MediaCat</a:t>
            </a:r>
            <a:r>
              <a:rPr lang="tr-TR" dirty="0"/>
              <a:t>.</a:t>
            </a:r>
          </a:p>
          <a:p>
            <a:r>
              <a:rPr lang="tr-TR" dirty="0" err="1"/>
              <a:t>Gibbons</a:t>
            </a:r>
            <a:r>
              <a:rPr lang="tr-TR" dirty="0"/>
              <a:t>, G. (2014). Markaların Toplumsal Değeri.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 (s. 61-84).</a:t>
            </a:r>
          </a:p>
          <a:p>
            <a:r>
              <a:rPr lang="tr-TR" dirty="0" err="1"/>
              <a:t>Frampton</a:t>
            </a:r>
            <a:r>
              <a:rPr lang="tr-TR" dirty="0"/>
              <a:t>, J. (2014). Markaları Büyük Yapan Nedir?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 (s. 85-98).</a:t>
            </a:r>
          </a:p>
          <a:p>
            <a:r>
              <a:rPr lang="tr-TR" dirty="0"/>
              <a:t>Sülün, S. (2019). Markaların Hikayesi Neden Önemlidir? Harvard Business </a:t>
            </a:r>
            <a:r>
              <a:rPr lang="tr-TR" dirty="0" err="1"/>
              <a:t>Review</a:t>
            </a:r>
            <a:r>
              <a:rPr lang="tr-TR" dirty="0"/>
              <a:t> Türkiye, 6 Şubat 2019, https://</a:t>
            </a:r>
            <a:r>
              <a:rPr lang="tr-TR" dirty="0" err="1"/>
              <a:t>hbrturkiye.com</a:t>
            </a:r>
            <a:r>
              <a:rPr lang="tr-TR" dirty="0"/>
              <a:t>/</a:t>
            </a:r>
            <a:r>
              <a:rPr lang="tr-TR" dirty="0" err="1"/>
              <a:t>blog</a:t>
            </a:r>
            <a:r>
              <a:rPr lang="tr-TR" dirty="0"/>
              <a:t>/</a:t>
            </a:r>
            <a:r>
              <a:rPr lang="tr-TR" dirty="0" err="1"/>
              <a:t>markanin</a:t>
            </a:r>
            <a:r>
              <a:rPr lang="tr-TR" dirty="0"/>
              <a:t>-hikayesi-neden-</a:t>
            </a:r>
            <a:r>
              <a:rPr lang="tr-TR" dirty="0" err="1"/>
              <a:t>onemlidir</a:t>
            </a:r>
            <a:endParaRPr lang="tr-TR" dirty="0"/>
          </a:p>
          <a:p>
            <a:r>
              <a:rPr lang="tr-TR" dirty="0"/>
              <a:t>Mark M. ve </a:t>
            </a:r>
            <a:r>
              <a:rPr lang="tr-TR" dirty="0" err="1"/>
              <a:t>Pearson</a:t>
            </a:r>
            <a:r>
              <a:rPr lang="tr-TR" dirty="0"/>
              <a:t>, C. S. (2001). </a:t>
            </a:r>
            <a:r>
              <a:rPr lang="tr-TR" i="1" dirty="0" err="1"/>
              <a:t>Hero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outlaw</a:t>
            </a:r>
            <a:r>
              <a:rPr lang="tr-TR" i="1" dirty="0"/>
              <a:t>: </a:t>
            </a:r>
            <a:r>
              <a:rPr lang="tr-TR" i="1" dirty="0" err="1"/>
              <a:t>Building</a:t>
            </a:r>
            <a:r>
              <a:rPr lang="tr-TR" i="1" dirty="0"/>
              <a:t> </a:t>
            </a:r>
            <a:r>
              <a:rPr lang="tr-TR" i="1" dirty="0" err="1"/>
              <a:t>extraordinary</a:t>
            </a:r>
            <a:r>
              <a:rPr lang="tr-TR" i="1" dirty="0"/>
              <a:t> </a:t>
            </a:r>
            <a:r>
              <a:rPr lang="tr-TR" i="1" dirty="0" err="1"/>
              <a:t>brands</a:t>
            </a:r>
            <a:r>
              <a:rPr lang="tr-TR" i="1" dirty="0"/>
              <a:t>  </a:t>
            </a:r>
            <a:r>
              <a:rPr lang="tr-TR" i="1" dirty="0" err="1"/>
              <a:t>through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power</a:t>
            </a:r>
            <a:r>
              <a:rPr lang="tr-TR" i="1" dirty="0"/>
              <a:t> of </a:t>
            </a:r>
            <a:r>
              <a:rPr lang="tr-TR" i="1" dirty="0" err="1"/>
              <a:t>archetypes</a:t>
            </a:r>
            <a:r>
              <a:rPr lang="tr-TR" dirty="0"/>
              <a:t>. New York, NY: </a:t>
            </a:r>
            <a:r>
              <a:rPr lang="tr-TR" dirty="0" err="1"/>
              <a:t>McGraw-Hill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1485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EC30F-8889-304C-B860-91E24AF2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38C664-95BF-1B4F-A029-99692E094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 err="1"/>
              <a:t>Ellwood</a:t>
            </a:r>
            <a:r>
              <a:rPr lang="tr-TR" dirty="0"/>
              <a:t>, I. (2014). Marka Stratejisi.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Yayınları. (s. 101-132).</a:t>
            </a:r>
          </a:p>
          <a:p>
            <a:r>
              <a:rPr lang="tr-TR" dirty="0"/>
              <a:t>Smith, S. (2014). Marka Deneyimi.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Yayınları. (s. 133-152).</a:t>
            </a:r>
          </a:p>
          <a:p>
            <a:r>
              <a:rPr lang="tr-TR" dirty="0"/>
              <a:t>Feldwick, P. (2014). Marka İletişimleri.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Yayınları. (s. 173-212).</a:t>
            </a:r>
          </a:p>
          <a:p>
            <a:r>
              <a:rPr lang="tr-TR" dirty="0" err="1"/>
              <a:t>Clifton</a:t>
            </a:r>
            <a:r>
              <a:rPr lang="tr-TR" dirty="0"/>
              <a:t>, R. (2014). Markaların Geleceği.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Yayınları. (s. 349-370). </a:t>
            </a:r>
          </a:p>
          <a:p>
            <a:r>
              <a:rPr lang="tr-TR" dirty="0"/>
              <a:t>Batı, U. (2017). </a:t>
            </a:r>
            <a:r>
              <a:rPr lang="tr-TR" dirty="0" err="1"/>
              <a:t>Markethink</a:t>
            </a:r>
            <a:r>
              <a:rPr lang="tr-TR" dirty="0"/>
              <a:t> Ya da </a:t>
            </a:r>
            <a:r>
              <a:rPr lang="tr-TR" dirty="0" err="1"/>
              <a:t>Farkethink</a:t>
            </a:r>
            <a:r>
              <a:rPr lang="tr-TR" dirty="0"/>
              <a:t>: Deneyimsel Pazarlama ve Duyusal Markalama. Kitap Kulübü.</a:t>
            </a:r>
          </a:p>
          <a:p>
            <a:r>
              <a:rPr lang="tr-TR" dirty="0"/>
              <a:t>Babür Tosun, N. (2014). Marka Yönetimi. Beta Basım. </a:t>
            </a:r>
          </a:p>
          <a:p>
            <a:r>
              <a:rPr lang="tr-TR" dirty="0"/>
              <a:t>Ay, C. ve Yakın, V. (2017). Reklamlarla Marka </a:t>
            </a:r>
            <a:r>
              <a:rPr lang="tr-TR" dirty="0" err="1"/>
              <a:t>Kişiliği</a:t>
            </a:r>
            <a:r>
              <a:rPr lang="tr-TR" dirty="0"/>
              <a:t> </a:t>
            </a:r>
            <a:r>
              <a:rPr lang="tr-TR" dirty="0" err="1"/>
              <a:t>Geliştirmek</a:t>
            </a:r>
            <a:r>
              <a:rPr lang="tr-TR" dirty="0"/>
              <a:t>: Arketipler </a:t>
            </a:r>
            <a:r>
              <a:rPr lang="tr-TR" dirty="0" err="1"/>
              <a:t>Tüketicileri</a:t>
            </a:r>
            <a:r>
              <a:rPr lang="tr-TR" dirty="0"/>
              <a:t> Yakalayabiliyor Mu? </a:t>
            </a:r>
            <a:r>
              <a:rPr lang="tr-TR" dirty="0" err="1"/>
              <a:t>İstanbul</a:t>
            </a:r>
            <a:r>
              <a:rPr lang="tr-TR" dirty="0"/>
              <a:t> </a:t>
            </a:r>
            <a:r>
              <a:rPr lang="tr-TR" dirty="0" err="1"/>
              <a:t>Üniversitesi</a:t>
            </a:r>
            <a:r>
              <a:rPr lang="tr-TR" dirty="0"/>
              <a:t> </a:t>
            </a:r>
            <a:r>
              <a:rPr lang="tr-TR" dirty="0" err="1"/>
              <a:t>İşletme</a:t>
            </a:r>
            <a:r>
              <a:rPr lang="tr-TR" dirty="0"/>
              <a:t> </a:t>
            </a:r>
            <a:r>
              <a:rPr lang="tr-TR" dirty="0" err="1"/>
              <a:t>Fakültesi</a:t>
            </a:r>
            <a:r>
              <a:rPr lang="tr-TR" dirty="0"/>
              <a:t> Dergisi, </a:t>
            </a:r>
            <a:r>
              <a:rPr lang="tr-TR" dirty="0" err="1"/>
              <a:t>Vol</a:t>
            </a:r>
            <a:r>
              <a:rPr lang="tr-TR" dirty="0"/>
              <a:t>/Cilt: 46, No/Sayı:2, </a:t>
            </a:r>
            <a:r>
              <a:rPr lang="tr-TR" dirty="0" err="1"/>
              <a:t>November</a:t>
            </a:r>
            <a:r>
              <a:rPr lang="tr-TR" dirty="0"/>
              <a:t>/Kasım 2017, 161-178.</a:t>
            </a:r>
          </a:p>
          <a:p>
            <a:r>
              <a:rPr lang="tr-TR" dirty="0" err="1"/>
              <a:t>Denençli</a:t>
            </a:r>
            <a:r>
              <a:rPr lang="tr-TR" dirty="0"/>
              <a:t>, S. ve Babür Tosun, N. (2010). Kategori Genişlemesinin Marka Sadakatindeki Rolünün İncelenmesi, </a:t>
            </a:r>
            <a:r>
              <a:rPr lang="tr-TR" dirty="0" err="1"/>
              <a:t>iletişim:araştırmaları</a:t>
            </a:r>
            <a:r>
              <a:rPr lang="tr-TR" dirty="0"/>
              <a:t> Dergisi 8(1), 9-37.</a:t>
            </a:r>
          </a:p>
          <a:p>
            <a:r>
              <a:rPr lang="tr-TR" dirty="0"/>
              <a:t>Kurultay, B. A. (2017). Arketipler: Markaların Yeni Anlam Yaratıcıları, Global Media </a:t>
            </a:r>
            <a:r>
              <a:rPr lang="tr-TR" dirty="0" err="1"/>
              <a:t>Journal</a:t>
            </a:r>
            <a:r>
              <a:rPr lang="tr-TR" dirty="0"/>
              <a:t> TR Edition, 7(14) Bahar/Spring 2017,  35-370.</a:t>
            </a:r>
          </a:p>
          <a:p>
            <a:r>
              <a:rPr lang="tr-TR" dirty="0" err="1"/>
              <a:t>Lindstrom</a:t>
            </a:r>
            <a:r>
              <a:rPr lang="tr-TR" dirty="0"/>
              <a:t>, M. (2006). Duyular ve Markalar. Ü. Şensoy (Çev.). Optimist Yayınları</a:t>
            </a:r>
          </a:p>
          <a:p>
            <a:r>
              <a:rPr lang="tr-TR" dirty="0" err="1"/>
              <a:t>Blackett</a:t>
            </a:r>
            <a:r>
              <a:rPr lang="tr-TR" dirty="0"/>
              <a:t>, T. (2014). Marka Nedir? Rita </a:t>
            </a:r>
            <a:r>
              <a:rPr lang="tr-TR" dirty="0" err="1"/>
              <a:t>Clifton</a:t>
            </a:r>
            <a:r>
              <a:rPr lang="tr-TR" dirty="0"/>
              <a:t> (Ed.). Markalar ve Markalaşma. M. </a:t>
            </a:r>
            <a:r>
              <a:rPr lang="tr-TR" dirty="0" err="1"/>
              <a:t>Çiyan</a:t>
            </a:r>
            <a:r>
              <a:rPr lang="tr-TR" dirty="0"/>
              <a:t> </a:t>
            </a:r>
            <a:r>
              <a:rPr lang="tr-TR" dirty="0" err="1"/>
              <a:t>Şenerdi</a:t>
            </a:r>
            <a:r>
              <a:rPr lang="tr-TR" dirty="0"/>
              <a:t> (Çev.). Türkiye İş Bankası Kültür Yayınları. (s. 19-36).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045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713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Örnek İncelemeler</vt:lpstr>
      <vt:lpstr>Markalaşmada Halkla İlişkiler</vt:lpstr>
      <vt:lpstr>Kişi ve Marka</vt:lpstr>
      <vt:lpstr>Marka Sadakati</vt:lpstr>
      <vt:lpstr>Marka Sadakati</vt:lpstr>
      <vt:lpstr>Sınıf Tartışması</vt:lpstr>
      <vt:lpstr>Kaynakça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94</cp:revision>
  <dcterms:created xsi:type="dcterms:W3CDTF">2020-07-05T09:05:55Z</dcterms:created>
  <dcterms:modified xsi:type="dcterms:W3CDTF">2020-07-10T10:00:15Z</dcterms:modified>
</cp:coreProperties>
</file>