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64" r:id="rId6"/>
    <p:sldId id="265" r:id="rId7"/>
    <p:sldId id="266" r:id="rId8"/>
    <p:sldId id="267" r:id="rId9"/>
    <p:sldId id="262" r:id="rId10"/>
    <p:sldId id="268" r:id="rId11"/>
    <p:sldId id="259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TOPLUMSAL YAPI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7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 toplumları ve tabakalaşma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İslam öncesi</a:t>
            </a:r>
          </a:p>
          <a:p>
            <a:pPr>
              <a:defRPr/>
            </a:pPr>
            <a:r>
              <a:rPr lang="tr-TR" dirty="0"/>
              <a:t>İslamiyet sonrası: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tr-TR" dirty="0"/>
              <a:t>Osmanlı Toplumu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tr-TR" dirty="0"/>
              <a:t>Cumhuriyet dönemi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753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DOĞAN, İsmail, Sosyoloji Kavramlar ve Sorunlar, Ankara, Pegem Akademi Yayınları, 14. Basım 2016, S.133-184</a:t>
            </a:r>
          </a:p>
        </p:txBody>
      </p:sp>
    </p:spTree>
    <p:extLst>
      <p:ext uri="{BB962C8B-B14F-4D97-AF65-F5344CB8AC3E}">
        <p14:creationId xmlns:p14="http://schemas.microsoft.com/office/powerpoint/2010/main" val="2582228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TOPLUMSAL YAPI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 smtClean="0"/>
              <a:t>	Toplumsal </a:t>
            </a:r>
            <a:r>
              <a:rPr lang="tr-TR" dirty="0"/>
              <a:t>Statü, Toplumsal Rol</a:t>
            </a:r>
          </a:p>
          <a:p>
            <a:pPr marL="0" indent="0">
              <a:buNone/>
            </a:pPr>
            <a:r>
              <a:rPr lang="tr-TR" dirty="0"/>
              <a:t>TOPLUMSAL TABAKALAR</a:t>
            </a:r>
          </a:p>
          <a:p>
            <a:pPr marL="0" lvl="0" indent="0">
              <a:buNone/>
            </a:pPr>
            <a:r>
              <a:rPr lang="tr-TR" dirty="0" smtClean="0"/>
              <a:t>	Kölelik</a:t>
            </a:r>
            <a:r>
              <a:rPr lang="tr-TR" dirty="0"/>
              <a:t>, Kast, Feodalite, Toplumsal Sınıflar</a:t>
            </a:r>
          </a:p>
          <a:p>
            <a:pPr marL="0" indent="0">
              <a:buNone/>
            </a:pPr>
            <a:r>
              <a:rPr lang="tr-TR" dirty="0"/>
              <a:t>TOPLUMSAL SINIF TEORİLERİ</a:t>
            </a:r>
          </a:p>
        </p:txBody>
      </p:sp>
    </p:spTree>
    <p:extLst>
      <p:ext uri="{BB962C8B-B14F-4D97-AF65-F5344CB8AC3E}">
        <p14:creationId xmlns:p14="http://schemas.microsoft.com/office/powerpoint/2010/main" val="3460665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TOPLUMSAL YAPI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Toplumsal </a:t>
            </a:r>
            <a:r>
              <a:rPr lang="tr-TR" altLang="tr-TR" dirty="0"/>
              <a:t>Yapının Önemi</a:t>
            </a:r>
          </a:p>
          <a:p>
            <a:pPr>
              <a:defRPr/>
            </a:pPr>
            <a:r>
              <a:rPr lang="tr-TR" altLang="tr-TR" dirty="0"/>
              <a:t>Yapı nedir? </a:t>
            </a:r>
          </a:p>
          <a:p>
            <a:pPr>
              <a:defRPr/>
            </a:pPr>
            <a:r>
              <a:rPr lang="tr-TR" altLang="tr-TR" dirty="0"/>
              <a:t>Temel Öğeler?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Statü-Kilit statü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Rol</a:t>
            </a:r>
          </a:p>
          <a:p>
            <a:pPr marL="0" lv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50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dirty="0"/>
              <a:t>TOPLUMSAL </a:t>
            </a:r>
            <a:r>
              <a:rPr lang="tr-TR" altLang="tr-TR" dirty="0" smtClean="0"/>
              <a:t>TABAKALAR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 smtClean="0"/>
              <a:t>Tabakalaşmayı </a:t>
            </a:r>
            <a:r>
              <a:rPr lang="tr-TR" altLang="tr-TR" dirty="0"/>
              <a:t>doğuran etmenler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/>
              <a:t>Tabakalaşma Çeşitleri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altLang="tr-TR" dirty="0"/>
              <a:t>Kölelik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altLang="tr-TR" dirty="0"/>
              <a:t>Kast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altLang="tr-TR" dirty="0"/>
              <a:t>Feodalite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altLang="tr-TR" dirty="0"/>
              <a:t>Toplumsal Sınıflar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Statü tabakalaşması</a:t>
            </a:r>
          </a:p>
          <a:p>
            <a:pPr marL="0" lv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51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Kölelik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Hukuka ve göreneğe göre bir başkasının malı olan kimse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12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</a:t>
            </a:r>
            <a:r>
              <a:rPr lang="tr-TR" dirty="0" smtClean="0"/>
              <a:t>ast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/>
              <a:t>Tabakalar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 smtClean="0"/>
              <a:t>Rahipler</a:t>
            </a:r>
            <a:endParaRPr lang="tr-TR" altLang="tr-TR" dirty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 smtClean="0"/>
              <a:t>Askerler</a:t>
            </a:r>
            <a:endParaRPr lang="tr-TR" altLang="tr-TR" dirty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 smtClean="0"/>
              <a:t>Tüccar</a:t>
            </a:r>
            <a:r>
              <a:rPr lang="tr-TR" altLang="tr-TR" dirty="0"/>
              <a:t>…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 smtClean="0"/>
              <a:t>İşçi</a:t>
            </a:r>
            <a:r>
              <a:rPr lang="tr-TR" altLang="tr-TR" dirty="0"/>
              <a:t>…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tr-TR" altLang="tr-TR" dirty="0"/>
          </a:p>
          <a:p>
            <a:pPr>
              <a:buBlip>
                <a:blip r:embed="rId2"/>
              </a:buBlip>
              <a:defRPr/>
            </a:pPr>
            <a:r>
              <a:rPr lang="tr-TR" altLang="tr-TR" dirty="0"/>
              <a:t>Paryalar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88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itchFamily="66" charset="0"/>
              </a:rPr>
              <a:t>FEODALİTE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/>
              <a:t>Yapı: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tr-TR" altLang="tr-TR" dirty="0"/>
              <a:t>Aristokrat/Rahipler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tr-TR" altLang="tr-TR" dirty="0"/>
              <a:t>Tüccar/Zanaatkar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tr-TR" altLang="tr-TR" dirty="0"/>
              <a:t>Köylüler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183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Sınıflar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/>
              <a:t>Sınıf ve Toplumsal Sınıf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Açıklık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Yarışmaya dayalıdır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tr-TR" altLang="tr-TR" dirty="0"/>
              <a:t>Eşitsizliği reddeder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6444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TOPLUMSAL SINIF TEORİLERİ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 smtClean="0"/>
              <a:t>Seçkinlerin Dolaşımı Teorisi</a:t>
            </a:r>
          </a:p>
          <a:p>
            <a:r>
              <a:rPr lang="tr-TR" dirty="0" smtClean="0"/>
              <a:t>Kingles Davis- W. Moore: İşlevsel Yarar Teorisi</a:t>
            </a:r>
          </a:p>
          <a:p>
            <a:r>
              <a:rPr lang="tr-TR" dirty="0" smtClean="0"/>
              <a:t>Talcot Parsons: Değer Teorisi</a:t>
            </a:r>
          </a:p>
          <a:p>
            <a:r>
              <a:rPr lang="tr-TR" dirty="0" smtClean="0"/>
              <a:t>Max Weber’de Toplumsal Sınıf</a:t>
            </a:r>
          </a:p>
          <a:p>
            <a:r>
              <a:rPr lang="tr-TR" dirty="0" smtClean="0"/>
              <a:t>Marksist Sınıf Teorisi</a:t>
            </a:r>
          </a:p>
        </p:txBody>
      </p:sp>
    </p:spTree>
    <p:extLst>
      <p:ext uri="{BB962C8B-B14F-4D97-AF65-F5344CB8AC3E}">
        <p14:creationId xmlns:p14="http://schemas.microsoft.com/office/powerpoint/2010/main" val="30180860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130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Wingdings</vt:lpstr>
      <vt:lpstr>Ofis Teması</vt:lpstr>
      <vt:lpstr>TOPLUMSAL YAPI</vt:lpstr>
      <vt:lpstr>TOPLUMSAL YAPI </vt:lpstr>
      <vt:lpstr>TOPLUMSAL YAPI </vt:lpstr>
      <vt:lpstr>TOPLUMSAL TABAKALAR</vt:lpstr>
      <vt:lpstr>Kölelik</vt:lpstr>
      <vt:lpstr>Kast</vt:lpstr>
      <vt:lpstr>FEODALİTE</vt:lpstr>
      <vt:lpstr>Toplumsal Sınıflar</vt:lpstr>
      <vt:lpstr>TOPLUMSAL SINIF TEORİLERİ </vt:lpstr>
      <vt:lpstr>Türk toplumları ve tabakalaşma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xx</dc:creator>
  <cp:lastModifiedBy>ronaldinho424</cp:lastModifiedBy>
  <cp:revision>8</cp:revision>
  <dcterms:created xsi:type="dcterms:W3CDTF">2020-01-08T19:42:14Z</dcterms:created>
  <dcterms:modified xsi:type="dcterms:W3CDTF">2020-01-10T11:28:58Z</dcterms:modified>
</cp:coreProperties>
</file>