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0EAC23-E6D3-9D47-8663-BAD20B661BDB}" type="doc">
      <dgm:prSet loTypeId="urn:microsoft.com/office/officeart/2009/layout/CircleArrow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764BB12-3A29-D643-A6BA-9A6D38ADAA46}">
      <dgm:prSet phldrT="[Metin]"/>
      <dgm:spPr/>
      <dgm:t>
        <a:bodyPr/>
        <a:lstStyle/>
        <a:p>
          <a:r>
            <a:rPr lang="tr-TR" dirty="0"/>
            <a:t>Öğretmenli Etkinlikler </a:t>
          </a:r>
        </a:p>
      </dgm:t>
    </dgm:pt>
    <dgm:pt modelId="{B6BBE6FE-FF34-DF4E-9F27-72C86B93DECE}" type="parTrans" cxnId="{DE08E9FE-ABB5-FC45-97C3-94EBBE219E4E}">
      <dgm:prSet/>
      <dgm:spPr/>
      <dgm:t>
        <a:bodyPr/>
        <a:lstStyle/>
        <a:p>
          <a:endParaRPr lang="tr-TR"/>
        </a:p>
      </dgm:t>
    </dgm:pt>
    <dgm:pt modelId="{60700B80-903E-DA4F-BCEB-1D173B2BAEBE}" type="sibTrans" cxnId="{DE08E9FE-ABB5-FC45-97C3-94EBBE219E4E}">
      <dgm:prSet/>
      <dgm:spPr/>
      <dgm:t>
        <a:bodyPr/>
        <a:lstStyle/>
        <a:p>
          <a:endParaRPr lang="tr-TR"/>
        </a:p>
      </dgm:t>
    </dgm:pt>
    <dgm:pt modelId="{2D468677-82B7-DD45-8845-213B145D6FD5}">
      <dgm:prSet phldrT="[Metin]"/>
      <dgm:spPr/>
      <dgm:t>
        <a:bodyPr/>
        <a:lstStyle/>
        <a:p>
          <a:r>
            <a:rPr lang="tr-TR" dirty="0"/>
            <a:t>Küme ve Küme Çalışmaları </a:t>
          </a:r>
        </a:p>
      </dgm:t>
    </dgm:pt>
    <dgm:pt modelId="{3CE8FA96-A283-5647-A978-309D01E78616}" type="parTrans" cxnId="{8DAAAB11-95FD-D145-905F-558BDBF7C7FE}">
      <dgm:prSet/>
      <dgm:spPr/>
      <dgm:t>
        <a:bodyPr/>
        <a:lstStyle/>
        <a:p>
          <a:endParaRPr lang="tr-TR"/>
        </a:p>
      </dgm:t>
    </dgm:pt>
    <dgm:pt modelId="{3BE6DEE1-4B27-194E-B1D8-F6DA0ED9BA56}" type="sibTrans" cxnId="{8DAAAB11-95FD-D145-905F-558BDBF7C7FE}">
      <dgm:prSet/>
      <dgm:spPr/>
      <dgm:t>
        <a:bodyPr/>
        <a:lstStyle/>
        <a:p>
          <a:endParaRPr lang="tr-TR"/>
        </a:p>
      </dgm:t>
    </dgm:pt>
    <dgm:pt modelId="{754A3905-EAAE-6B47-A631-F951F12D80C5}">
      <dgm:prSet/>
      <dgm:spPr/>
      <dgm:t>
        <a:bodyPr/>
        <a:lstStyle/>
        <a:p>
          <a:r>
            <a:rPr lang="tr-TR" dirty="0"/>
            <a:t>Öğretmensiz Etkinlikler</a:t>
          </a:r>
        </a:p>
      </dgm:t>
    </dgm:pt>
    <dgm:pt modelId="{0577EAE4-E80E-9E46-AC04-6E406CF5135E}" type="parTrans" cxnId="{F2961946-3EE8-1E44-AAD4-B845E2AAEAE9}">
      <dgm:prSet/>
      <dgm:spPr/>
      <dgm:t>
        <a:bodyPr/>
        <a:lstStyle/>
        <a:p>
          <a:endParaRPr lang="tr-TR"/>
        </a:p>
      </dgm:t>
    </dgm:pt>
    <dgm:pt modelId="{E0C35CA0-3A02-364E-9BAC-834343ADE0C8}" type="sibTrans" cxnId="{F2961946-3EE8-1E44-AAD4-B845E2AAEAE9}">
      <dgm:prSet/>
      <dgm:spPr/>
      <dgm:t>
        <a:bodyPr/>
        <a:lstStyle/>
        <a:p>
          <a:endParaRPr lang="tr-TR"/>
        </a:p>
      </dgm:t>
    </dgm:pt>
    <dgm:pt modelId="{8BC454E7-E138-8648-98F1-6D6906E6F48B}">
      <dgm:prSet/>
      <dgm:spPr/>
      <dgm:t>
        <a:bodyPr/>
        <a:lstStyle/>
        <a:p>
          <a:r>
            <a:rPr lang="tr-TR" dirty="0"/>
            <a:t>Gruplarla Çalışmalar </a:t>
          </a:r>
        </a:p>
      </dgm:t>
    </dgm:pt>
    <dgm:pt modelId="{801C86CD-4F6F-D841-893F-599D9ACCC63E}" type="parTrans" cxnId="{E7555DF8-4F87-4B48-81D5-822DF7A50516}">
      <dgm:prSet/>
      <dgm:spPr/>
      <dgm:t>
        <a:bodyPr/>
        <a:lstStyle/>
        <a:p>
          <a:endParaRPr lang="tr-TR"/>
        </a:p>
      </dgm:t>
    </dgm:pt>
    <dgm:pt modelId="{87FBC92B-F8E4-5A4A-A4C7-463512623824}" type="sibTrans" cxnId="{E7555DF8-4F87-4B48-81D5-822DF7A50516}">
      <dgm:prSet/>
      <dgm:spPr/>
      <dgm:t>
        <a:bodyPr/>
        <a:lstStyle/>
        <a:p>
          <a:endParaRPr lang="tr-TR"/>
        </a:p>
      </dgm:t>
    </dgm:pt>
    <dgm:pt modelId="{30AE32B7-DDD2-2F4F-8CF0-BD1E33D87012}" type="pres">
      <dgm:prSet presAssocID="{670EAC23-E6D3-9D47-8663-BAD20B661BD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5AB7D8B-F9B2-1749-94D9-B25BB8C4C394}" type="pres">
      <dgm:prSet presAssocID="{A764BB12-3A29-D643-A6BA-9A6D38ADAA46}" presName="Accent1" presStyleCnt="0"/>
      <dgm:spPr/>
    </dgm:pt>
    <dgm:pt modelId="{D8EA87CA-219C-9A4D-9944-59A0C3CA1B4F}" type="pres">
      <dgm:prSet presAssocID="{A764BB12-3A29-D643-A6BA-9A6D38ADAA46}" presName="Accent" presStyleLbl="node1" presStyleIdx="0" presStyleCnt="4"/>
      <dgm:spPr/>
    </dgm:pt>
    <dgm:pt modelId="{8FA91BBE-A601-E944-9B63-D498417E0B59}" type="pres">
      <dgm:prSet presAssocID="{A764BB12-3A29-D643-A6BA-9A6D38ADAA46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</dgm:pt>
    <dgm:pt modelId="{390B924F-5E4C-4B4C-9F1B-18FE07ABC563}" type="pres">
      <dgm:prSet presAssocID="{754A3905-EAAE-6B47-A631-F951F12D80C5}" presName="Accent2" presStyleCnt="0"/>
      <dgm:spPr/>
    </dgm:pt>
    <dgm:pt modelId="{20E81C06-1D22-DF41-9CFC-B05E943C8DB6}" type="pres">
      <dgm:prSet presAssocID="{754A3905-EAAE-6B47-A631-F951F12D80C5}" presName="Accent" presStyleLbl="node1" presStyleIdx="1" presStyleCnt="4"/>
      <dgm:spPr/>
    </dgm:pt>
    <dgm:pt modelId="{6FB7D5DC-F646-7A45-82B7-2B0AE03CC5FD}" type="pres">
      <dgm:prSet presAssocID="{754A3905-EAAE-6B47-A631-F951F12D80C5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</dgm:pt>
    <dgm:pt modelId="{31FB24F7-39BC-524C-A242-F1B73C349331}" type="pres">
      <dgm:prSet presAssocID="{8BC454E7-E138-8648-98F1-6D6906E6F48B}" presName="Accent3" presStyleCnt="0"/>
      <dgm:spPr/>
    </dgm:pt>
    <dgm:pt modelId="{D4A0572C-694B-684A-A773-ACA3891FCD54}" type="pres">
      <dgm:prSet presAssocID="{8BC454E7-E138-8648-98F1-6D6906E6F48B}" presName="Accent" presStyleLbl="node1" presStyleIdx="2" presStyleCnt="4"/>
      <dgm:spPr/>
    </dgm:pt>
    <dgm:pt modelId="{4E85FF63-7181-CB49-BEC6-AF5AEB81CC74}" type="pres">
      <dgm:prSet presAssocID="{8BC454E7-E138-8648-98F1-6D6906E6F48B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</dgm:pt>
    <dgm:pt modelId="{8E67CA0C-A52D-8A42-AC1E-90A7347C0AC4}" type="pres">
      <dgm:prSet presAssocID="{2D468677-82B7-DD45-8845-213B145D6FD5}" presName="Accent4" presStyleCnt="0"/>
      <dgm:spPr/>
    </dgm:pt>
    <dgm:pt modelId="{FA261D22-26B2-A943-BFB7-5CD0E7AEB613}" type="pres">
      <dgm:prSet presAssocID="{2D468677-82B7-DD45-8845-213B145D6FD5}" presName="Accent" presStyleLbl="node1" presStyleIdx="3" presStyleCnt="4"/>
      <dgm:spPr/>
    </dgm:pt>
    <dgm:pt modelId="{4E82BC9D-7338-C942-AE16-908625C26233}" type="pres">
      <dgm:prSet presAssocID="{2D468677-82B7-DD45-8845-213B145D6FD5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8DAAAB11-95FD-D145-905F-558BDBF7C7FE}" srcId="{670EAC23-E6D3-9D47-8663-BAD20B661BDB}" destId="{2D468677-82B7-DD45-8845-213B145D6FD5}" srcOrd="3" destOrd="0" parTransId="{3CE8FA96-A283-5647-A978-309D01E78616}" sibTransId="{3BE6DEE1-4B27-194E-B1D8-F6DA0ED9BA56}"/>
    <dgm:cxn modelId="{F2961946-3EE8-1E44-AAD4-B845E2AAEAE9}" srcId="{670EAC23-E6D3-9D47-8663-BAD20B661BDB}" destId="{754A3905-EAAE-6B47-A631-F951F12D80C5}" srcOrd="1" destOrd="0" parTransId="{0577EAE4-E80E-9E46-AC04-6E406CF5135E}" sibTransId="{E0C35CA0-3A02-364E-9BAC-834343ADE0C8}"/>
    <dgm:cxn modelId="{06562F70-31D3-0A46-907B-E34264A973DC}" type="presOf" srcId="{A764BB12-3A29-D643-A6BA-9A6D38ADAA46}" destId="{8FA91BBE-A601-E944-9B63-D498417E0B59}" srcOrd="0" destOrd="0" presId="urn:microsoft.com/office/officeart/2009/layout/CircleArrowProcess"/>
    <dgm:cxn modelId="{EED71483-CA80-0D44-B610-537D3319D2AD}" type="presOf" srcId="{2D468677-82B7-DD45-8845-213B145D6FD5}" destId="{4E82BC9D-7338-C942-AE16-908625C26233}" srcOrd="0" destOrd="0" presId="urn:microsoft.com/office/officeart/2009/layout/CircleArrowProcess"/>
    <dgm:cxn modelId="{631D36A2-E79C-7348-8561-ECEF11137F88}" type="presOf" srcId="{754A3905-EAAE-6B47-A631-F951F12D80C5}" destId="{6FB7D5DC-F646-7A45-82B7-2B0AE03CC5FD}" srcOrd="0" destOrd="0" presId="urn:microsoft.com/office/officeart/2009/layout/CircleArrowProcess"/>
    <dgm:cxn modelId="{19B6C4F7-9DC4-E54C-B817-F1CB17613EA8}" type="presOf" srcId="{670EAC23-E6D3-9D47-8663-BAD20B661BDB}" destId="{30AE32B7-DDD2-2F4F-8CF0-BD1E33D87012}" srcOrd="0" destOrd="0" presId="urn:microsoft.com/office/officeart/2009/layout/CircleArrowProcess"/>
    <dgm:cxn modelId="{E7555DF8-4F87-4B48-81D5-822DF7A50516}" srcId="{670EAC23-E6D3-9D47-8663-BAD20B661BDB}" destId="{8BC454E7-E138-8648-98F1-6D6906E6F48B}" srcOrd="2" destOrd="0" parTransId="{801C86CD-4F6F-D841-893F-599D9ACCC63E}" sibTransId="{87FBC92B-F8E4-5A4A-A4C7-463512623824}"/>
    <dgm:cxn modelId="{78F8D0FA-3BB8-3749-92C4-340F923C3488}" type="presOf" srcId="{8BC454E7-E138-8648-98F1-6D6906E6F48B}" destId="{4E85FF63-7181-CB49-BEC6-AF5AEB81CC74}" srcOrd="0" destOrd="0" presId="urn:microsoft.com/office/officeart/2009/layout/CircleArrowProcess"/>
    <dgm:cxn modelId="{DE08E9FE-ABB5-FC45-97C3-94EBBE219E4E}" srcId="{670EAC23-E6D3-9D47-8663-BAD20B661BDB}" destId="{A764BB12-3A29-D643-A6BA-9A6D38ADAA46}" srcOrd="0" destOrd="0" parTransId="{B6BBE6FE-FF34-DF4E-9F27-72C86B93DECE}" sibTransId="{60700B80-903E-DA4F-BCEB-1D173B2BAEBE}"/>
    <dgm:cxn modelId="{A2208A7E-C304-4F4E-8C00-830057B3FABB}" type="presParOf" srcId="{30AE32B7-DDD2-2F4F-8CF0-BD1E33D87012}" destId="{45AB7D8B-F9B2-1749-94D9-B25BB8C4C394}" srcOrd="0" destOrd="0" presId="urn:microsoft.com/office/officeart/2009/layout/CircleArrowProcess"/>
    <dgm:cxn modelId="{049F6E0E-56FE-8E4D-AD03-DE9CFF90D32A}" type="presParOf" srcId="{45AB7D8B-F9B2-1749-94D9-B25BB8C4C394}" destId="{D8EA87CA-219C-9A4D-9944-59A0C3CA1B4F}" srcOrd="0" destOrd="0" presId="urn:microsoft.com/office/officeart/2009/layout/CircleArrowProcess"/>
    <dgm:cxn modelId="{1A6FB477-AE24-7244-90B9-191A10F24BE7}" type="presParOf" srcId="{30AE32B7-DDD2-2F4F-8CF0-BD1E33D87012}" destId="{8FA91BBE-A601-E944-9B63-D498417E0B59}" srcOrd="1" destOrd="0" presId="urn:microsoft.com/office/officeart/2009/layout/CircleArrowProcess"/>
    <dgm:cxn modelId="{C20F2CF9-042A-9142-80E6-473B62841744}" type="presParOf" srcId="{30AE32B7-DDD2-2F4F-8CF0-BD1E33D87012}" destId="{390B924F-5E4C-4B4C-9F1B-18FE07ABC563}" srcOrd="2" destOrd="0" presId="urn:microsoft.com/office/officeart/2009/layout/CircleArrowProcess"/>
    <dgm:cxn modelId="{B988D2E5-BA76-4040-B3D5-CEB7701010BE}" type="presParOf" srcId="{390B924F-5E4C-4B4C-9F1B-18FE07ABC563}" destId="{20E81C06-1D22-DF41-9CFC-B05E943C8DB6}" srcOrd="0" destOrd="0" presId="urn:microsoft.com/office/officeart/2009/layout/CircleArrowProcess"/>
    <dgm:cxn modelId="{61957C8D-E05A-4E4F-BC0F-1447A7542A3A}" type="presParOf" srcId="{30AE32B7-DDD2-2F4F-8CF0-BD1E33D87012}" destId="{6FB7D5DC-F646-7A45-82B7-2B0AE03CC5FD}" srcOrd="3" destOrd="0" presId="urn:microsoft.com/office/officeart/2009/layout/CircleArrowProcess"/>
    <dgm:cxn modelId="{521919B2-A41A-4B44-885F-278902B760CF}" type="presParOf" srcId="{30AE32B7-DDD2-2F4F-8CF0-BD1E33D87012}" destId="{31FB24F7-39BC-524C-A242-F1B73C349331}" srcOrd="4" destOrd="0" presId="urn:microsoft.com/office/officeart/2009/layout/CircleArrowProcess"/>
    <dgm:cxn modelId="{3B493A2D-F63A-5F40-A758-8F8AA8EEFFAD}" type="presParOf" srcId="{31FB24F7-39BC-524C-A242-F1B73C349331}" destId="{D4A0572C-694B-684A-A773-ACA3891FCD54}" srcOrd="0" destOrd="0" presId="urn:microsoft.com/office/officeart/2009/layout/CircleArrowProcess"/>
    <dgm:cxn modelId="{9181AC86-2C47-1B45-8EFC-8120473B2E2A}" type="presParOf" srcId="{30AE32B7-DDD2-2F4F-8CF0-BD1E33D87012}" destId="{4E85FF63-7181-CB49-BEC6-AF5AEB81CC74}" srcOrd="5" destOrd="0" presId="urn:microsoft.com/office/officeart/2009/layout/CircleArrowProcess"/>
    <dgm:cxn modelId="{71A46B33-C462-D04A-889A-D403DD30092F}" type="presParOf" srcId="{30AE32B7-DDD2-2F4F-8CF0-BD1E33D87012}" destId="{8E67CA0C-A52D-8A42-AC1E-90A7347C0AC4}" srcOrd="6" destOrd="0" presId="urn:microsoft.com/office/officeart/2009/layout/CircleArrowProcess"/>
    <dgm:cxn modelId="{0B858122-328C-904F-8F11-26D7DEB03B19}" type="presParOf" srcId="{8E67CA0C-A52D-8A42-AC1E-90A7347C0AC4}" destId="{FA261D22-26B2-A943-BFB7-5CD0E7AEB613}" srcOrd="0" destOrd="0" presId="urn:microsoft.com/office/officeart/2009/layout/CircleArrowProcess"/>
    <dgm:cxn modelId="{8CB7C973-4C1C-CC43-B858-CABA86DB2D63}" type="presParOf" srcId="{30AE32B7-DDD2-2F4F-8CF0-BD1E33D87012}" destId="{4E82BC9D-7338-C942-AE16-908625C26233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D5DA8D-F8BC-9C44-B1DF-2869B0344D29}" type="doc">
      <dgm:prSet loTypeId="urn:microsoft.com/office/officeart/2008/layout/RadialCluster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D13A20D-AF35-EF49-9ED6-1EAEE084BA67}">
      <dgm:prSet phldrT="[Metin]"/>
      <dgm:spPr/>
      <dgm:t>
        <a:bodyPr/>
        <a:lstStyle/>
        <a:p>
          <a:r>
            <a:rPr lang="tr-TR" dirty="0"/>
            <a:t>Öğrencilerin kendi kendine yaptıkları etkinlikler</a:t>
          </a:r>
        </a:p>
      </dgm:t>
    </dgm:pt>
    <dgm:pt modelId="{A85A2CCB-EE6B-D04D-97E8-E85C39088749}" type="parTrans" cxnId="{F890BF9E-5F64-604F-8179-FF2FFEB01C4B}">
      <dgm:prSet/>
      <dgm:spPr/>
      <dgm:t>
        <a:bodyPr/>
        <a:lstStyle/>
        <a:p>
          <a:endParaRPr lang="tr-TR"/>
        </a:p>
      </dgm:t>
    </dgm:pt>
    <dgm:pt modelId="{02724087-285D-A64E-B975-53FFA0CD729E}" type="sibTrans" cxnId="{F890BF9E-5F64-604F-8179-FF2FFEB01C4B}">
      <dgm:prSet/>
      <dgm:spPr/>
      <dgm:t>
        <a:bodyPr/>
        <a:lstStyle/>
        <a:p>
          <a:endParaRPr lang="tr-TR"/>
        </a:p>
      </dgm:t>
    </dgm:pt>
    <dgm:pt modelId="{C2949BC6-3E15-6544-A83F-EE72D518F6C9}">
      <dgm:prSet phldrT="[Metin]"/>
      <dgm:spPr/>
      <dgm:t>
        <a:bodyPr/>
        <a:lstStyle/>
        <a:p>
          <a:r>
            <a:rPr lang="tr-TR" dirty="0"/>
            <a:t>Öğretmenin Yönetiminde Yapılan Etkinlikler</a:t>
          </a:r>
        </a:p>
      </dgm:t>
    </dgm:pt>
    <dgm:pt modelId="{B78D04A6-78CE-B240-B5B5-A27EE6B5A9AC}" type="parTrans" cxnId="{56D6A2CB-86DE-0542-9179-6301BC38E2AC}">
      <dgm:prSet/>
      <dgm:spPr/>
      <dgm:t>
        <a:bodyPr/>
        <a:lstStyle/>
        <a:p>
          <a:endParaRPr lang="tr-TR"/>
        </a:p>
      </dgm:t>
    </dgm:pt>
    <dgm:pt modelId="{B155E74B-7AEC-2349-9E90-23DB3E26B834}" type="sibTrans" cxnId="{56D6A2CB-86DE-0542-9179-6301BC38E2AC}">
      <dgm:prSet/>
      <dgm:spPr/>
      <dgm:t>
        <a:bodyPr/>
        <a:lstStyle/>
        <a:p>
          <a:endParaRPr lang="tr-TR"/>
        </a:p>
      </dgm:t>
    </dgm:pt>
    <dgm:pt modelId="{7FFED24C-0DE3-9D4A-AF99-9D20D9096F14}">
      <dgm:prSet phldrT="[Metin]"/>
      <dgm:spPr/>
      <dgm:t>
        <a:bodyPr/>
        <a:lstStyle/>
        <a:p>
          <a:r>
            <a:rPr lang="tr-TR" dirty="0"/>
            <a:t>Birleştirilmiş SINIF</a:t>
          </a:r>
        </a:p>
      </dgm:t>
    </dgm:pt>
    <dgm:pt modelId="{448FCD5D-B7A3-F04C-8256-B6749A7EE728}" type="sibTrans" cxnId="{8B0DAC81-EF4C-E141-8ECE-4722DB384291}">
      <dgm:prSet/>
      <dgm:spPr/>
      <dgm:t>
        <a:bodyPr/>
        <a:lstStyle/>
        <a:p>
          <a:endParaRPr lang="tr-TR"/>
        </a:p>
      </dgm:t>
    </dgm:pt>
    <dgm:pt modelId="{FC2B749C-4533-F04F-B38A-69C196124E21}" type="parTrans" cxnId="{8B0DAC81-EF4C-E141-8ECE-4722DB384291}">
      <dgm:prSet/>
      <dgm:spPr/>
      <dgm:t>
        <a:bodyPr/>
        <a:lstStyle/>
        <a:p>
          <a:endParaRPr lang="tr-TR"/>
        </a:p>
      </dgm:t>
    </dgm:pt>
    <dgm:pt modelId="{9DBE8B5F-7E5D-FC45-8148-3B8F94A25786}">
      <dgm:prSet phldrT="[Metin]"/>
      <dgm:spPr/>
      <dgm:t>
        <a:bodyPr/>
        <a:lstStyle/>
        <a:p>
          <a:r>
            <a:rPr lang="tr-TR" dirty="0"/>
            <a:t>Sınıftaki Öğretim</a:t>
          </a:r>
        </a:p>
      </dgm:t>
    </dgm:pt>
    <dgm:pt modelId="{89CE38E0-25E6-0E41-8407-C91A99C0A632}" type="sibTrans" cxnId="{17705E7D-6EB8-6040-B174-13AFAAF854A4}">
      <dgm:prSet/>
      <dgm:spPr/>
      <dgm:t>
        <a:bodyPr/>
        <a:lstStyle/>
        <a:p>
          <a:endParaRPr lang="tr-TR"/>
        </a:p>
      </dgm:t>
    </dgm:pt>
    <dgm:pt modelId="{7F0E704F-5832-ED43-92E6-601C9FF7BF5C}" type="parTrans" cxnId="{17705E7D-6EB8-6040-B174-13AFAAF854A4}">
      <dgm:prSet/>
      <dgm:spPr/>
      <dgm:t>
        <a:bodyPr/>
        <a:lstStyle/>
        <a:p>
          <a:endParaRPr lang="tr-TR"/>
        </a:p>
      </dgm:t>
    </dgm:pt>
    <dgm:pt modelId="{F40532C4-6CB8-2A4C-8888-EAC302A711BD}" type="pres">
      <dgm:prSet presAssocID="{38D5DA8D-F8BC-9C44-B1DF-2869B0344D2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37C9BC2-E876-FB4A-B584-93E0841EBD2F}" type="pres">
      <dgm:prSet presAssocID="{9DBE8B5F-7E5D-FC45-8148-3B8F94A25786}" presName="singleCycle" presStyleCnt="0"/>
      <dgm:spPr/>
    </dgm:pt>
    <dgm:pt modelId="{660AF005-C0D5-A14D-A855-187C05B45BBA}" type="pres">
      <dgm:prSet presAssocID="{9DBE8B5F-7E5D-FC45-8148-3B8F94A25786}" presName="singleCenter" presStyleLbl="node1" presStyleIdx="0" presStyleCnt="4">
        <dgm:presLayoutVars>
          <dgm:chMax val="7"/>
          <dgm:chPref val="7"/>
        </dgm:presLayoutVars>
      </dgm:prSet>
      <dgm:spPr/>
    </dgm:pt>
    <dgm:pt modelId="{F18D0AE5-81D9-AB44-96E6-FF1C49EA9CC3}" type="pres">
      <dgm:prSet presAssocID="{FC2B749C-4533-F04F-B38A-69C196124E21}" presName="Name56" presStyleLbl="parChTrans1D2" presStyleIdx="0" presStyleCnt="3"/>
      <dgm:spPr/>
    </dgm:pt>
    <dgm:pt modelId="{5EC7E9B7-7242-2E4B-AE5C-5EB00F69CCD4}" type="pres">
      <dgm:prSet presAssocID="{7FFED24C-0DE3-9D4A-AF99-9D20D9096F14}" presName="text0" presStyleLbl="node1" presStyleIdx="1" presStyleCnt="4">
        <dgm:presLayoutVars>
          <dgm:bulletEnabled val="1"/>
        </dgm:presLayoutVars>
      </dgm:prSet>
      <dgm:spPr/>
    </dgm:pt>
    <dgm:pt modelId="{1598762B-4EA0-F643-864A-58BAD85374FE}" type="pres">
      <dgm:prSet presAssocID="{A85A2CCB-EE6B-D04D-97E8-E85C39088749}" presName="Name56" presStyleLbl="parChTrans1D2" presStyleIdx="1" presStyleCnt="3"/>
      <dgm:spPr/>
    </dgm:pt>
    <dgm:pt modelId="{092BD864-8A2B-F44A-993D-310848DE61AE}" type="pres">
      <dgm:prSet presAssocID="{0D13A20D-AF35-EF49-9ED6-1EAEE084BA67}" presName="text0" presStyleLbl="node1" presStyleIdx="2" presStyleCnt="4">
        <dgm:presLayoutVars>
          <dgm:bulletEnabled val="1"/>
        </dgm:presLayoutVars>
      </dgm:prSet>
      <dgm:spPr/>
    </dgm:pt>
    <dgm:pt modelId="{AAB665AA-3CEA-6248-868C-0FE7D62872D8}" type="pres">
      <dgm:prSet presAssocID="{B78D04A6-78CE-B240-B5B5-A27EE6B5A9AC}" presName="Name56" presStyleLbl="parChTrans1D2" presStyleIdx="2" presStyleCnt="3"/>
      <dgm:spPr/>
    </dgm:pt>
    <dgm:pt modelId="{51A4E430-85DF-9C46-96B1-8D533BBE5097}" type="pres">
      <dgm:prSet presAssocID="{C2949BC6-3E15-6544-A83F-EE72D518F6C9}" presName="text0" presStyleLbl="node1" presStyleIdx="3" presStyleCnt="4">
        <dgm:presLayoutVars>
          <dgm:bulletEnabled val="1"/>
        </dgm:presLayoutVars>
      </dgm:prSet>
      <dgm:spPr/>
    </dgm:pt>
  </dgm:ptLst>
  <dgm:cxnLst>
    <dgm:cxn modelId="{1FDC0A48-568C-7344-BFA6-53F45AD3BCC5}" type="presOf" srcId="{A85A2CCB-EE6B-D04D-97E8-E85C39088749}" destId="{1598762B-4EA0-F643-864A-58BAD85374FE}" srcOrd="0" destOrd="0" presId="urn:microsoft.com/office/officeart/2008/layout/RadialCluster"/>
    <dgm:cxn modelId="{C5F6AC4A-5DA2-0548-8F7A-AABA19B7F056}" type="presOf" srcId="{9DBE8B5F-7E5D-FC45-8148-3B8F94A25786}" destId="{660AF005-C0D5-A14D-A855-187C05B45BBA}" srcOrd="0" destOrd="0" presId="urn:microsoft.com/office/officeart/2008/layout/RadialCluster"/>
    <dgm:cxn modelId="{1149435D-C4F0-A94E-A604-1299F636820E}" type="presOf" srcId="{0D13A20D-AF35-EF49-9ED6-1EAEE084BA67}" destId="{092BD864-8A2B-F44A-993D-310848DE61AE}" srcOrd="0" destOrd="0" presId="urn:microsoft.com/office/officeart/2008/layout/RadialCluster"/>
    <dgm:cxn modelId="{17705E7D-6EB8-6040-B174-13AFAAF854A4}" srcId="{38D5DA8D-F8BC-9C44-B1DF-2869B0344D29}" destId="{9DBE8B5F-7E5D-FC45-8148-3B8F94A25786}" srcOrd="0" destOrd="0" parTransId="{7F0E704F-5832-ED43-92E6-601C9FF7BF5C}" sibTransId="{89CE38E0-25E6-0E41-8407-C91A99C0A632}"/>
    <dgm:cxn modelId="{8B0DAC81-EF4C-E141-8ECE-4722DB384291}" srcId="{9DBE8B5F-7E5D-FC45-8148-3B8F94A25786}" destId="{7FFED24C-0DE3-9D4A-AF99-9D20D9096F14}" srcOrd="0" destOrd="0" parTransId="{FC2B749C-4533-F04F-B38A-69C196124E21}" sibTransId="{448FCD5D-B7A3-F04C-8256-B6749A7EE728}"/>
    <dgm:cxn modelId="{F890BF9E-5F64-604F-8179-FF2FFEB01C4B}" srcId="{9DBE8B5F-7E5D-FC45-8148-3B8F94A25786}" destId="{0D13A20D-AF35-EF49-9ED6-1EAEE084BA67}" srcOrd="1" destOrd="0" parTransId="{A85A2CCB-EE6B-D04D-97E8-E85C39088749}" sibTransId="{02724087-285D-A64E-B975-53FFA0CD729E}"/>
    <dgm:cxn modelId="{47A3D4CA-A9C1-8E49-96A0-1E489EB99ADD}" type="presOf" srcId="{B78D04A6-78CE-B240-B5B5-A27EE6B5A9AC}" destId="{AAB665AA-3CEA-6248-868C-0FE7D62872D8}" srcOrd="0" destOrd="0" presId="urn:microsoft.com/office/officeart/2008/layout/RadialCluster"/>
    <dgm:cxn modelId="{56D6A2CB-86DE-0542-9179-6301BC38E2AC}" srcId="{9DBE8B5F-7E5D-FC45-8148-3B8F94A25786}" destId="{C2949BC6-3E15-6544-A83F-EE72D518F6C9}" srcOrd="2" destOrd="0" parTransId="{B78D04A6-78CE-B240-B5B5-A27EE6B5A9AC}" sibTransId="{B155E74B-7AEC-2349-9E90-23DB3E26B834}"/>
    <dgm:cxn modelId="{2E9966E1-A32E-9245-8F4B-E7BF5DDEE8D7}" type="presOf" srcId="{C2949BC6-3E15-6544-A83F-EE72D518F6C9}" destId="{51A4E430-85DF-9C46-96B1-8D533BBE5097}" srcOrd="0" destOrd="0" presId="urn:microsoft.com/office/officeart/2008/layout/RadialCluster"/>
    <dgm:cxn modelId="{251D84E2-B781-E741-B340-4465479D234B}" type="presOf" srcId="{38D5DA8D-F8BC-9C44-B1DF-2869B0344D29}" destId="{F40532C4-6CB8-2A4C-8888-EAC302A711BD}" srcOrd="0" destOrd="0" presId="urn:microsoft.com/office/officeart/2008/layout/RadialCluster"/>
    <dgm:cxn modelId="{3AE79AFA-7463-534D-B9FE-54F972C30C88}" type="presOf" srcId="{7FFED24C-0DE3-9D4A-AF99-9D20D9096F14}" destId="{5EC7E9B7-7242-2E4B-AE5C-5EB00F69CCD4}" srcOrd="0" destOrd="0" presId="urn:microsoft.com/office/officeart/2008/layout/RadialCluster"/>
    <dgm:cxn modelId="{1322C7FD-D462-1041-A880-00CE17B31A3F}" type="presOf" srcId="{FC2B749C-4533-F04F-B38A-69C196124E21}" destId="{F18D0AE5-81D9-AB44-96E6-FF1C49EA9CC3}" srcOrd="0" destOrd="0" presId="urn:microsoft.com/office/officeart/2008/layout/RadialCluster"/>
    <dgm:cxn modelId="{2664C08A-F45D-ED42-A01B-320B1A9304E4}" type="presParOf" srcId="{F40532C4-6CB8-2A4C-8888-EAC302A711BD}" destId="{237C9BC2-E876-FB4A-B584-93E0841EBD2F}" srcOrd="0" destOrd="0" presId="urn:microsoft.com/office/officeart/2008/layout/RadialCluster"/>
    <dgm:cxn modelId="{2B9807B4-0697-2B42-8665-DCF8E40A896D}" type="presParOf" srcId="{237C9BC2-E876-FB4A-B584-93E0841EBD2F}" destId="{660AF005-C0D5-A14D-A855-187C05B45BBA}" srcOrd="0" destOrd="0" presId="urn:microsoft.com/office/officeart/2008/layout/RadialCluster"/>
    <dgm:cxn modelId="{69FC87A7-8072-3D43-B603-D1830D8BD024}" type="presParOf" srcId="{237C9BC2-E876-FB4A-B584-93E0841EBD2F}" destId="{F18D0AE5-81D9-AB44-96E6-FF1C49EA9CC3}" srcOrd="1" destOrd="0" presId="urn:microsoft.com/office/officeart/2008/layout/RadialCluster"/>
    <dgm:cxn modelId="{C57E5596-0A7C-004C-9690-7A1E62532C38}" type="presParOf" srcId="{237C9BC2-E876-FB4A-B584-93E0841EBD2F}" destId="{5EC7E9B7-7242-2E4B-AE5C-5EB00F69CCD4}" srcOrd="2" destOrd="0" presId="urn:microsoft.com/office/officeart/2008/layout/RadialCluster"/>
    <dgm:cxn modelId="{80BBA826-C348-D84F-8F83-6A4458B0F266}" type="presParOf" srcId="{237C9BC2-E876-FB4A-B584-93E0841EBD2F}" destId="{1598762B-4EA0-F643-864A-58BAD85374FE}" srcOrd="3" destOrd="0" presId="urn:microsoft.com/office/officeart/2008/layout/RadialCluster"/>
    <dgm:cxn modelId="{D8023AFD-E3D6-C44C-99E4-DCAC1037CC54}" type="presParOf" srcId="{237C9BC2-E876-FB4A-B584-93E0841EBD2F}" destId="{092BD864-8A2B-F44A-993D-310848DE61AE}" srcOrd="4" destOrd="0" presId="urn:microsoft.com/office/officeart/2008/layout/RadialCluster"/>
    <dgm:cxn modelId="{AF98634E-9CED-8246-BC32-461F7440ABA7}" type="presParOf" srcId="{237C9BC2-E876-FB4A-B584-93E0841EBD2F}" destId="{AAB665AA-3CEA-6248-868C-0FE7D62872D8}" srcOrd="5" destOrd="0" presId="urn:microsoft.com/office/officeart/2008/layout/RadialCluster"/>
    <dgm:cxn modelId="{162DCB33-6FAD-9643-8334-A3D404CD1D05}" type="presParOf" srcId="{237C9BC2-E876-FB4A-B584-93E0841EBD2F}" destId="{51A4E430-85DF-9C46-96B1-8D533BBE5097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C0B469-D9CF-FC40-8269-3AB65A2CC76D}" type="doc">
      <dgm:prSet loTypeId="urn:microsoft.com/office/officeart/2009/3/layout/SubStep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B79C3CB-DF03-BF42-9BA4-C3BD6962DC12}">
      <dgm:prSet phldrT="[Metin]"/>
      <dgm:spPr/>
      <dgm:t>
        <a:bodyPr/>
        <a:lstStyle/>
        <a:p>
          <a:r>
            <a:rPr lang="tr-TR" dirty="0"/>
            <a:t>Gruplarla Çalışmalar</a:t>
          </a:r>
        </a:p>
      </dgm:t>
    </dgm:pt>
    <dgm:pt modelId="{D25B04D0-B942-C644-915B-9DFF1A304592}" type="parTrans" cxnId="{AB847CF5-D19B-A149-82AD-2EA214824D1F}">
      <dgm:prSet/>
      <dgm:spPr/>
      <dgm:t>
        <a:bodyPr/>
        <a:lstStyle/>
        <a:p>
          <a:endParaRPr lang="tr-TR"/>
        </a:p>
      </dgm:t>
    </dgm:pt>
    <dgm:pt modelId="{102466E5-7B0E-F442-A986-D6976BDCBF01}" type="sibTrans" cxnId="{AB847CF5-D19B-A149-82AD-2EA214824D1F}">
      <dgm:prSet/>
      <dgm:spPr/>
      <dgm:t>
        <a:bodyPr/>
        <a:lstStyle/>
        <a:p>
          <a:endParaRPr lang="tr-TR"/>
        </a:p>
      </dgm:t>
    </dgm:pt>
    <dgm:pt modelId="{55A58AF6-1C7A-D948-8705-206718ECB710}">
      <dgm:prSet phldrT="[Metin]"/>
      <dgm:spPr/>
      <dgm:t>
        <a:bodyPr/>
        <a:lstStyle/>
        <a:p>
          <a:r>
            <a:rPr lang="tr-TR" dirty="0"/>
            <a:t>Neler?</a:t>
          </a:r>
        </a:p>
      </dgm:t>
    </dgm:pt>
    <dgm:pt modelId="{244F6A75-DFB0-2840-BEFF-95DA6A6F7AC9}" type="parTrans" cxnId="{CCFB7CEB-1735-E743-81A8-50E97146ED12}">
      <dgm:prSet/>
      <dgm:spPr/>
      <dgm:t>
        <a:bodyPr/>
        <a:lstStyle/>
        <a:p>
          <a:endParaRPr lang="tr-TR"/>
        </a:p>
      </dgm:t>
    </dgm:pt>
    <dgm:pt modelId="{2FEFA2C6-EE3E-444C-B401-6040FC1F693D}" type="sibTrans" cxnId="{CCFB7CEB-1735-E743-81A8-50E97146ED12}">
      <dgm:prSet/>
      <dgm:spPr/>
      <dgm:t>
        <a:bodyPr/>
        <a:lstStyle/>
        <a:p>
          <a:endParaRPr lang="tr-TR"/>
        </a:p>
      </dgm:t>
    </dgm:pt>
    <dgm:pt modelId="{780B8BD1-34C5-F649-ABF3-6A4A5F849660}">
      <dgm:prSet phldrT="[Metin]"/>
      <dgm:spPr/>
      <dgm:t>
        <a:bodyPr/>
        <a:lstStyle/>
        <a:p>
          <a:r>
            <a:rPr lang="tr-TR" dirty="0"/>
            <a:t>Seviye gruplar</a:t>
          </a:r>
        </a:p>
      </dgm:t>
    </dgm:pt>
    <dgm:pt modelId="{C500330C-58E0-914A-BB52-5C2FA843384D}" type="parTrans" cxnId="{94E747C5-2E43-B749-B17F-99E378D58A69}">
      <dgm:prSet/>
      <dgm:spPr/>
      <dgm:t>
        <a:bodyPr/>
        <a:lstStyle/>
        <a:p>
          <a:endParaRPr lang="tr-TR"/>
        </a:p>
      </dgm:t>
    </dgm:pt>
    <dgm:pt modelId="{73D27BE7-2723-D142-A31D-BDB5C708AE7C}" type="sibTrans" cxnId="{94E747C5-2E43-B749-B17F-99E378D58A69}">
      <dgm:prSet/>
      <dgm:spPr/>
      <dgm:t>
        <a:bodyPr/>
        <a:lstStyle/>
        <a:p>
          <a:endParaRPr lang="tr-TR"/>
        </a:p>
      </dgm:t>
    </dgm:pt>
    <dgm:pt modelId="{D8F986B4-8315-244E-AD81-B49BF4A5B8C0}">
      <dgm:prSet phldrT="[Metin]"/>
      <dgm:spPr/>
      <dgm:t>
        <a:bodyPr/>
        <a:lstStyle/>
        <a:p>
          <a:r>
            <a:rPr lang="tr-TR" dirty="0"/>
            <a:t>İlgi grupları </a:t>
          </a:r>
        </a:p>
      </dgm:t>
    </dgm:pt>
    <dgm:pt modelId="{77CD3DF7-0B18-2947-A4B4-24D85903F61C}" type="parTrans" cxnId="{9315BBD9-2BA2-334C-89C6-5DD3BFFE9743}">
      <dgm:prSet/>
      <dgm:spPr/>
      <dgm:t>
        <a:bodyPr/>
        <a:lstStyle/>
        <a:p>
          <a:endParaRPr lang="tr-TR"/>
        </a:p>
      </dgm:t>
    </dgm:pt>
    <dgm:pt modelId="{9D23ECB2-B7C7-E340-A72F-E5EB6FC5A617}" type="sibTrans" cxnId="{9315BBD9-2BA2-334C-89C6-5DD3BFFE9743}">
      <dgm:prSet/>
      <dgm:spPr/>
      <dgm:t>
        <a:bodyPr/>
        <a:lstStyle/>
        <a:p>
          <a:endParaRPr lang="tr-TR"/>
        </a:p>
      </dgm:t>
    </dgm:pt>
    <dgm:pt modelId="{8592F14C-A09F-DD4F-824A-05ADA5D4CB83}" type="pres">
      <dgm:prSet presAssocID="{49C0B469-D9CF-FC40-8269-3AB65A2CC76D}" presName="Name0" presStyleCnt="0">
        <dgm:presLayoutVars>
          <dgm:chMax val="7"/>
          <dgm:dir/>
          <dgm:animOne val="branch"/>
        </dgm:presLayoutVars>
      </dgm:prSet>
      <dgm:spPr/>
    </dgm:pt>
    <dgm:pt modelId="{AB448211-9D91-D649-9334-522EA69ED24F}" type="pres">
      <dgm:prSet presAssocID="{2B79C3CB-DF03-BF42-9BA4-C3BD6962DC12}" presName="parTx1" presStyleLbl="node1" presStyleIdx="0" presStyleCnt="3"/>
      <dgm:spPr/>
    </dgm:pt>
    <dgm:pt modelId="{64766509-DB30-D844-93B2-CBCB4567A958}" type="pres">
      <dgm:prSet presAssocID="{2B79C3CB-DF03-BF42-9BA4-C3BD6962DC12}" presName="spPre1" presStyleCnt="0"/>
      <dgm:spPr/>
    </dgm:pt>
    <dgm:pt modelId="{4A1FC49A-975E-7942-8C05-5ED0CDF420F1}" type="pres">
      <dgm:prSet presAssocID="{2B79C3CB-DF03-BF42-9BA4-C3BD6962DC12}" presName="chLin1" presStyleCnt="0"/>
      <dgm:spPr/>
    </dgm:pt>
    <dgm:pt modelId="{E805B545-68F5-A549-A7AD-2C4D0800F30A}" type="pres">
      <dgm:prSet presAssocID="{244F6A75-DFB0-2840-BEFF-95DA6A6F7AC9}" presName="Name11" presStyleLbl="parChTrans1D1" presStyleIdx="0" presStyleCnt="4"/>
      <dgm:spPr/>
    </dgm:pt>
    <dgm:pt modelId="{4A7236B4-91B0-294E-B063-E6B142723AD2}" type="pres">
      <dgm:prSet presAssocID="{244F6A75-DFB0-2840-BEFF-95DA6A6F7AC9}" presName="Name31" presStyleLbl="parChTrans1D1" presStyleIdx="1" presStyleCnt="4"/>
      <dgm:spPr/>
    </dgm:pt>
    <dgm:pt modelId="{6D94CCDC-243D-214F-853F-D2489C189A94}" type="pres">
      <dgm:prSet presAssocID="{55A58AF6-1C7A-D948-8705-206718ECB710}" presName="top1" presStyleCnt="0"/>
      <dgm:spPr/>
    </dgm:pt>
    <dgm:pt modelId="{6734D74F-CE9D-C04D-BB18-CBEB4638ED7C}" type="pres">
      <dgm:prSet presAssocID="{55A58AF6-1C7A-D948-8705-206718ECB710}" presName="txAndLines1" presStyleCnt="0"/>
      <dgm:spPr/>
    </dgm:pt>
    <dgm:pt modelId="{9BCADD74-19B4-5E48-BCA1-C30122D46DA1}" type="pres">
      <dgm:prSet presAssocID="{55A58AF6-1C7A-D948-8705-206718ECB710}" presName="anchor1" presStyleCnt="0"/>
      <dgm:spPr/>
    </dgm:pt>
    <dgm:pt modelId="{8F0A582D-FF2C-214E-8092-08B1F19DC524}" type="pres">
      <dgm:prSet presAssocID="{55A58AF6-1C7A-D948-8705-206718ECB710}" presName="backup1" presStyleCnt="0"/>
      <dgm:spPr/>
    </dgm:pt>
    <dgm:pt modelId="{9C3BAA5C-2770-CB49-88F1-4A184C5513D4}" type="pres">
      <dgm:prSet presAssocID="{55A58AF6-1C7A-D948-8705-206718ECB710}" presName="preLine1" presStyleLbl="parChTrans1D1" presStyleIdx="2" presStyleCnt="4"/>
      <dgm:spPr/>
    </dgm:pt>
    <dgm:pt modelId="{6DB272A4-2A30-D947-ABA3-3A4E6232A37E}" type="pres">
      <dgm:prSet presAssocID="{55A58AF6-1C7A-D948-8705-206718ECB710}" presName="desTx1" presStyleLbl="revTx" presStyleIdx="0" presStyleCnt="0">
        <dgm:presLayoutVars>
          <dgm:bulletEnabled val="1"/>
        </dgm:presLayoutVars>
      </dgm:prSet>
      <dgm:spPr/>
    </dgm:pt>
    <dgm:pt modelId="{CECC639A-B639-B34C-8DA9-C34A694CB2B8}" type="pres">
      <dgm:prSet presAssocID="{55A58AF6-1C7A-D948-8705-206718ECB710}" presName="postLine1" presStyleLbl="parChTrans1D1" presStyleIdx="3" presStyleCnt="4"/>
      <dgm:spPr/>
    </dgm:pt>
    <dgm:pt modelId="{621A9681-DDA3-404A-B1DF-FEEAE8B5ED3A}" type="pres">
      <dgm:prSet presAssocID="{2B79C3CB-DF03-BF42-9BA4-C3BD6962DC12}" presName="spPost1" presStyleCnt="0"/>
      <dgm:spPr/>
    </dgm:pt>
    <dgm:pt modelId="{E6E04833-EFB7-5444-A4A2-FD4761F90556}" type="pres">
      <dgm:prSet presAssocID="{780B8BD1-34C5-F649-ABF3-6A4A5F849660}" presName="parTx2" presStyleLbl="node1" presStyleIdx="1" presStyleCnt="3"/>
      <dgm:spPr/>
    </dgm:pt>
    <dgm:pt modelId="{E42845DC-D1FF-D149-9A03-FF275CAA8787}" type="pres">
      <dgm:prSet presAssocID="{D8F986B4-8315-244E-AD81-B49BF4A5B8C0}" presName="parTx3" presStyleLbl="node1" presStyleIdx="2" presStyleCnt="3"/>
      <dgm:spPr/>
    </dgm:pt>
  </dgm:ptLst>
  <dgm:cxnLst>
    <dgm:cxn modelId="{FAA4552E-4887-3146-B6B1-7FDFCCBC02B0}" type="presOf" srcId="{D8F986B4-8315-244E-AD81-B49BF4A5B8C0}" destId="{E42845DC-D1FF-D149-9A03-FF275CAA8787}" srcOrd="0" destOrd="0" presId="urn:microsoft.com/office/officeart/2009/3/layout/SubStepProcess"/>
    <dgm:cxn modelId="{F14C4C7B-D99F-8E4D-806E-2B4402E4D8B9}" type="presOf" srcId="{55A58AF6-1C7A-D948-8705-206718ECB710}" destId="{6DB272A4-2A30-D947-ABA3-3A4E6232A37E}" srcOrd="0" destOrd="0" presId="urn:microsoft.com/office/officeart/2009/3/layout/SubStepProcess"/>
    <dgm:cxn modelId="{54CAD482-635E-9649-AE96-21C0AD6911C4}" type="presOf" srcId="{2B79C3CB-DF03-BF42-9BA4-C3BD6962DC12}" destId="{AB448211-9D91-D649-9334-522EA69ED24F}" srcOrd="0" destOrd="0" presId="urn:microsoft.com/office/officeart/2009/3/layout/SubStepProcess"/>
    <dgm:cxn modelId="{9D852C86-AE57-1943-A648-1FFC7CD29A43}" type="presOf" srcId="{780B8BD1-34C5-F649-ABF3-6A4A5F849660}" destId="{E6E04833-EFB7-5444-A4A2-FD4761F90556}" srcOrd="0" destOrd="0" presId="urn:microsoft.com/office/officeart/2009/3/layout/SubStepProcess"/>
    <dgm:cxn modelId="{0A79BBC1-2400-D04A-9027-F3C02D052BB2}" type="presOf" srcId="{49C0B469-D9CF-FC40-8269-3AB65A2CC76D}" destId="{8592F14C-A09F-DD4F-824A-05ADA5D4CB83}" srcOrd="0" destOrd="0" presId="urn:microsoft.com/office/officeart/2009/3/layout/SubStepProcess"/>
    <dgm:cxn modelId="{94E747C5-2E43-B749-B17F-99E378D58A69}" srcId="{49C0B469-D9CF-FC40-8269-3AB65A2CC76D}" destId="{780B8BD1-34C5-F649-ABF3-6A4A5F849660}" srcOrd="1" destOrd="0" parTransId="{C500330C-58E0-914A-BB52-5C2FA843384D}" sibTransId="{73D27BE7-2723-D142-A31D-BDB5C708AE7C}"/>
    <dgm:cxn modelId="{9315BBD9-2BA2-334C-89C6-5DD3BFFE9743}" srcId="{49C0B469-D9CF-FC40-8269-3AB65A2CC76D}" destId="{D8F986B4-8315-244E-AD81-B49BF4A5B8C0}" srcOrd="2" destOrd="0" parTransId="{77CD3DF7-0B18-2947-A4B4-24D85903F61C}" sibTransId="{9D23ECB2-B7C7-E340-A72F-E5EB6FC5A617}"/>
    <dgm:cxn modelId="{CCFB7CEB-1735-E743-81A8-50E97146ED12}" srcId="{2B79C3CB-DF03-BF42-9BA4-C3BD6962DC12}" destId="{55A58AF6-1C7A-D948-8705-206718ECB710}" srcOrd="0" destOrd="0" parTransId="{244F6A75-DFB0-2840-BEFF-95DA6A6F7AC9}" sibTransId="{2FEFA2C6-EE3E-444C-B401-6040FC1F693D}"/>
    <dgm:cxn modelId="{AB847CF5-D19B-A149-82AD-2EA214824D1F}" srcId="{49C0B469-D9CF-FC40-8269-3AB65A2CC76D}" destId="{2B79C3CB-DF03-BF42-9BA4-C3BD6962DC12}" srcOrd="0" destOrd="0" parTransId="{D25B04D0-B942-C644-915B-9DFF1A304592}" sibTransId="{102466E5-7B0E-F442-A986-D6976BDCBF01}"/>
    <dgm:cxn modelId="{175683CF-74D3-D24E-A20B-B293EEF3610D}" type="presParOf" srcId="{8592F14C-A09F-DD4F-824A-05ADA5D4CB83}" destId="{AB448211-9D91-D649-9334-522EA69ED24F}" srcOrd="0" destOrd="0" presId="urn:microsoft.com/office/officeart/2009/3/layout/SubStepProcess"/>
    <dgm:cxn modelId="{A32F3F42-515E-AF4D-9888-3B6E65EED275}" type="presParOf" srcId="{8592F14C-A09F-DD4F-824A-05ADA5D4CB83}" destId="{64766509-DB30-D844-93B2-CBCB4567A958}" srcOrd="1" destOrd="0" presId="urn:microsoft.com/office/officeart/2009/3/layout/SubStepProcess"/>
    <dgm:cxn modelId="{127B1DB1-298D-1E4F-9634-F30B31A2D7D3}" type="presParOf" srcId="{8592F14C-A09F-DD4F-824A-05ADA5D4CB83}" destId="{4A1FC49A-975E-7942-8C05-5ED0CDF420F1}" srcOrd="2" destOrd="0" presId="urn:microsoft.com/office/officeart/2009/3/layout/SubStepProcess"/>
    <dgm:cxn modelId="{7C078293-7010-2347-AE3A-25C7DEFCEB82}" type="presParOf" srcId="{4A1FC49A-975E-7942-8C05-5ED0CDF420F1}" destId="{E805B545-68F5-A549-A7AD-2C4D0800F30A}" srcOrd="0" destOrd="0" presId="urn:microsoft.com/office/officeart/2009/3/layout/SubStepProcess"/>
    <dgm:cxn modelId="{2FE9F68A-3228-0D47-BEAA-D2C34B8160A4}" type="presParOf" srcId="{4A1FC49A-975E-7942-8C05-5ED0CDF420F1}" destId="{4A7236B4-91B0-294E-B063-E6B142723AD2}" srcOrd="1" destOrd="0" presId="urn:microsoft.com/office/officeart/2009/3/layout/SubStepProcess"/>
    <dgm:cxn modelId="{E58E0A0E-6DD3-D74F-9B92-D9A2916178E0}" type="presParOf" srcId="{4A1FC49A-975E-7942-8C05-5ED0CDF420F1}" destId="{6D94CCDC-243D-214F-853F-D2489C189A94}" srcOrd="2" destOrd="0" presId="urn:microsoft.com/office/officeart/2009/3/layout/SubStepProcess"/>
    <dgm:cxn modelId="{7B292E09-7DF1-CE44-9431-611EAD0308F6}" type="presParOf" srcId="{4A1FC49A-975E-7942-8C05-5ED0CDF420F1}" destId="{6734D74F-CE9D-C04D-BB18-CBEB4638ED7C}" srcOrd="3" destOrd="0" presId="urn:microsoft.com/office/officeart/2009/3/layout/SubStepProcess"/>
    <dgm:cxn modelId="{BA406C17-D80E-4042-A520-0DBD445A7EC5}" type="presParOf" srcId="{6734D74F-CE9D-C04D-BB18-CBEB4638ED7C}" destId="{9BCADD74-19B4-5E48-BCA1-C30122D46DA1}" srcOrd="0" destOrd="0" presId="urn:microsoft.com/office/officeart/2009/3/layout/SubStepProcess"/>
    <dgm:cxn modelId="{79EE21D1-FB8D-AF4F-A5C9-679331B57629}" type="presParOf" srcId="{6734D74F-CE9D-C04D-BB18-CBEB4638ED7C}" destId="{8F0A582D-FF2C-214E-8092-08B1F19DC524}" srcOrd="1" destOrd="0" presId="urn:microsoft.com/office/officeart/2009/3/layout/SubStepProcess"/>
    <dgm:cxn modelId="{AB124158-AF68-6743-9C19-2126FC6FB96F}" type="presParOf" srcId="{6734D74F-CE9D-C04D-BB18-CBEB4638ED7C}" destId="{9C3BAA5C-2770-CB49-88F1-4A184C5513D4}" srcOrd="2" destOrd="0" presId="urn:microsoft.com/office/officeart/2009/3/layout/SubStepProcess"/>
    <dgm:cxn modelId="{EDD498B5-8406-AB48-9616-42A3642B9E8D}" type="presParOf" srcId="{6734D74F-CE9D-C04D-BB18-CBEB4638ED7C}" destId="{6DB272A4-2A30-D947-ABA3-3A4E6232A37E}" srcOrd="3" destOrd="0" presId="urn:microsoft.com/office/officeart/2009/3/layout/SubStepProcess"/>
    <dgm:cxn modelId="{40F72ED6-3F42-4840-82A6-C408B7CC44DB}" type="presParOf" srcId="{6734D74F-CE9D-C04D-BB18-CBEB4638ED7C}" destId="{CECC639A-B639-B34C-8DA9-C34A694CB2B8}" srcOrd="4" destOrd="0" presId="urn:microsoft.com/office/officeart/2009/3/layout/SubStepProcess"/>
    <dgm:cxn modelId="{04F86A7F-F7E4-4041-A0F4-77AD32A7BDE6}" type="presParOf" srcId="{8592F14C-A09F-DD4F-824A-05ADA5D4CB83}" destId="{621A9681-DDA3-404A-B1DF-FEEAE8B5ED3A}" srcOrd="3" destOrd="0" presId="urn:microsoft.com/office/officeart/2009/3/layout/SubStepProcess"/>
    <dgm:cxn modelId="{9C0EDB12-CEBD-C945-A57A-C382500186EF}" type="presParOf" srcId="{8592F14C-A09F-DD4F-824A-05ADA5D4CB83}" destId="{E6E04833-EFB7-5444-A4A2-FD4761F90556}" srcOrd="4" destOrd="0" presId="urn:microsoft.com/office/officeart/2009/3/layout/SubStepProcess"/>
    <dgm:cxn modelId="{508A7CA9-BABA-E74A-A2F9-FE4E9EEE11CC}" type="presParOf" srcId="{8592F14C-A09F-DD4F-824A-05ADA5D4CB83}" destId="{E42845DC-D1FF-D149-9A03-FF275CAA8787}" srcOrd="5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79EC93-A892-EC40-9F43-1099CFAF7684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8AE21BE-FA60-1B49-834A-E7BEC037D82A}">
      <dgm:prSet phldrT="[Metin]"/>
      <dgm:spPr/>
      <dgm:t>
        <a:bodyPr/>
        <a:lstStyle/>
        <a:p>
          <a:r>
            <a:rPr lang="tr-TR" dirty="0"/>
            <a:t>Sorumluluk </a:t>
          </a:r>
        </a:p>
      </dgm:t>
    </dgm:pt>
    <dgm:pt modelId="{852C8CE6-C6E9-3C4B-9CB8-A3C284DB46E9}" type="parTrans" cxnId="{3C41E8B5-EA0C-084C-9A95-798176B43E94}">
      <dgm:prSet/>
      <dgm:spPr/>
      <dgm:t>
        <a:bodyPr/>
        <a:lstStyle/>
        <a:p>
          <a:endParaRPr lang="tr-TR"/>
        </a:p>
      </dgm:t>
    </dgm:pt>
    <dgm:pt modelId="{5E9A4013-29D5-0640-BB4E-1C244B0956C8}" type="sibTrans" cxnId="{3C41E8B5-EA0C-084C-9A95-798176B43E94}">
      <dgm:prSet/>
      <dgm:spPr/>
      <dgm:t>
        <a:bodyPr/>
        <a:lstStyle/>
        <a:p>
          <a:endParaRPr lang="tr-TR"/>
        </a:p>
      </dgm:t>
    </dgm:pt>
    <dgm:pt modelId="{FF58FAF0-CFC1-FD47-A32F-B3D33177D7C9}">
      <dgm:prSet phldrT="[Metin]"/>
      <dgm:spPr/>
      <dgm:t>
        <a:bodyPr/>
        <a:lstStyle/>
        <a:p>
          <a:r>
            <a:rPr lang="tr-TR" dirty="0"/>
            <a:t>Kendine güven</a:t>
          </a:r>
        </a:p>
      </dgm:t>
    </dgm:pt>
    <dgm:pt modelId="{530FBE9E-6618-5145-95AD-4C23AB314939}" type="parTrans" cxnId="{AE3FAEA2-FE73-2C4C-9BBC-24994411E915}">
      <dgm:prSet/>
      <dgm:spPr/>
      <dgm:t>
        <a:bodyPr/>
        <a:lstStyle/>
        <a:p>
          <a:endParaRPr lang="tr-TR"/>
        </a:p>
      </dgm:t>
    </dgm:pt>
    <dgm:pt modelId="{0B96E86D-B057-424F-9F68-C7C002FCE71F}" type="sibTrans" cxnId="{AE3FAEA2-FE73-2C4C-9BBC-24994411E915}">
      <dgm:prSet/>
      <dgm:spPr/>
      <dgm:t>
        <a:bodyPr/>
        <a:lstStyle/>
        <a:p>
          <a:endParaRPr lang="tr-TR"/>
        </a:p>
      </dgm:t>
    </dgm:pt>
    <dgm:pt modelId="{9774B835-88D2-0649-968B-3ACFC16167D8}">
      <dgm:prSet phldrT="[Metin]"/>
      <dgm:spPr/>
      <dgm:t>
        <a:bodyPr/>
        <a:lstStyle/>
        <a:p>
          <a:r>
            <a:rPr lang="tr-TR" dirty="0"/>
            <a:t>Öğrenmeyi öğrenme</a:t>
          </a:r>
        </a:p>
      </dgm:t>
    </dgm:pt>
    <dgm:pt modelId="{99C0C3BC-F018-2246-8081-B3C4FD44CEB4}" type="parTrans" cxnId="{DF8FE00F-36AF-984A-8A6E-4A1B879A9F2A}">
      <dgm:prSet/>
      <dgm:spPr/>
      <dgm:t>
        <a:bodyPr/>
        <a:lstStyle/>
        <a:p>
          <a:endParaRPr lang="tr-TR"/>
        </a:p>
      </dgm:t>
    </dgm:pt>
    <dgm:pt modelId="{1C3B5BD1-D585-AE48-9B13-D96C93CA8782}" type="sibTrans" cxnId="{DF8FE00F-36AF-984A-8A6E-4A1B879A9F2A}">
      <dgm:prSet/>
      <dgm:spPr/>
      <dgm:t>
        <a:bodyPr/>
        <a:lstStyle/>
        <a:p>
          <a:endParaRPr lang="tr-TR"/>
        </a:p>
      </dgm:t>
    </dgm:pt>
    <dgm:pt modelId="{C37CF998-6E7F-CE4B-8488-0E1AE3C1FE03}">
      <dgm:prSet phldrT="[Metin]"/>
      <dgm:spPr/>
      <dgm:t>
        <a:bodyPr/>
        <a:lstStyle/>
        <a:p>
          <a:r>
            <a:rPr lang="tr-TR" dirty="0"/>
            <a:t>Paylaşma </a:t>
          </a:r>
        </a:p>
      </dgm:t>
    </dgm:pt>
    <dgm:pt modelId="{0C1E3E82-CC2B-0742-832B-3DFE7488E7FC}" type="parTrans" cxnId="{AB0C45EA-2AE8-CF43-8E88-C578FDA948AD}">
      <dgm:prSet/>
      <dgm:spPr/>
      <dgm:t>
        <a:bodyPr/>
        <a:lstStyle/>
        <a:p>
          <a:endParaRPr lang="tr-TR"/>
        </a:p>
      </dgm:t>
    </dgm:pt>
    <dgm:pt modelId="{E11B2E70-78A0-3549-A2CB-38771EFBE0A4}" type="sibTrans" cxnId="{AB0C45EA-2AE8-CF43-8E88-C578FDA948AD}">
      <dgm:prSet/>
      <dgm:spPr/>
      <dgm:t>
        <a:bodyPr/>
        <a:lstStyle/>
        <a:p>
          <a:endParaRPr lang="tr-TR"/>
        </a:p>
      </dgm:t>
    </dgm:pt>
    <dgm:pt modelId="{66195770-C5E1-E745-8E40-E04FE8A9D63E}">
      <dgm:prSet phldrT="[Metin]"/>
      <dgm:spPr/>
      <dgm:t>
        <a:bodyPr/>
        <a:lstStyle/>
        <a:p>
          <a:r>
            <a:rPr lang="tr-TR" dirty="0"/>
            <a:t>Haklara saygı</a:t>
          </a:r>
        </a:p>
      </dgm:t>
    </dgm:pt>
    <dgm:pt modelId="{E903E24D-B3DA-F340-9B9C-C9577F8BFBCF}" type="parTrans" cxnId="{B80938CB-DD7D-D745-AD3F-C7EA27684389}">
      <dgm:prSet/>
      <dgm:spPr/>
      <dgm:t>
        <a:bodyPr/>
        <a:lstStyle/>
        <a:p>
          <a:endParaRPr lang="tr-TR"/>
        </a:p>
      </dgm:t>
    </dgm:pt>
    <dgm:pt modelId="{96CC5935-92B1-E743-87B3-439211A0B532}" type="sibTrans" cxnId="{B80938CB-DD7D-D745-AD3F-C7EA27684389}">
      <dgm:prSet/>
      <dgm:spPr/>
      <dgm:t>
        <a:bodyPr/>
        <a:lstStyle/>
        <a:p>
          <a:endParaRPr lang="tr-TR"/>
        </a:p>
      </dgm:t>
    </dgm:pt>
    <dgm:pt modelId="{C38EF302-E669-1048-9E57-09071D435A48}">
      <dgm:prSet/>
      <dgm:spPr/>
      <dgm:t>
        <a:bodyPr/>
        <a:lstStyle/>
        <a:p>
          <a:r>
            <a:rPr lang="tr-TR" dirty="0"/>
            <a:t>Gönüllülük/istek</a:t>
          </a:r>
        </a:p>
      </dgm:t>
    </dgm:pt>
    <dgm:pt modelId="{56D91479-F999-8143-A261-C7B6E69A3A40}" type="parTrans" cxnId="{F48BCCE9-1F80-0945-B399-C106C9E98EF3}">
      <dgm:prSet/>
      <dgm:spPr/>
      <dgm:t>
        <a:bodyPr/>
        <a:lstStyle/>
        <a:p>
          <a:endParaRPr lang="tr-TR"/>
        </a:p>
      </dgm:t>
    </dgm:pt>
    <dgm:pt modelId="{BCD3C992-C3F3-3747-95A2-82F18C76006C}" type="sibTrans" cxnId="{F48BCCE9-1F80-0945-B399-C106C9E98EF3}">
      <dgm:prSet/>
      <dgm:spPr/>
      <dgm:t>
        <a:bodyPr/>
        <a:lstStyle/>
        <a:p>
          <a:endParaRPr lang="tr-TR"/>
        </a:p>
      </dgm:t>
    </dgm:pt>
    <dgm:pt modelId="{BAE3F71C-4C1C-4C49-AE70-E928B1BCB81C}" type="pres">
      <dgm:prSet presAssocID="{7F79EC93-A892-EC40-9F43-1099CFAF7684}" presName="cycle" presStyleCnt="0">
        <dgm:presLayoutVars>
          <dgm:dir/>
          <dgm:resizeHandles val="exact"/>
        </dgm:presLayoutVars>
      </dgm:prSet>
      <dgm:spPr/>
    </dgm:pt>
    <dgm:pt modelId="{1CD729F1-90ED-5D4F-A747-9461062643BD}" type="pres">
      <dgm:prSet presAssocID="{78AE21BE-FA60-1B49-834A-E7BEC037D82A}" presName="dummy" presStyleCnt="0"/>
      <dgm:spPr/>
    </dgm:pt>
    <dgm:pt modelId="{3A7ED85D-B6B8-5C48-8AB4-777187C3B169}" type="pres">
      <dgm:prSet presAssocID="{78AE21BE-FA60-1B49-834A-E7BEC037D82A}" presName="node" presStyleLbl="revTx" presStyleIdx="0" presStyleCnt="6">
        <dgm:presLayoutVars>
          <dgm:bulletEnabled val="1"/>
        </dgm:presLayoutVars>
      </dgm:prSet>
      <dgm:spPr/>
    </dgm:pt>
    <dgm:pt modelId="{AB99F492-9AA7-A84C-BB15-C73B5E940F6D}" type="pres">
      <dgm:prSet presAssocID="{5E9A4013-29D5-0640-BB4E-1C244B0956C8}" presName="sibTrans" presStyleLbl="node1" presStyleIdx="0" presStyleCnt="6"/>
      <dgm:spPr/>
    </dgm:pt>
    <dgm:pt modelId="{13595A96-A9DD-2644-AE0E-F03AD77307A2}" type="pres">
      <dgm:prSet presAssocID="{FF58FAF0-CFC1-FD47-A32F-B3D33177D7C9}" presName="dummy" presStyleCnt="0"/>
      <dgm:spPr/>
    </dgm:pt>
    <dgm:pt modelId="{FB9D66C3-027F-5E49-BB1D-BD1EF5BA946E}" type="pres">
      <dgm:prSet presAssocID="{FF58FAF0-CFC1-FD47-A32F-B3D33177D7C9}" presName="node" presStyleLbl="revTx" presStyleIdx="1" presStyleCnt="6">
        <dgm:presLayoutVars>
          <dgm:bulletEnabled val="1"/>
        </dgm:presLayoutVars>
      </dgm:prSet>
      <dgm:spPr/>
    </dgm:pt>
    <dgm:pt modelId="{E34B366C-1836-004A-B7C3-39EB30912820}" type="pres">
      <dgm:prSet presAssocID="{0B96E86D-B057-424F-9F68-C7C002FCE71F}" presName="sibTrans" presStyleLbl="node1" presStyleIdx="1" presStyleCnt="6"/>
      <dgm:spPr/>
    </dgm:pt>
    <dgm:pt modelId="{90272D11-064D-844F-9137-A64C9E811081}" type="pres">
      <dgm:prSet presAssocID="{9774B835-88D2-0649-968B-3ACFC16167D8}" presName="dummy" presStyleCnt="0"/>
      <dgm:spPr/>
    </dgm:pt>
    <dgm:pt modelId="{FCBCA70A-15F0-5D4A-B88C-52188FCEA764}" type="pres">
      <dgm:prSet presAssocID="{9774B835-88D2-0649-968B-3ACFC16167D8}" presName="node" presStyleLbl="revTx" presStyleIdx="2" presStyleCnt="6">
        <dgm:presLayoutVars>
          <dgm:bulletEnabled val="1"/>
        </dgm:presLayoutVars>
      </dgm:prSet>
      <dgm:spPr/>
    </dgm:pt>
    <dgm:pt modelId="{235C6D30-7825-124B-9980-F2E56C78B3AB}" type="pres">
      <dgm:prSet presAssocID="{1C3B5BD1-D585-AE48-9B13-D96C93CA8782}" presName="sibTrans" presStyleLbl="node1" presStyleIdx="2" presStyleCnt="6"/>
      <dgm:spPr/>
    </dgm:pt>
    <dgm:pt modelId="{72E2D9DB-4DFE-F54C-865C-7B7C6764D47B}" type="pres">
      <dgm:prSet presAssocID="{C37CF998-6E7F-CE4B-8488-0E1AE3C1FE03}" presName="dummy" presStyleCnt="0"/>
      <dgm:spPr/>
    </dgm:pt>
    <dgm:pt modelId="{46632150-65CE-8E42-B3B0-EA3C4C86E68F}" type="pres">
      <dgm:prSet presAssocID="{C37CF998-6E7F-CE4B-8488-0E1AE3C1FE03}" presName="node" presStyleLbl="revTx" presStyleIdx="3" presStyleCnt="6">
        <dgm:presLayoutVars>
          <dgm:bulletEnabled val="1"/>
        </dgm:presLayoutVars>
      </dgm:prSet>
      <dgm:spPr/>
    </dgm:pt>
    <dgm:pt modelId="{D6C668A4-3AE7-7F40-A693-3D8A8F7F14B0}" type="pres">
      <dgm:prSet presAssocID="{E11B2E70-78A0-3549-A2CB-38771EFBE0A4}" presName="sibTrans" presStyleLbl="node1" presStyleIdx="3" presStyleCnt="6"/>
      <dgm:spPr/>
    </dgm:pt>
    <dgm:pt modelId="{DBEBE1AF-30D8-934F-B973-70C05098E0AC}" type="pres">
      <dgm:prSet presAssocID="{66195770-C5E1-E745-8E40-E04FE8A9D63E}" presName="dummy" presStyleCnt="0"/>
      <dgm:spPr/>
    </dgm:pt>
    <dgm:pt modelId="{B959E619-E5AD-E149-B842-0968E7A67BAB}" type="pres">
      <dgm:prSet presAssocID="{66195770-C5E1-E745-8E40-E04FE8A9D63E}" presName="node" presStyleLbl="revTx" presStyleIdx="4" presStyleCnt="6">
        <dgm:presLayoutVars>
          <dgm:bulletEnabled val="1"/>
        </dgm:presLayoutVars>
      </dgm:prSet>
      <dgm:spPr/>
    </dgm:pt>
    <dgm:pt modelId="{B8C76672-6555-9447-99A3-3163341956B2}" type="pres">
      <dgm:prSet presAssocID="{96CC5935-92B1-E743-87B3-439211A0B532}" presName="sibTrans" presStyleLbl="node1" presStyleIdx="4" presStyleCnt="6"/>
      <dgm:spPr/>
    </dgm:pt>
    <dgm:pt modelId="{2C751E73-147D-7448-A73F-7BBA4BBF23AB}" type="pres">
      <dgm:prSet presAssocID="{C38EF302-E669-1048-9E57-09071D435A48}" presName="dummy" presStyleCnt="0"/>
      <dgm:spPr/>
    </dgm:pt>
    <dgm:pt modelId="{321D8B0A-71DE-2C41-954F-D9ABC90991F9}" type="pres">
      <dgm:prSet presAssocID="{C38EF302-E669-1048-9E57-09071D435A48}" presName="node" presStyleLbl="revTx" presStyleIdx="5" presStyleCnt="6">
        <dgm:presLayoutVars>
          <dgm:bulletEnabled val="1"/>
        </dgm:presLayoutVars>
      </dgm:prSet>
      <dgm:spPr/>
    </dgm:pt>
    <dgm:pt modelId="{99A7C67B-CCAB-9543-989E-500B792841D1}" type="pres">
      <dgm:prSet presAssocID="{BCD3C992-C3F3-3747-95A2-82F18C76006C}" presName="sibTrans" presStyleLbl="node1" presStyleIdx="5" presStyleCnt="6"/>
      <dgm:spPr/>
    </dgm:pt>
  </dgm:ptLst>
  <dgm:cxnLst>
    <dgm:cxn modelId="{D8B4B503-62A1-7B4E-86DF-C17658F05B29}" type="presOf" srcId="{BCD3C992-C3F3-3747-95A2-82F18C76006C}" destId="{99A7C67B-CCAB-9543-989E-500B792841D1}" srcOrd="0" destOrd="0" presId="urn:microsoft.com/office/officeart/2005/8/layout/cycle1"/>
    <dgm:cxn modelId="{4EFC060F-07FF-7944-97B0-3FA4E1F10421}" type="presOf" srcId="{78AE21BE-FA60-1B49-834A-E7BEC037D82A}" destId="{3A7ED85D-B6B8-5C48-8AB4-777187C3B169}" srcOrd="0" destOrd="0" presId="urn:microsoft.com/office/officeart/2005/8/layout/cycle1"/>
    <dgm:cxn modelId="{DF8FE00F-36AF-984A-8A6E-4A1B879A9F2A}" srcId="{7F79EC93-A892-EC40-9F43-1099CFAF7684}" destId="{9774B835-88D2-0649-968B-3ACFC16167D8}" srcOrd="2" destOrd="0" parTransId="{99C0C3BC-F018-2246-8081-B3C4FD44CEB4}" sibTransId="{1C3B5BD1-D585-AE48-9B13-D96C93CA8782}"/>
    <dgm:cxn modelId="{BF7E2A2B-8AB7-0647-B088-40DA0CAEECEA}" type="presOf" srcId="{66195770-C5E1-E745-8E40-E04FE8A9D63E}" destId="{B959E619-E5AD-E149-B842-0968E7A67BAB}" srcOrd="0" destOrd="0" presId="urn:microsoft.com/office/officeart/2005/8/layout/cycle1"/>
    <dgm:cxn modelId="{0352762B-DC29-2E48-8E47-FDA651E008A9}" type="presOf" srcId="{FF58FAF0-CFC1-FD47-A32F-B3D33177D7C9}" destId="{FB9D66C3-027F-5E49-BB1D-BD1EF5BA946E}" srcOrd="0" destOrd="0" presId="urn:microsoft.com/office/officeart/2005/8/layout/cycle1"/>
    <dgm:cxn modelId="{9DBB212D-0C3E-AC4F-BA4C-6BC953225CEB}" type="presOf" srcId="{5E9A4013-29D5-0640-BB4E-1C244B0956C8}" destId="{AB99F492-9AA7-A84C-BB15-C73B5E940F6D}" srcOrd="0" destOrd="0" presId="urn:microsoft.com/office/officeart/2005/8/layout/cycle1"/>
    <dgm:cxn modelId="{C5CE1460-2578-EF4A-953C-8FB4650BBFC3}" type="presOf" srcId="{E11B2E70-78A0-3549-A2CB-38771EFBE0A4}" destId="{D6C668A4-3AE7-7F40-A693-3D8A8F7F14B0}" srcOrd="0" destOrd="0" presId="urn:microsoft.com/office/officeart/2005/8/layout/cycle1"/>
    <dgm:cxn modelId="{AAE00C62-541E-2448-9720-BA0B4CEF0555}" type="presOf" srcId="{9774B835-88D2-0649-968B-3ACFC16167D8}" destId="{FCBCA70A-15F0-5D4A-B88C-52188FCEA764}" srcOrd="0" destOrd="0" presId="urn:microsoft.com/office/officeart/2005/8/layout/cycle1"/>
    <dgm:cxn modelId="{B5E1566A-6F3B-424A-815A-859D509A627B}" type="presOf" srcId="{C37CF998-6E7F-CE4B-8488-0E1AE3C1FE03}" destId="{46632150-65CE-8E42-B3B0-EA3C4C86E68F}" srcOrd="0" destOrd="0" presId="urn:microsoft.com/office/officeart/2005/8/layout/cycle1"/>
    <dgm:cxn modelId="{937A3D73-2F4C-E34E-98BE-C3DCD97C0EA1}" type="presOf" srcId="{1C3B5BD1-D585-AE48-9B13-D96C93CA8782}" destId="{235C6D30-7825-124B-9980-F2E56C78B3AB}" srcOrd="0" destOrd="0" presId="urn:microsoft.com/office/officeart/2005/8/layout/cycle1"/>
    <dgm:cxn modelId="{C6AC7C96-F567-F94C-8699-37E67333AB85}" type="presOf" srcId="{96CC5935-92B1-E743-87B3-439211A0B532}" destId="{B8C76672-6555-9447-99A3-3163341956B2}" srcOrd="0" destOrd="0" presId="urn:microsoft.com/office/officeart/2005/8/layout/cycle1"/>
    <dgm:cxn modelId="{B8A0F79D-48F0-534E-A387-B8A7872021AD}" type="presOf" srcId="{C38EF302-E669-1048-9E57-09071D435A48}" destId="{321D8B0A-71DE-2C41-954F-D9ABC90991F9}" srcOrd="0" destOrd="0" presId="urn:microsoft.com/office/officeart/2005/8/layout/cycle1"/>
    <dgm:cxn modelId="{FFBCB1A1-F8C8-D24B-B740-787F306A9E7A}" type="presOf" srcId="{0B96E86D-B057-424F-9F68-C7C002FCE71F}" destId="{E34B366C-1836-004A-B7C3-39EB30912820}" srcOrd="0" destOrd="0" presId="urn:microsoft.com/office/officeart/2005/8/layout/cycle1"/>
    <dgm:cxn modelId="{AE3FAEA2-FE73-2C4C-9BBC-24994411E915}" srcId="{7F79EC93-A892-EC40-9F43-1099CFAF7684}" destId="{FF58FAF0-CFC1-FD47-A32F-B3D33177D7C9}" srcOrd="1" destOrd="0" parTransId="{530FBE9E-6618-5145-95AD-4C23AB314939}" sibTransId="{0B96E86D-B057-424F-9F68-C7C002FCE71F}"/>
    <dgm:cxn modelId="{75978EAE-3118-8D44-81B8-390A93EE6132}" type="presOf" srcId="{7F79EC93-A892-EC40-9F43-1099CFAF7684}" destId="{BAE3F71C-4C1C-4C49-AE70-E928B1BCB81C}" srcOrd="0" destOrd="0" presId="urn:microsoft.com/office/officeart/2005/8/layout/cycle1"/>
    <dgm:cxn modelId="{3C41E8B5-EA0C-084C-9A95-798176B43E94}" srcId="{7F79EC93-A892-EC40-9F43-1099CFAF7684}" destId="{78AE21BE-FA60-1B49-834A-E7BEC037D82A}" srcOrd="0" destOrd="0" parTransId="{852C8CE6-C6E9-3C4B-9CB8-A3C284DB46E9}" sibTransId="{5E9A4013-29D5-0640-BB4E-1C244B0956C8}"/>
    <dgm:cxn modelId="{B80938CB-DD7D-D745-AD3F-C7EA27684389}" srcId="{7F79EC93-A892-EC40-9F43-1099CFAF7684}" destId="{66195770-C5E1-E745-8E40-E04FE8A9D63E}" srcOrd="4" destOrd="0" parTransId="{E903E24D-B3DA-F340-9B9C-C9577F8BFBCF}" sibTransId="{96CC5935-92B1-E743-87B3-439211A0B532}"/>
    <dgm:cxn modelId="{F48BCCE9-1F80-0945-B399-C106C9E98EF3}" srcId="{7F79EC93-A892-EC40-9F43-1099CFAF7684}" destId="{C38EF302-E669-1048-9E57-09071D435A48}" srcOrd="5" destOrd="0" parTransId="{56D91479-F999-8143-A261-C7B6E69A3A40}" sibTransId="{BCD3C992-C3F3-3747-95A2-82F18C76006C}"/>
    <dgm:cxn modelId="{AB0C45EA-2AE8-CF43-8E88-C578FDA948AD}" srcId="{7F79EC93-A892-EC40-9F43-1099CFAF7684}" destId="{C37CF998-6E7F-CE4B-8488-0E1AE3C1FE03}" srcOrd="3" destOrd="0" parTransId="{0C1E3E82-CC2B-0742-832B-3DFE7488E7FC}" sibTransId="{E11B2E70-78A0-3549-A2CB-38771EFBE0A4}"/>
    <dgm:cxn modelId="{3774369B-1B7F-2F4F-B8E1-7A4580B3DC8C}" type="presParOf" srcId="{BAE3F71C-4C1C-4C49-AE70-E928B1BCB81C}" destId="{1CD729F1-90ED-5D4F-A747-9461062643BD}" srcOrd="0" destOrd="0" presId="urn:microsoft.com/office/officeart/2005/8/layout/cycle1"/>
    <dgm:cxn modelId="{E27DE42B-A7DB-7F43-B423-F2D8DD1CB7C7}" type="presParOf" srcId="{BAE3F71C-4C1C-4C49-AE70-E928B1BCB81C}" destId="{3A7ED85D-B6B8-5C48-8AB4-777187C3B169}" srcOrd="1" destOrd="0" presId="urn:microsoft.com/office/officeart/2005/8/layout/cycle1"/>
    <dgm:cxn modelId="{7E40F0B6-C2AB-8049-8AD3-6FBF862CD5A9}" type="presParOf" srcId="{BAE3F71C-4C1C-4C49-AE70-E928B1BCB81C}" destId="{AB99F492-9AA7-A84C-BB15-C73B5E940F6D}" srcOrd="2" destOrd="0" presId="urn:microsoft.com/office/officeart/2005/8/layout/cycle1"/>
    <dgm:cxn modelId="{4AB1ECF5-469B-1749-A295-0ACEEF6D23A6}" type="presParOf" srcId="{BAE3F71C-4C1C-4C49-AE70-E928B1BCB81C}" destId="{13595A96-A9DD-2644-AE0E-F03AD77307A2}" srcOrd="3" destOrd="0" presId="urn:microsoft.com/office/officeart/2005/8/layout/cycle1"/>
    <dgm:cxn modelId="{8DB56875-1763-C34F-8EFE-72E4915CEC5D}" type="presParOf" srcId="{BAE3F71C-4C1C-4C49-AE70-E928B1BCB81C}" destId="{FB9D66C3-027F-5E49-BB1D-BD1EF5BA946E}" srcOrd="4" destOrd="0" presId="urn:microsoft.com/office/officeart/2005/8/layout/cycle1"/>
    <dgm:cxn modelId="{C9F1B26E-FB93-6446-AF33-039E5DA333AB}" type="presParOf" srcId="{BAE3F71C-4C1C-4C49-AE70-E928B1BCB81C}" destId="{E34B366C-1836-004A-B7C3-39EB30912820}" srcOrd="5" destOrd="0" presId="urn:microsoft.com/office/officeart/2005/8/layout/cycle1"/>
    <dgm:cxn modelId="{181C3063-6A3F-744F-ADB3-D099D1FAEBE7}" type="presParOf" srcId="{BAE3F71C-4C1C-4C49-AE70-E928B1BCB81C}" destId="{90272D11-064D-844F-9137-A64C9E811081}" srcOrd="6" destOrd="0" presId="urn:microsoft.com/office/officeart/2005/8/layout/cycle1"/>
    <dgm:cxn modelId="{F825AEF0-4F41-6F4C-87BC-A3229E6DAA1E}" type="presParOf" srcId="{BAE3F71C-4C1C-4C49-AE70-E928B1BCB81C}" destId="{FCBCA70A-15F0-5D4A-B88C-52188FCEA764}" srcOrd="7" destOrd="0" presId="urn:microsoft.com/office/officeart/2005/8/layout/cycle1"/>
    <dgm:cxn modelId="{453EB65C-DAD6-DE48-B062-7E4F442CC45E}" type="presParOf" srcId="{BAE3F71C-4C1C-4C49-AE70-E928B1BCB81C}" destId="{235C6D30-7825-124B-9980-F2E56C78B3AB}" srcOrd="8" destOrd="0" presId="urn:microsoft.com/office/officeart/2005/8/layout/cycle1"/>
    <dgm:cxn modelId="{E42C4770-32AA-ED41-8B76-B5EA3AC7D560}" type="presParOf" srcId="{BAE3F71C-4C1C-4C49-AE70-E928B1BCB81C}" destId="{72E2D9DB-4DFE-F54C-865C-7B7C6764D47B}" srcOrd="9" destOrd="0" presId="urn:microsoft.com/office/officeart/2005/8/layout/cycle1"/>
    <dgm:cxn modelId="{541ED88C-47BC-B142-8DB6-EA335BCF404C}" type="presParOf" srcId="{BAE3F71C-4C1C-4C49-AE70-E928B1BCB81C}" destId="{46632150-65CE-8E42-B3B0-EA3C4C86E68F}" srcOrd="10" destOrd="0" presId="urn:microsoft.com/office/officeart/2005/8/layout/cycle1"/>
    <dgm:cxn modelId="{5D9E7507-02E9-B24A-9813-8856C797622D}" type="presParOf" srcId="{BAE3F71C-4C1C-4C49-AE70-E928B1BCB81C}" destId="{D6C668A4-3AE7-7F40-A693-3D8A8F7F14B0}" srcOrd="11" destOrd="0" presId="urn:microsoft.com/office/officeart/2005/8/layout/cycle1"/>
    <dgm:cxn modelId="{E699FDC9-A063-A445-BE2C-5B49AA077F93}" type="presParOf" srcId="{BAE3F71C-4C1C-4C49-AE70-E928B1BCB81C}" destId="{DBEBE1AF-30D8-934F-B973-70C05098E0AC}" srcOrd="12" destOrd="0" presId="urn:microsoft.com/office/officeart/2005/8/layout/cycle1"/>
    <dgm:cxn modelId="{7D342097-7C9D-5B42-8B37-413F169E1190}" type="presParOf" srcId="{BAE3F71C-4C1C-4C49-AE70-E928B1BCB81C}" destId="{B959E619-E5AD-E149-B842-0968E7A67BAB}" srcOrd="13" destOrd="0" presId="urn:microsoft.com/office/officeart/2005/8/layout/cycle1"/>
    <dgm:cxn modelId="{98B08683-7B56-A843-9625-3B496CBA9023}" type="presParOf" srcId="{BAE3F71C-4C1C-4C49-AE70-E928B1BCB81C}" destId="{B8C76672-6555-9447-99A3-3163341956B2}" srcOrd="14" destOrd="0" presId="urn:microsoft.com/office/officeart/2005/8/layout/cycle1"/>
    <dgm:cxn modelId="{10251F6E-08CD-FA46-89E9-4A77E8F7B43C}" type="presParOf" srcId="{BAE3F71C-4C1C-4C49-AE70-E928B1BCB81C}" destId="{2C751E73-147D-7448-A73F-7BBA4BBF23AB}" srcOrd="15" destOrd="0" presId="urn:microsoft.com/office/officeart/2005/8/layout/cycle1"/>
    <dgm:cxn modelId="{DDAF6512-2913-AA4D-A60B-0796636CBD00}" type="presParOf" srcId="{BAE3F71C-4C1C-4C49-AE70-E928B1BCB81C}" destId="{321D8B0A-71DE-2C41-954F-D9ABC90991F9}" srcOrd="16" destOrd="0" presId="urn:microsoft.com/office/officeart/2005/8/layout/cycle1"/>
    <dgm:cxn modelId="{C5C477C6-FABB-7040-AB35-D9B981F0B912}" type="presParOf" srcId="{BAE3F71C-4C1C-4C49-AE70-E928B1BCB81C}" destId="{99A7C67B-CCAB-9543-989E-500B792841D1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EA87CA-219C-9A4D-9944-59A0C3CA1B4F}">
      <dsp:nvSpPr>
        <dsp:cNvPr id="0" name=""/>
        <dsp:cNvSpPr/>
      </dsp:nvSpPr>
      <dsp:spPr>
        <a:xfrm>
          <a:off x="4042524" y="0"/>
          <a:ext cx="2245762" cy="224599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91BBE-A601-E944-9B63-D498417E0B59}">
      <dsp:nvSpPr>
        <dsp:cNvPr id="0" name=""/>
        <dsp:cNvSpPr/>
      </dsp:nvSpPr>
      <dsp:spPr>
        <a:xfrm>
          <a:off x="4538353" y="812988"/>
          <a:ext cx="1253262" cy="62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Öğretmenli Etkinlikler </a:t>
          </a:r>
        </a:p>
      </dsp:txBody>
      <dsp:txXfrm>
        <a:off x="4538353" y="812988"/>
        <a:ext cx="1253262" cy="626566"/>
      </dsp:txXfrm>
    </dsp:sp>
    <dsp:sp modelId="{20E81C06-1D22-DF41-9CFC-B05E943C8DB6}">
      <dsp:nvSpPr>
        <dsp:cNvPr id="0" name=""/>
        <dsp:cNvSpPr/>
      </dsp:nvSpPr>
      <dsp:spPr>
        <a:xfrm>
          <a:off x="3418631" y="1290655"/>
          <a:ext cx="2245762" cy="224599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B7D5DC-F646-7A45-82B7-2B0AE03CC5FD}">
      <dsp:nvSpPr>
        <dsp:cNvPr id="0" name=""/>
        <dsp:cNvSpPr/>
      </dsp:nvSpPr>
      <dsp:spPr>
        <a:xfrm>
          <a:off x="3911932" y="2106026"/>
          <a:ext cx="1253262" cy="62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Öğretmensiz Etkinlikler</a:t>
          </a:r>
        </a:p>
      </dsp:txBody>
      <dsp:txXfrm>
        <a:off x="3911932" y="2106026"/>
        <a:ext cx="1253262" cy="626566"/>
      </dsp:txXfrm>
    </dsp:sp>
    <dsp:sp modelId="{D4A0572C-694B-684A-A773-ACA3891FCD54}">
      <dsp:nvSpPr>
        <dsp:cNvPr id="0" name=""/>
        <dsp:cNvSpPr/>
      </dsp:nvSpPr>
      <dsp:spPr>
        <a:xfrm>
          <a:off x="4042524" y="2586076"/>
          <a:ext cx="2245762" cy="2245991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5FF63-7181-CB49-BEC6-AF5AEB81CC74}">
      <dsp:nvSpPr>
        <dsp:cNvPr id="0" name=""/>
        <dsp:cNvSpPr/>
      </dsp:nvSpPr>
      <dsp:spPr>
        <a:xfrm>
          <a:off x="4538353" y="3399064"/>
          <a:ext cx="1253262" cy="62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Gruplarla Çalışmalar </a:t>
          </a:r>
        </a:p>
      </dsp:txBody>
      <dsp:txXfrm>
        <a:off x="4538353" y="3399064"/>
        <a:ext cx="1253262" cy="626566"/>
      </dsp:txXfrm>
    </dsp:sp>
    <dsp:sp modelId="{FA261D22-26B2-A943-BFB7-5CD0E7AEB613}">
      <dsp:nvSpPr>
        <dsp:cNvPr id="0" name=""/>
        <dsp:cNvSpPr/>
      </dsp:nvSpPr>
      <dsp:spPr>
        <a:xfrm>
          <a:off x="3578712" y="4025631"/>
          <a:ext cx="1929392" cy="1930325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2BC9D-7338-C942-AE16-908625C26233}">
      <dsp:nvSpPr>
        <dsp:cNvPr id="0" name=""/>
        <dsp:cNvSpPr/>
      </dsp:nvSpPr>
      <dsp:spPr>
        <a:xfrm>
          <a:off x="3911932" y="4692102"/>
          <a:ext cx="1253262" cy="62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Küme ve Küme Çalışmaları </a:t>
          </a:r>
        </a:p>
      </dsp:txBody>
      <dsp:txXfrm>
        <a:off x="3911932" y="4692102"/>
        <a:ext cx="1253262" cy="626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AF005-C0D5-A14D-A855-187C05B45BBA}">
      <dsp:nvSpPr>
        <dsp:cNvPr id="0" name=""/>
        <dsp:cNvSpPr/>
      </dsp:nvSpPr>
      <dsp:spPr>
        <a:xfrm>
          <a:off x="4281689" y="2849482"/>
          <a:ext cx="1837449" cy="1837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Sınıftaki Öğretim</a:t>
          </a:r>
        </a:p>
      </dsp:txBody>
      <dsp:txXfrm>
        <a:off x="4371386" y="2939179"/>
        <a:ext cx="1658055" cy="1658055"/>
      </dsp:txXfrm>
    </dsp:sp>
    <dsp:sp modelId="{F18D0AE5-81D9-AB44-96E6-FF1C49EA9CC3}">
      <dsp:nvSpPr>
        <dsp:cNvPr id="0" name=""/>
        <dsp:cNvSpPr/>
      </dsp:nvSpPr>
      <dsp:spPr>
        <a:xfrm rot="16200000">
          <a:off x="4555966" y="2205035"/>
          <a:ext cx="12888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88894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7E9B7-7242-2E4B-AE5C-5EB00F69CCD4}">
      <dsp:nvSpPr>
        <dsp:cNvPr id="0" name=""/>
        <dsp:cNvSpPr/>
      </dsp:nvSpPr>
      <dsp:spPr>
        <a:xfrm>
          <a:off x="4584868" y="329496"/>
          <a:ext cx="1231091" cy="1231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 dirty="0"/>
            <a:t>Birleştirilmiş SINIF</a:t>
          </a:r>
        </a:p>
      </dsp:txBody>
      <dsp:txXfrm>
        <a:off x="4644965" y="389593"/>
        <a:ext cx="1110897" cy="1110897"/>
      </dsp:txXfrm>
    </dsp:sp>
    <dsp:sp modelId="{1598762B-4EA0-F643-864A-58BAD85374FE}">
      <dsp:nvSpPr>
        <dsp:cNvPr id="0" name=""/>
        <dsp:cNvSpPr/>
      </dsp:nvSpPr>
      <dsp:spPr>
        <a:xfrm rot="1800000">
          <a:off x="6048698" y="4561518"/>
          <a:ext cx="10515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1541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BD864-8A2B-F44A-993D-310848DE61AE}">
      <dsp:nvSpPr>
        <dsp:cNvPr id="0" name=""/>
        <dsp:cNvSpPr/>
      </dsp:nvSpPr>
      <dsp:spPr>
        <a:xfrm>
          <a:off x="7029800" y="4564243"/>
          <a:ext cx="1231091" cy="1231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Öğrencilerin kendi kendine yaptıkları etkinlikler</a:t>
          </a:r>
        </a:p>
      </dsp:txBody>
      <dsp:txXfrm>
        <a:off x="7089897" y="4624340"/>
        <a:ext cx="1110897" cy="1110897"/>
      </dsp:txXfrm>
    </dsp:sp>
    <dsp:sp modelId="{AAB665AA-3CEA-6248-868C-0FE7D62872D8}">
      <dsp:nvSpPr>
        <dsp:cNvPr id="0" name=""/>
        <dsp:cNvSpPr/>
      </dsp:nvSpPr>
      <dsp:spPr>
        <a:xfrm rot="9000000">
          <a:off x="3300587" y="4561518"/>
          <a:ext cx="10515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1541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4E430-85DF-9C46-96B1-8D533BBE5097}">
      <dsp:nvSpPr>
        <dsp:cNvPr id="0" name=""/>
        <dsp:cNvSpPr/>
      </dsp:nvSpPr>
      <dsp:spPr>
        <a:xfrm>
          <a:off x="2139935" y="4564243"/>
          <a:ext cx="1231091" cy="1231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/>
            <a:t>Öğretmenin Yönetiminde Yapılan Etkinlikler</a:t>
          </a:r>
        </a:p>
      </dsp:txBody>
      <dsp:txXfrm>
        <a:off x="2200032" y="4624340"/>
        <a:ext cx="1110897" cy="11108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48211-9D91-D649-9334-522EA69ED24F}">
      <dsp:nvSpPr>
        <dsp:cNvPr id="0" name=""/>
        <dsp:cNvSpPr/>
      </dsp:nvSpPr>
      <dsp:spPr>
        <a:xfrm>
          <a:off x="4683" y="1126931"/>
          <a:ext cx="1941898" cy="1941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Gruplarla Çalışmalar</a:t>
          </a:r>
        </a:p>
      </dsp:txBody>
      <dsp:txXfrm>
        <a:off x="289067" y="1411315"/>
        <a:ext cx="1373130" cy="1373130"/>
      </dsp:txXfrm>
    </dsp:sp>
    <dsp:sp modelId="{E805B545-68F5-A549-A7AD-2C4D0800F30A}">
      <dsp:nvSpPr>
        <dsp:cNvPr id="0" name=""/>
        <dsp:cNvSpPr/>
      </dsp:nvSpPr>
      <dsp:spPr>
        <a:xfrm rot="2558555">
          <a:off x="1920391" y="2365862"/>
          <a:ext cx="6343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436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236B4-91B0-294E-B063-E6B142723AD2}">
      <dsp:nvSpPr>
        <dsp:cNvPr id="0" name=""/>
        <dsp:cNvSpPr/>
      </dsp:nvSpPr>
      <dsp:spPr>
        <a:xfrm rot="8241445">
          <a:off x="4450490" y="2365862"/>
          <a:ext cx="6343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436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BAA5C-2770-CB49-88F1-4A184C5513D4}">
      <dsp:nvSpPr>
        <dsp:cNvPr id="0" name=""/>
        <dsp:cNvSpPr/>
      </dsp:nvSpPr>
      <dsp:spPr>
        <a:xfrm>
          <a:off x="2470895" y="2580730"/>
          <a:ext cx="226980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272A4-2A30-D947-ABA3-3A4E6232A37E}">
      <dsp:nvSpPr>
        <dsp:cNvPr id="0" name=""/>
        <dsp:cNvSpPr/>
      </dsp:nvSpPr>
      <dsp:spPr>
        <a:xfrm>
          <a:off x="2697875" y="2097881"/>
          <a:ext cx="1609499" cy="9656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Neler?</a:t>
          </a:r>
        </a:p>
      </dsp:txBody>
      <dsp:txXfrm>
        <a:off x="2697875" y="2097881"/>
        <a:ext cx="1609499" cy="965699"/>
      </dsp:txXfrm>
    </dsp:sp>
    <dsp:sp modelId="{CECC639A-B639-B34C-8DA9-C34A694CB2B8}">
      <dsp:nvSpPr>
        <dsp:cNvPr id="0" name=""/>
        <dsp:cNvSpPr/>
      </dsp:nvSpPr>
      <dsp:spPr>
        <a:xfrm>
          <a:off x="4307375" y="2580730"/>
          <a:ext cx="226980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04833-EFB7-5444-A4A2-FD4761F90556}">
      <dsp:nvSpPr>
        <dsp:cNvPr id="0" name=""/>
        <dsp:cNvSpPr/>
      </dsp:nvSpPr>
      <dsp:spPr>
        <a:xfrm>
          <a:off x="5058669" y="1126931"/>
          <a:ext cx="1941898" cy="1941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Seviye gruplar</a:t>
          </a:r>
        </a:p>
      </dsp:txBody>
      <dsp:txXfrm>
        <a:off x="5343053" y="1411315"/>
        <a:ext cx="1373130" cy="1373130"/>
      </dsp:txXfrm>
    </dsp:sp>
    <dsp:sp modelId="{E42845DC-D1FF-D149-9A03-FF275CAA8787}">
      <dsp:nvSpPr>
        <dsp:cNvPr id="0" name=""/>
        <dsp:cNvSpPr/>
      </dsp:nvSpPr>
      <dsp:spPr>
        <a:xfrm>
          <a:off x="7000567" y="1126931"/>
          <a:ext cx="1941898" cy="1941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İlgi grupları </a:t>
          </a:r>
        </a:p>
      </dsp:txBody>
      <dsp:txXfrm>
        <a:off x="7284951" y="1411315"/>
        <a:ext cx="1373130" cy="13731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ED85D-B6B8-5C48-8AB4-777187C3B169}">
      <dsp:nvSpPr>
        <dsp:cNvPr id="0" name=""/>
        <dsp:cNvSpPr/>
      </dsp:nvSpPr>
      <dsp:spPr>
        <a:xfrm>
          <a:off x="5655725" y="11342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Sorumluluk </a:t>
          </a:r>
        </a:p>
      </dsp:txBody>
      <dsp:txXfrm>
        <a:off x="5655725" y="11342"/>
        <a:ext cx="1192140" cy="1192140"/>
      </dsp:txXfrm>
    </dsp:sp>
    <dsp:sp modelId="{AB99F492-9AA7-A84C-BB15-C73B5E940F6D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20572167"/>
            <a:gd name="adj4" fmla="val 18984071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D66C3-027F-5E49-BB1D-BD1EF5BA946E}">
      <dsp:nvSpPr>
        <dsp:cNvPr id="0" name=""/>
        <dsp:cNvSpPr/>
      </dsp:nvSpPr>
      <dsp:spPr>
        <a:xfrm>
          <a:off x="6985133" y="2313946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Kendine güven</a:t>
          </a:r>
        </a:p>
      </dsp:txBody>
      <dsp:txXfrm>
        <a:off x="6985133" y="2313946"/>
        <a:ext cx="1192140" cy="1192140"/>
      </dsp:txXfrm>
    </dsp:sp>
    <dsp:sp modelId="{E34B366C-1836-004A-B7C3-39EB30912820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2365397"/>
            <a:gd name="adj4" fmla="val 777302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CA70A-15F0-5D4A-B88C-52188FCEA764}">
      <dsp:nvSpPr>
        <dsp:cNvPr id="0" name=""/>
        <dsp:cNvSpPr/>
      </dsp:nvSpPr>
      <dsp:spPr>
        <a:xfrm>
          <a:off x="5655725" y="4616549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Öğrenmeyi öğrenme</a:t>
          </a:r>
        </a:p>
      </dsp:txBody>
      <dsp:txXfrm>
        <a:off x="5655725" y="4616549"/>
        <a:ext cx="1192140" cy="1192140"/>
      </dsp:txXfrm>
    </dsp:sp>
    <dsp:sp modelId="{235C6D30-7825-124B-9980-F2E56C78B3AB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6110100"/>
            <a:gd name="adj4" fmla="val 4439369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632150-65CE-8E42-B3B0-EA3C4C86E68F}">
      <dsp:nvSpPr>
        <dsp:cNvPr id="0" name=""/>
        <dsp:cNvSpPr/>
      </dsp:nvSpPr>
      <dsp:spPr>
        <a:xfrm>
          <a:off x="2996907" y="4616549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Paylaşma </a:t>
          </a:r>
        </a:p>
      </dsp:txBody>
      <dsp:txXfrm>
        <a:off x="2996907" y="4616549"/>
        <a:ext cx="1192140" cy="1192140"/>
      </dsp:txXfrm>
    </dsp:sp>
    <dsp:sp modelId="{D6C668A4-3AE7-7F40-A693-3D8A8F7F14B0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9772167"/>
            <a:gd name="adj4" fmla="val 8184071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59E619-E5AD-E149-B842-0968E7A67BAB}">
      <dsp:nvSpPr>
        <dsp:cNvPr id="0" name=""/>
        <dsp:cNvSpPr/>
      </dsp:nvSpPr>
      <dsp:spPr>
        <a:xfrm>
          <a:off x="1667498" y="2313946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Haklara saygı</a:t>
          </a:r>
        </a:p>
      </dsp:txBody>
      <dsp:txXfrm>
        <a:off x="1667498" y="2313946"/>
        <a:ext cx="1192140" cy="1192140"/>
      </dsp:txXfrm>
    </dsp:sp>
    <dsp:sp modelId="{B8C76672-6555-9447-99A3-3163341956B2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13165397"/>
            <a:gd name="adj4" fmla="val 11577302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D8B0A-71DE-2C41-954F-D9ABC90991F9}">
      <dsp:nvSpPr>
        <dsp:cNvPr id="0" name=""/>
        <dsp:cNvSpPr/>
      </dsp:nvSpPr>
      <dsp:spPr>
        <a:xfrm>
          <a:off x="2996907" y="11342"/>
          <a:ext cx="1192140" cy="1192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Gönüllülük/istek</a:t>
          </a:r>
        </a:p>
      </dsp:txBody>
      <dsp:txXfrm>
        <a:off x="2996907" y="11342"/>
        <a:ext cx="1192140" cy="1192140"/>
      </dsp:txXfrm>
    </dsp:sp>
    <dsp:sp modelId="{99A7C67B-CCAB-9543-989E-500B792841D1}">
      <dsp:nvSpPr>
        <dsp:cNvPr id="0" name=""/>
        <dsp:cNvSpPr/>
      </dsp:nvSpPr>
      <dsp:spPr>
        <a:xfrm>
          <a:off x="2011729" y="-640"/>
          <a:ext cx="5821314" cy="5821314"/>
        </a:xfrm>
        <a:prstGeom prst="circularArrow">
          <a:avLst>
            <a:gd name="adj1" fmla="val 3993"/>
            <a:gd name="adj2" fmla="val 250531"/>
            <a:gd name="adj3" fmla="val 16910100"/>
            <a:gd name="adj4" fmla="val 15239369"/>
            <a:gd name="adj5" fmla="val 46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68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01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395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8803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144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45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948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275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66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80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44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27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847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50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16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11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96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E445EB7-D0E2-0748-BB09-3619272908C1}" type="datetimeFigureOut">
              <a:rPr lang="tr-TR" smtClean="0"/>
              <a:t>14.04.2020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BDB94-6DC1-4D4A-9C3C-D84A3BAA83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86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7E3E4A-F0C1-D24D-B352-6944CF599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769207" cy="3329581"/>
          </a:xfrm>
        </p:spPr>
        <p:txBody>
          <a:bodyPr/>
          <a:lstStyle/>
          <a:p>
            <a:r>
              <a:rPr lang="tr-TR" b="1" dirty="0"/>
              <a:t>BİRLEŞTİRİLMİŞ SINIFLARDA ÖĞRETİM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7C1576-AEC9-A142-A6F2-7949D1FE71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59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D7B6A0D-5423-9E44-8F2A-17BB3D4AE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B44A0-6F2A-0946-9317-8FBF7E750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NELERE DİKKAT ETMELİYİZ ?</a:t>
            </a:r>
          </a:p>
        </p:txBody>
      </p:sp>
    </p:spTree>
    <p:extLst>
      <p:ext uri="{BB962C8B-B14F-4D97-AF65-F5344CB8AC3E}">
        <p14:creationId xmlns:p14="http://schemas.microsoft.com/office/powerpoint/2010/main" val="980358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B8CC28-0E34-F34E-892D-2100E5E8B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Faydaları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4C262CE-68C3-4E4C-A6EB-FDD36C00D3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249050"/>
              </p:ext>
            </p:extLst>
          </p:nvPr>
        </p:nvGraphicFramePr>
        <p:xfrm>
          <a:off x="1103312" y="902043"/>
          <a:ext cx="9844773" cy="5820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9446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553F08-D076-A64F-BA95-01416F463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36754" cy="1400530"/>
          </a:xfrm>
        </p:spPr>
        <p:txBody>
          <a:bodyPr/>
          <a:lstStyle/>
          <a:p>
            <a:r>
              <a:rPr lang="tr-TR" b="1" dirty="0"/>
              <a:t>ÜNİTENİN İŞLENİŞİNDE İZLENECEK BASAMAKLAR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B383A6-9733-FE44-B333-DB56CFFF8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b="1" dirty="0"/>
              <a:t>Öğretmenin hazırlığı </a:t>
            </a:r>
          </a:p>
          <a:p>
            <a:pPr algn="just">
              <a:lnSpc>
                <a:spcPct val="200000"/>
              </a:lnSpc>
            </a:pPr>
            <a:r>
              <a:rPr lang="tr-TR" b="1" dirty="0"/>
              <a:t>Öğrencilerle birlikte hazırlık (Öğrencilerle Birlikte planlaması, ünitenin işleyişi, ara değerlendirme, beceriler üzerinde pekiştirici çalışmalar, genel değerlendirme)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833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B34E94-906D-A14B-A91E-A0725B2E4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Birleştirilmiş sınıflarda derslerin düzenlenmesi</a:t>
            </a:r>
          </a:p>
        </p:txBody>
      </p:sp>
    </p:spTree>
    <p:extLst>
      <p:ext uri="{BB962C8B-B14F-4D97-AF65-F5344CB8AC3E}">
        <p14:creationId xmlns:p14="http://schemas.microsoft.com/office/powerpoint/2010/main" val="171913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>
            <a:extLst>
              <a:ext uri="{FF2B5EF4-FFF2-40B4-BE49-F238E27FC236}">
                <a16:creationId xmlns:a16="http://schemas.microsoft.com/office/drawing/2014/main" id="{B611077A-42A5-3149-BB3E-5FCACCBAC8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1857555"/>
              </p:ext>
            </p:extLst>
          </p:nvPr>
        </p:nvGraphicFramePr>
        <p:xfrm>
          <a:off x="1117600" y="345988"/>
          <a:ext cx="9706919" cy="5955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503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49B512A-8ED9-2C49-9CB1-5BD6B39972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276650"/>
              </p:ext>
            </p:extLst>
          </p:nvPr>
        </p:nvGraphicFramePr>
        <p:xfrm>
          <a:off x="1103313" y="123568"/>
          <a:ext cx="10400828" cy="612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0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DCF389-482B-A349-8CC8-DE0FE4A5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Öğretmenli Etkinlikler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460017-7570-4849-8843-A847EA889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Öğretmenin temel görevi öğrencilere kılavuzluk etmek. </a:t>
            </a:r>
          </a:p>
          <a:p>
            <a:pPr>
              <a:lnSpc>
                <a:spcPct val="150000"/>
              </a:lnSpc>
            </a:pPr>
            <a:r>
              <a:rPr lang="tr-TR" dirty="0"/>
              <a:t>Kazandırılmak istenen temel davranış üzerinde durmalıyız</a:t>
            </a:r>
          </a:p>
          <a:p>
            <a:pPr>
              <a:lnSpc>
                <a:spcPct val="150000"/>
              </a:lnSpc>
            </a:pPr>
            <a:r>
              <a:rPr lang="tr-TR" dirty="0"/>
              <a:t>Öğrencilerin bireysel yapacakları çalışmalara yol gösterecek stratejiler takip edilmelidir. </a:t>
            </a:r>
          </a:p>
          <a:p>
            <a:pPr>
              <a:lnSpc>
                <a:spcPct val="150000"/>
              </a:lnSpc>
            </a:pPr>
            <a:r>
              <a:rPr lang="tr-TR" dirty="0"/>
              <a:t>Öğrencilerin güç öğrenecekleri konulara yer vermeliyiz. </a:t>
            </a:r>
          </a:p>
          <a:p>
            <a:pPr>
              <a:lnSpc>
                <a:spcPct val="150000"/>
              </a:lnSpc>
            </a:pPr>
            <a:r>
              <a:rPr lang="tr-TR" dirty="0"/>
              <a:t>Öğrencilere vereceğimiz dönütler önemlidir. </a:t>
            </a:r>
          </a:p>
        </p:txBody>
      </p:sp>
    </p:spTree>
    <p:extLst>
      <p:ext uri="{BB962C8B-B14F-4D97-AF65-F5344CB8AC3E}">
        <p14:creationId xmlns:p14="http://schemas.microsoft.com/office/powerpoint/2010/main" val="4246003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D17313-AE49-4248-92B6-E82F0E4E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Öğretmensiz Etkinlikler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5980DD-1CBF-7A4C-9C8A-815203596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Birleştirilmiş sınıflarda asıl başarı bu etkinliklere bağlıdır. </a:t>
            </a:r>
          </a:p>
          <a:p>
            <a:r>
              <a:rPr lang="tr-TR" dirty="0"/>
              <a:t>Bu derslerde rastlantıya yer vermemeli iyi planlamalar yapmalıyız. </a:t>
            </a:r>
          </a:p>
          <a:p>
            <a:r>
              <a:rPr lang="tr-TR" dirty="0"/>
              <a:t>Ödev verilebilir.</a:t>
            </a:r>
          </a:p>
          <a:p>
            <a:r>
              <a:rPr lang="tr-TR" dirty="0"/>
              <a:t>Ödevler ayrıntılı açıklanmalı ve paylaşılmalıdır. </a:t>
            </a:r>
          </a:p>
          <a:p>
            <a:r>
              <a:rPr lang="tr-TR" dirty="0"/>
              <a:t>Bu çalışmaları denetlemeli ve değerlendirmeliyiz. </a:t>
            </a:r>
          </a:p>
        </p:txBody>
      </p:sp>
    </p:spTree>
    <p:extLst>
      <p:ext uri="{BB962C8B-B14F-4D97-AF65-F5344CB8AC3E}">
        <p14:creationId xmlns:p14="http://schemas.microsoft.com/office/powerpoint/2010/main" val="2265071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246958-04A9-774F-BB74-F9353C76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Gruplarla Çalışmalar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D431E77-A935-7549-A8B4-3E21A790B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99057"/>
              </p:ext>
            </p:extLst>
          </p:nvPr>
        </p:nvGraphicFramePr>
        <p:xfrm>
          <a:off x="2091854" y="1706649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33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980C4D-F67B-1846-8D76-878BA581A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7277" y="2219734"/>
            <a:ext cx="9404723" cy="1400530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KÜME ÇALIŞMALARI</a:t>
            </a:r>
          </a:p>
        </p:txBody>
      </p:sp>
    </p:spTree>
    <p:extLst>
      <p:ext uri="{BB962C8B-B14F-4D97-AF65-F5344CB8AC3E}">
        <p14:creationId xmlns:p14="http://schemas.microsoft.com/office/powerpoint/2010/main" val="3517354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B138D7A-EB91-EF4E-A622-5DEB2D24C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Kümelerin kurulması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0ABF71-C83F-F641-A409-29262A3EA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Ünite, küme çalışması ile işlenecek ise öğrencilere ünitenin adı ve kısaca konuları öğretmen tarafından yapılır. Öğrencilere ne öğrenmek istedikleri konusunda soru hazırlamaları söylenir. </a:t>
            </a:r>
          </a:p>
          <a:p>
            <a:r>
              <a:rPr lang="tr-TR" dirty="0"/>
              <a:t>Öğrenciler tarafından hazırlanan sorular tahtaya yazılır. Benzer sorular birleştirilir. Bu sorulara öğrencilerin cevap hazırlamaları istenir. Belirli bir süre verilir. Sonra cevaplar beraber tartışılır. </a:t>
            </a:r>
          </a:p>
          <a:p>
            <a:r>
              <a:rPr lang="tr-TR" dirty="0"/>
              <a:t>Sonrasında konu başlıkları tahtaya yazılır konular kümelere paylaştırılır. </a:t>
            </a:r>
          </a:p>
          <a:p>
            <a:endParaRPr lang="tr-TR" dirty="0"/>
          </a:p>
          <a:p>
            <a:r>
              <a:rPr lang="tr-TR" dirty="0"/>
              <a:t>Kümelerde başkan, sözcü, yazıcı </a:t>
            </a:r>
            <a:r>
              <a:rPr lang="tr-TR" dirty="0" err="1"/>
              <a:t>vb</a:t>
            </a:r>
            <a:r>
              <a:rPr lang="tr-TR" dirty="0"/>
              <a:t> üyeler belirlenir.</a:t>
            </a:r>
          </a:p>
        </p:txBody>
      </p:sp>
    </p:spTree>
    <p:extLst>
      <p:ext uri="{BB962C8B-B14F-4D97-AF65-F5344CB8AC3E}">
        <p14:creationId xmlns:p14="http://schemas.microsoft.com/office/powerpoint/2010/main" val="595522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{2AF7D387-9750-0B45-ABA5-2AECA090B5B3}tf10001062</Template>
  <TotalTime>46</TotalTime>
  <Words>232</Words>
  <Application>Microsoft Macintosh PowerPoint</Application>
  <PresentationFormat>Geniş ekran</PresentationFormat>
  <Paragraphs>45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</vt:lpstr>
      <vt:lpstr>BİRLEŞTİRİLMİŞ SINIFLARDA ÖĞRETİM </vt:lpstr>
      <vt:lpstr>PowerPoint Sunusu</vt:lpstr>
      <vt:lpstr>PowerPoint Sunusu</vt:lpstr>
      <vt:lpstr>PowerPoint Sunusu</vt:lpstr>
      <vt:lpstr>Öğretmenli Etkinlikler </vt:lpstr>
      <vt:lpstr>Öğretmensiz Etkinlikler </vt:lpstr>
      <vt:lpstr>Gruplarla Çalışmalar </vt:lpstr>
      <vt:lpstr>KÜME ÇALIŞMALARI</vt:lpstr>
      <vt:lpstr>Kümelerin kurulması </vt:lpstr>
      <vt:lpstr>PowerPoint Sunusu</vt:lpstr>
      <vt:lpstr>Faydaları </vt:lpstr>
      <vt:lpstr>ÜNİTENİN İŞLENİŞİNDE İZLENECEK BASAMAKLAR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BİRLEŞTİRİLMİŞ SINIFLARDA ÖĞRETİM </dc:title>
  <dc:creator>Microsoft Office User</dc:creator>
  <cp:lastModifiedBy>Microsoft Office User</cp:lastModifiedBy>
  <cp:revision>5</cp:revision>
  <dcterms:created xsi:type="dcterms:W3CDTF">2020-04-13T21:15:53Z</dcterms:created>
  <dcterms:modified xsi:type="dcterms:W3CDTF">2020-04-13T22:02:23Z</dcterms:modified>
</cp:coreProperties>
</file>