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1556AF-1C6A-4E88-B532-F1AF2FB1A981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BA37FC-F8D7-4582-8775-59F39F6F354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403647" y="1600200"/>
          <a:ext cx="61206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0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0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1.İSİM ÇEKİMİ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Singularis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1.İSİM ÇEKİMİ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835697" y="1600200"/>
          <a:ext cx="511256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41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1.İSİM ÇEKİMİ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silvae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dirty="0"/>
              <a:t>1. isim çekimine giren isimlerin tekil </a:t>
            </a:r>
            <a:r>
              <a:rPr lang="tr-TR" dirty="0" err="1"/>
              <a:t>nominativus’u</a:t>
            </a:r>
            <a:r>
              <a:rPr lang="tr-TR" dirty="0"/>
              <a:t> –a’ ile tekil </a:t>
            </a:r>
            <a:r>
              <a:rPr lang="tr-TR" dirty="0" err="1"/>
              <a:t>genetivus’u</a:t>
            </a:r>
            <a:r>
              <a:rPr lang="tr-TR" dirty="0"/>
              <a:t> –</a:t>
            </a:r>
            <a:r>
              <a:rPr lang="tr-TR" dirty="0" err="1"/>
              <a:t>ae</a:t>
            </a:r>
            <a:r>
              <a:rPr lang="tr-TR" dirty="0"/>
              <a:t> ile biter. </a:t>
            </a:r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/>
              <a:t>Bu isim çekimine giren isimlerin büyük bir çoğunluğu </a:t>
            </a:r>
            <a:r>
              <a:rPr lang="tr-TR" b="1" dirty="0" err="1"/>
              <a:t>femininumdur</a:t>
            </a:r>
            <a:r>
              <a:rPr lang="tr-TR" dirty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Bu isim çekiminde az sayıda </a:t>
            </a:r>
            <a:r>
              <a:rPr lang="tr-TR" b="1" dirty="0" err="1"/>
              <a:t>masculinum</a:t>
            </a:r>
            <a:r>
              <a:rPr lang="tr-TR" dirty="0"/>
              <a:t> isim bulunmaktadır: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dirty="0"/>
              <a:t>Bu isim çekiminde az sayıda </a:t>
            </a:r>
            <a:r>
              <a:rPr lang="tr-TR" b="1" dirty="0" err="1"/>
              <a:t>masculinum</a:t>
            </a:r>
            <a:r>
              <a:rPr lang="tr-TR" dirty="0"/>
              <a:t> isim bulunmaktadır:  </a:t>
            </a:r>
          </a:p>
          <a:p>
            <a:endParaRPr lang="tr-TR" dirty="0"/>
          </a:p>
          <a:p>
            <a:r>
              <a:rPr lang="tr-TR" dirty="0" err="1"/>
              <a:t>agricola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,m: </a:t>
            </a:r>
            <a:r>
              <a:rPr lang="tr-TR" dirty="0" err="1"/>
              <a:t>çitftçi</a:t>
            </a:r>
            <a:r>
              <a:rPr lang="tr-TR" dirty="0"/>
              <a:t>; </a:t>
            </a:r>
          </a:p>
          <a:p>
            <a:r>
              <a:rPr lang="tr-TR" dirty="0" err="1"/>
              <a:t>nauta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,m; gemici; </a:t>
            </a:r>
          </a:p>
          <a:p>
            <a:r>
              <a:rPr lang="tr-TR" dirty="0" err="1"/>
              <a:t>pīrāta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,m; korsan; </a:t>
            </a:r>
          </a:p>
          <a:p>
            <a:r>
              <a:rPr lang="tr-TR" dirty="0" err="1"/>
              <a:t>poēta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,m; ozan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187624" y="2132859"/>
          <a:ext cx="6480720" cy="331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</a:tblGrid>
              <a:tr h="798104">
                <a:tc gridSpan="3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                       1.İSİM ÇEKİMİ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242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poetae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dirty="0"/>
              <a:t>1. İsim Çekimine Giren İsimlere Örnekler:</a:t>
            </a:r>
          </a:p>
          <a:p>
            <a:pPr lvl="0">
              <a:buNone/>
            </a:pPr>
            <a:endParaRPr lang="tr-TR" dirty="0"/>
          </a:p>
          <a:p>
            <a:r>
              <a:rPr lang="tr-TR" dirty="0" err="1"/>
              <a:t>rosa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,f: gül</a:t>
            </a:r>
          </a:p>
          <a:p>
            <a:r>
              <a:rPr lang="tr-TR" dirty="0" err="1"/>
              <a:t>amica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,f: kız arkadaş</a:t>
            </a:r>
          </a:p>
          <a:p>
            <a:r>
              <a:rPr lang="tr-TR" dirty="0" err="1"/>
              <a:t>casa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,f: küçük kır evi, köy evi</a:t>
            </a:r>
          </a:p>
          <a:p>
            <a:r>
              <a:rPr lang="tr-TR" dirty="0" err="1"/>
              <a:t>concordia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,f: uyuşma, anlaşma</a:t>
            </a:r>
          </a:p>
          <a:p>
            <a:r>
              <a:rPr lang="tr-TR" dirty="0" err="1"/>
              <a:t>fabula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,f: masal, öykü</a:t>
            </a:r>
          </a:p>
          <a:p>
            <a:r>
              <a:rPr lang="tr-TR" dirty="0" err="1"/>
              <a:t>insula</a:t>
            </a:r>
            <a:r>
              <a:rPr lang="tr-TR" dirty="0"/>
              <a:t>,</a:t>
            </a:r>
            <a:r>
              <a:rPr lang="tr-TR" dirty="0" err="1"/>
              <a:t>ae</a:t>
            </a:r>
            <a:r>
              <a:rPr lang="tr-TR" dirty="0"/>
              <a:t>,f: ada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ALIŞTIRMALAR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Uygun sözcükleri yazın:</a:t>
            </a:r>
          </a:p>
          <a:p>
            <a:r>
              <a:rPr lang="tr-TR" dirty="0" smtClean="0"/>
              <a:t>Mektubu:</a:t>
            </a:r>
          </a:p>
          <a:p>
            <a:r>
              <a:rPr lang="tr-TR" dirty="0" smtClean="0"/>
              <a:t>Çiftçiler:</a:t>
            </a:r>
          </a:p>
          <a:p>
            <a:r>
              <a:rPr lang="tr-TR" dirty="0" smtClean="0"/>
              <a:t>Şairlerin:</a:t>
            </a:r>
          </a:p>
          <a:p>
            <a:r>
              <a:rPr lang="tr-TR" dirty="0" smtClean="0"/>
              <a:t>Okulları:</a:t>
            </a:r>
          </a:p>
          <a:p>
            <a:r>
              <a:rPr lang="tr-TR" dirty="0" err="1" smtClean="0"/>
              <a:t>Nautae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Fabulam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İnsulis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Cena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Amicarum</a:t>
            </a:r>
            <a:r>
              <a:rPr lang="tr-TR" smtClean="0"/>
              <a:t>: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217</Words>
  <Application>Microsoft Office PowerPoint</Application>
  <PresentationFormat>Ekran Gösterisi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1.İSİM ÇEKİMİ</vt:lpstr>
      <vt:lpstr>1.İSİM ÇEKİMİ</vt:lpstr>
      <vt:lpstr>Slayt 4</vt:lpstr>
      <vt:lpstr>Slayt 5</vt:lpstr>
      <vt:lpstr>Slayt 6</vt:lpstr>
      <vt:lpstr>Slayt 7</vt:lpstr>
      <vt:lpstr>ALIŞTIRMALAR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6</cp:revision>
  <dcterms:created xsi:type="dcterms:W3CDTF">2020-02-06T12:19:37Z</dcterms:created>
  <dcterms:modified xsi:type="dcterms:W3CDTF">2020-02-13T12:00:22Z</dcterms:modified>
</cp:coreProperties>
</file>