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3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E2930F-FDDE-4767-87CD-B5F0C4E328F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21051CF-BD05-450C-B798-0E0AAC7A680C}">
      <dgm:prSet/>
      <dgm:spPr/>
      <dgm:t>
        <a:bodyPr/>
        <a:lstStyle/>
        <a:p>
          <a:pPr rtl="0"/>
          <a:r>
            <a:rPr lang="tr-TR" dirty="0" smtClean="0"/>
            <a:t>İhsan Toker</a:t>
          </a:r>
          <a:endParaRPr lang="tr-TR" dirty="0"/>
        </a:p>
      </dgm:t>
    </dgm:pt>
    <dgm:pt modelId="{5E199485-C5CD-468C-80E2-EEB4D5057ECE}" type="parTrans" cxnId="{47F0504E-218D-4FF4-9F86-BAC2F5DCE57C}">
      <dgm:prSet/>
      <dgm:spPr/>
      <dgm:t>
        <a:bodyPr/>
        <a:lstStyle/>
        <a:p>
          <a:endParaRPr lang="tr-TR"/>
        </a:p>
      </dgm:t>
    </dgm:pt>
    <dgm:pt modelId="{EC52FCAB-E904-4974-A52C-409046FE9D2C}" type="sibTrans" cxnId="{47F0504E-218D-4FF4-9F86-BAC2F5DCE57C}">
      <dgm:prSet/>
      <dgm:spPr/>
      <dgm:t>
        <a:bodyPr/>
        <a:lstStyle/>
        <a:p>
          <a:endParaRPr lang="tr-TR"/>
        </a:p>
      </dgm:t>
    </dgm:pt>
    <dgm:pt modelId="{04D9C9AA-DE4A-4249-9D61-9280A9D9479F}" type="pres">
      <dgm:prSet presAssocID="{87E2930F-FDDE-4767-87CD-B5F0C4E328F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5D6726C-E070-4A85-9B58-C5D1FA733FCD}" type="pres">
      <dgm:prSet presAssocID="{821051CF-BD05-450C-B798-0E0AAC7A680C}" presName="hierRoot1" presStyleCnt="0">
        <dgm:presLayoutVars>
          <dgm:hierBranch val="init"/>
        </dgm:presLayoutVars>
      </dgm:prSet>
      <dgm:spPr/>
    </dgm:pt>
    <dgm:pt modelId="{A2965F48-89E2-43BF-8868-73FF886EE35C}" type="pres">
      <dgm:prSet presAssocID="{821051CF-BD05-450C-B798-0E0AAC7A680C}" presName="rootComposite1" presStyleCnt="0"/>
      <dgm:spPr/>
    </dgm:pt>
    <dgm:pt modelId="{AE8A78FB-1D18-46D0-B3E1-6E2F8148FEA4}" type="pres">
      <dgm:prSet presAssocID="{821051CF-BD05-450C-B798-0E0AAC7A680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CE1DA1C-BC9D-43B0-86D4-B9AAD3014B91}" type="pres">
      <dgm:prSet presAssocID="{821051CF-BD05-450C-B798-0E0AAC7A680C}" presName="rootConnector1" presStyleLbl="node1" presStyleIdx="0" presStyleCnt="0"/>
      <dgm:spPr/>
    </dgm:pt>
    <dgm:pt modelId="{2A1DB6B5-5B9D-4398-AC73-036ACC67A53E}" type="pres">
      <dgm:prSet presAssocID="{821051CF-BD05-450C-B798-0E0AAC7A680C}" presName="hierChild2" presStyleCnt="0"/>
      <dgm:spPr/>
    </dgm:pt>
    <dgm:pt modelId="{BC330B11-0000-422B-902C-2A199AF4B2CF}" type="pres">
      <dgm:prSet presAssocID="{821051CF-BD05-450C-B798-0E0AAC7A680C}" presName="hierChild3" presStyleCnt="0"/>
      <dgm:spPr/>
    </dgm:pt>
  </dgm:ptLst>
  <dgm:cxnLst>
    <dgm:cxn modelId="{0958C187-5379-4A5E-B766-D53AD9DCFBB2}" type="presOf" srcId="{87E2930F-FDDE-4767-87CD-B5F0C4E328F1}" destId="{04D9C9AA-DE4A-4249-9D61-9280A9D9479F}" srcOrd="0" destOrd="0" presId="urn:microsoft.com/office/officeart/2005/8/layout/orgChart1"/>
    <dgm:cxn modelId="{27BE9D58-9A2B-475C-A5D6-5C0553DABFA4}" type="presOf" srcId="{821051CF-BD05-450C-B798-0E0AAC7A680C}" destId="{CCE1DA1C-BC9D-43B0-86D4-B9AAD3014B91}" srcOrd="1" destOrd="0" presId="urn:microsoft.com/office/officeart/2005/8/layout/orgChart1"/>
    <dgm:cxn modelId="{47F0504E-218D-4FF4-9F86-BAC2F5DCE57C}" srcId="{87E2930F-FDDE-4767-87CD-B5F0C4E328F1}" destId="{821051CF-BD05-450C-B798-0E0AAC7A680C}" srcOrd="0" destOrd="0" parTransId="{5E199485-C5CD-468C-80E2-EEB4D5057ECE}" sibTransId="{EC52FCAB-E904-4974-A52C-409046FE9D2C}"/>
    <dgm:cxn modelId="{DBE185AF-5D39-4B8D-9473-E3874038FF97}" type="presOf" srcId="{821051CF-BD05-450C-B798-0E0AAC7A680C}" destId="{AE8A78FB-1D18-46D0-B3E1-6E2F8148FEA4}" srcOrd="0" destOrd="0" presId="urn:microsoft.com/office/officeart/2005/8/layout/orgChart1"/>
    <dgm:cxn modelId="{680B8FF5-9ACD-470D-BB09-488F3B41C221}" type="presParOf" srcId="{04D9C9AA-DE4A-4249-9D61-9280A9D9479F}" destId="{E5D6726C-E070-4A85-9B58-C5D1FA733FCD}" srcOrd="0" destOrd="0" presId="urn:microsoft.com/office/officeart/2005/8/layout/orgChart1"/>
    <dgm:cxn modelId="{C627BE36-5188-4A0E-B2A9-62882C98E34B}" type="presParOf" srcId="{E5D6726C-E070-4A85-9B58-C5D1FA733FCD}" destId="{A2965F48-89E2-43BF-8868-73FF886EE35C}" srcOrd="0" destOrd="0" presId="urn:microsoft.com/office/officeart/2005/8/layout/orgChart1"/>
    <dgm:cxn modelId="{24D6353F-D60D-4F99-A835-470870223280}" type="presParOf" srcId="{A2965F48-89E2-43BF-8868-73FF886EE35C}" destId="{AE8A78FB-1D18-46D0-B3E1-6E2F8148FEA4}" srcOrd="0" destOrd="0" presId="urn:microsoft.com/office/officeart/2005/8/layout/orgChart1"/>
    <dgm:cxn modelId="{45E9E26F-17A1-4056-B0C1-71C377FA8C33}" type="presParOf" srcId="{A2965F48-89E2-43BF-8868-73FF886EE35C}" destId="{CCE1DA1C-BC9D-43B0-86D4-B9AAD3014B91}" srcOrd="1" destOrd="0" presId="urn:microsoft.com/office/officeart/2005/8/layout/orgChart1"/>
    <dgm:cxn modelId="{9495FE5B-2DD9-46EE-A7B9-D2E6D23FFFFD}" type="presParOf" srcId="{E5D6726C-E070-4A85-9B58-C5D1FA733FCD}" destId="{2A1DB6B5-5B9D-4398-AC73-036ACC67A53E}" srcOrd="1" destOrd="0" presId="urn:microsoft.com/office/officeart/2005/8/layout/orgChart1"/>
    <dgm:cxn modelId="{3E40FC8D-797D-43A1-A6A0-FA1A2587B6E5}" type="presParOf" srcId="{E5D6726C-E070-4A85-9B58-C5D1FA733FCD}" destId="{BC330B11-0000-422B-902C-2A199AF4B2C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C1746D2-7C99-4A10-82D2-E58FC605FEAE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06EBF509-C40D-409E-94AA-FB67E47A3885}">
      <dgm:prSet/>
      <dgm:spPr/>
      <dgm:t>
        <a:bodyPr/>
        <a:lstStyle/>
        <a:p>
          <a:pPr rtl="0"/>
          <a:r>
            <a:rPr lang="tr-TR" smtClean="0"/>
            <a:t>Sosyoloji tecrübi bir bilim dalıdır.</a:t>
          </a:r>
          <a:endParaRPr lang="tr-TR"/>
        </a:p>
      </dgm:t>
    </dgm:pt>
    <dgm:pt modelId="{F63E1231-849E-4DD2-91F6-E0B0C734FF86}" type="parTrans" cxnId="{CDBB681F-D7D1-4D19-AE7F-6275B49B8FC3}">
      <dgm:prSet/>
      <dgm:spPr/>
      <dgm:t>
        <a:bodyPr/>
        <a:lstStyle/>
        <a:p>
          <a:endParaRPr lang="tr-TR"/>
        </a:p>
      </dgm:t>
    </dgm:pt>
    <dgm:pt modelId="{00BE0505-4095-4E6B-83F8-750F730B66B2}" type="sibTrans" cxnId="{CDBB681F-D7D1-4D19-AE7F-6275B49B8FC3}">
      <dgm:prSet/>
      <dgm:spPr/>
      <dgm:t>
        <a:bodyPr/>
        <a:lstStyle/>
        <a:p>
          <a:endParaRPr lang="tr-TR"/>
        </a:p>
      </dgm:t>
    </dgm:pt>
    <dgm:pt modelId="{B5A73FA3-2A85-46EC-BE3E-4F14E68D3A89}">
      <dgm:prSet/>
      <dgm:spPr/>
      <dgm:t>
        <a:bodyPr/>
        <a:lstStyle/>
        <a:p>
          <a:pPr rtl="0"/>
          <a:r>
            <a:rPr lang="tr-TR" smtClean="0"/>
            <a:t>Sosyolojide toplanacak verilerle ulaşılacak sonuçların birbirleri ile tutarlı olması  gerektiği fikrinden hareket edilmektedir.</a:t>
          </a:r>
          <a:endParaRPr lang="tr-TR"/>
        </a:p>
      </dgm:t>
    </dgm:pt>
    <dgm:pt modelId="{5C7B585B-2A2F-4AFB-90B6-2087E24FABD2}" type="parTrans" cxnId="{12B244B5-2A03-4F7C-B8C8-6C744917DB8B}">
      <dgm:prSet/>
      <dgm:spPr/>
      <dgm:t>
        <a:bodyPr/>
        <a:lstStyle/>
        <a:p>
          <a:endParaRPr lang="tr-TR"/>
        </a:p>
      </dgm:t>
    </dgm:pt>
    <dgm:pt modelId="{E7BADA03-2613-4586-B0C3-9070A14C73FB}" type="sibTrans" cxnId="{12B244B5-2A03-4F7C-B8C8-6C744917DB8B}">
      <dgm:prSet/>
      <dgm:spPr/>
      <dgm:t>
        <a:bodyPr/>
        <a:lstStyle/>
        <a:p>
          <a:endParaRPr lang="tr-TR"/>
        </a:p>
      </dgm:t>
    </dgm:pt>
    <dgm:pt modelId="{6B9A7E39-C463-4374-A3E9-892EA0B7642F}" type="pres">
      <dgm:prSet presAssocID="{CC1746D2-7C99-4A10-82D2-E58FC605FEAE}" presName="compositeShape" presStyleCnt="0">
        <dgm:presLayoutVars>
          <dgm:chMax val="7"/>
          <dgm:dir/>
          <dgm:resizeHandles val="exact"/>
        </dgm:presLayoutVars>
      </dgm:prSet>
      <dgm:spPr/>
    </dgm:pt>
    <dgm:pt modelId="{CC4C8FB6-7F8D-4954-84E7-6DC514477C55}" type="pres">
      <dgm:prSet presAssocID="{06EBF509-C40D-409E-94AA-FB67E47A3885}" presName="circ1" presStyleLbl="vennNode1" presStyleIdx="0" presStyleCnt="2"/>
      <dgm:spPr/>
    </dgm:pt>
    <dgm:pt modelId="{C7076079-4F2D-4EA3-9F13-9FD43A61DB57}" type="pres">
      <dgm:prSet presAssocID="{06EBF509-C40D-409E-94AA-FB67E47A388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C38153AD-31C0-4C84-B18B-237D772B7401}" type="pres">
      <dgm:prSet presAssocID="{B5A73FA3-2A85-46EC-BE3E-4F14E68D3A89}" presName="circ2" presStyleLbl="vennNode1" presStyleIdx="1" presStyleCnt="2"/>
      <dgm:spPr/>
    </dgm:pt>
    <dgm:pt modelId="{480BF2F2-4722-4A59-9119-BAF468A8ED7C}" type="pres">
      <dgm:prSet presAssocID="{B5A73FA3-2A85-46EC-BE3E-4F14E68D3A8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1BE61A0B-F1EF-4ECA-A3D8-458352C7750A}" type="presOf" srcId="{B5A73FA3-2A85-46EC-BE3E-4F14E68D3A89}" destId="{480BF2F2-4722-4A59-9119-BAF468A8ED7C}" srcOrd="1" destOrd="0" presId="urn:microsoft.com/office/officeart/2005/8/layout/venn1"/>
    <dgm:cxn modelId="{3DD483E6-736E-43FD-B901-E8E45BEF336B}" type="presOf" srcId="{06EBF509-C40D-409E-94AA-FB67E47A3885}" destId="{CC4C8FB6-7F8D-4954-84E7-6DC514477C55}" srcOrd="0" destOrd="0" presId="urn:microsoft.com/office/officeart/2005/8/layout/venn1"/>
    <dgm:cxn modelId="{12B244B5-2A03-4F7C-B8C8-6C744917DB8B}" srcId="{CC1746D2-7C99-4A10-82D2-E58FC605FEAE}" destId="{B5A73FA3-2A85-46EC-BE3E-4F14E68D3A89}" srcOrd="1" destOrd="0" parTransId="{5C7B585B-2A2F-4AFB-90B6-2087E24FABD2}" sibTransId="{E7BADA03-2613-4586-B0C3-9070A14C73FB}"/>
    <dgm:cxn modelId="{389CEBB2-3416-4726-9FEE-F268ED2AA5A9}" type="presOf" srcId="{CC1746D2-7C99-4A10-82D2-E58FC605FEAE}" destId="{6B9A7E39-C463-4374-A3E9-892EA0B7642F}" srcOrd="0" destOrd="0" presId="urn:microsoft.com/office/officeart/2005/8/layout/venn1"/>
    <dgm:cxn modelId="{BAEC3C1D-6273-4C22-B2E7-D06E24A9C377}" type="presOf" srcId="{06EBF509-C40D-409E-94AA-FB67E47A3885}" destId="{C7076079-4F2D-4EA3-9F13-9FD43A61DB57}" srcOrd="1" destOrd="0" presId="urn:microsoft.com/office/officeart/2005/8/layout/venn1"/>
    <dgm:cxn modelId="{CDBB681F-D7D1-4D19-AE7F-6275B49B8FC3}" srcId="{CC1746D2-7C99-4A10-82D2-E58FC605FEAE}" destId="{06EBF509-C40D-409E-94AA-FB67E47A3885}" srcOrd="0" destOrd="0" parTransId="{F63E1231-849E-4DD2-91F6-E0B0C734FF86}" sibTransId="{00BE0505-4095-4E6B-83F8-750F730B66B2}"/>
    <dgm:cxn modelId="{2E5ADFE1-0F28-42A2-8129-F469094BC5F8}" type="presOf" srcId="{B5A73FA3-2A85-46EC-BE3E-4F14E68D3A89}" destId="{C38153AD-31C0-4C84-B18B-237D772B7401}" srcOrd="0" destOrd="0" presId="urn:microsoft.com/office/officeart/2005/8/layout/venn1"/>
    <dgm:cxn modelId="{16553C9C-0A08-4C48-8A23-E27C6D5CE25D}" type="presParOf" srcId="{6B9A7E39-C463-4374-A3E9-892EA0B7642F}" destId="{CC4C8FB6-7F8D-4954-84E7-6DC514477C55}" srcOrd="0" destOrd="0" presId="urn:microsoft.com/office/officeart/2005/8/layout/venn1"/>
    <dgm:cxn modelId="{81D1C2C2-621E-404A-A1D7-21796ED8FF11}" type="presParOf" srcId="{6B9A7E39-C463-4374-A3E9-892EA0B7642F}" destId="{C7076079-4F2D-4EA3-9F13-9FD43A61DB57}" srcOrd="1" destOrd="0" presId="urn:microsoft.com/office/officeart/2005/8/layout/venn1"/>
    <dgm:cxn modelId="{36224BF4-CA48-4C1B-BF07-FD2DCB9B6958}" type="presParOf" srcId="{6B9A7E39-C463-4374-A3E9-892EA0B7642F}" destId="{C38153AD-31C0-4C84-B18B-237D772B7401}" srcOrd="2" destOrd="0" presId="urn:microsoft.com/office/officeart/2005/8/layout/venn1"/>
    <dgm:cxn modelId="{9F14DBC2-D37F-4E9C-AE4E-DA96FED057E9}" type="presParOf" srcId="{6B9A7E39-C463-4374-A3E9-892EA0B7642F}" destId="{480BF2F2-4722-4A59-9119-BAF468A8ED7C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0699CCC-FC83-4111-A39F-91B149C0328B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2FD729A1-3995-41E9-95A5-23AE73362051}">
      <dgm:prSet/>
      <dgm:spPr/>
      <dgm:t>
        <a:bodyPr/>
        <a:lstStyle/>
        <a:p>
          <a:pPr rtl="0"/>
          <a:r>
            <a:rPr lang="tr-TR" dirty="0" smtClean="0"/>
            <a:t>Sosyoloji sosyolojik tahayyül denilen, olayların sıradanlığından kurtulmaya ve onları bir bağlam içerisinde ele almaya dayanan bir </a:t>
          </a:r>
          <a:r>
            <a:rPr lang="tr-TR" dirty="0" err="1" smtClean="0"/>
            <a:t>düşünümsel</a:t>
          </a:r>
          <a:r>
            <a:rPr lang="tr-TR" dirty="0" smtClean="0"/>
            <a:t> süreci ifade etmektedir.</a:t>
          </a:r>
          <a:endParaRPr lang="tr-TR" dirty="0"/>
        </a:p>
      </dgm:t>
    </dgm:pt>
    <dgm:pt modelId="{83C40BE9-2E27-4CC0-850F-3B7344EB1513}" type="parTrans" cxnId="{95326D17-7377-41E3-A62E-134945DB2B5E}">
      <dgm:prSet/>
      <dgm:spPr/>
      <dgm:t>
        <a:bodyPr/>
        <a:lstStyle/>
        <a:p>
          <a:endParaRPr lang="tr-TR"/>
        </a:p>
      </dgm:t>
    </dgm:pt>
    <dgm:pt modelId="{D531FB8D-B467-4FF8-A21B-3EA3EAE9E28E}" type="sibTrans" cxnId="{95326D17-7377-41E3-A62E-134945DB2B5E}">
      <dgm:prSet/>
      <dgm:spPr/>
      <dgm:t>
        <a:bodyPr/>
        <a:lstStyle/>
        <a:p>
          <a:endParaRPr lang="tr-TR"/>
        </a:p>
      </dgm:t>
    </dgm:pt>
    <dgm:pt modelId="{FB28C315-61BC-493B-86D9-CF73491F0142}" type="pres">
      <dgm:prSet presAssocID="{00699CCC-FC83-4111-A39F-91B149C0328B}" presName="compositeShape" presStyleCnt="0">
        <dgm:presLayoutVars>
          <dgm:chMax val="7"/>
          <dgm:dir/>
          <dgm:resizeHandles val="exact"/>
        </dgm:presLayoutVars>
      </dgm:prSet>
      <dgm:spPr/>
    </dgm:pt>
    <dgm:pt modelId="{5EC4F8CB-7423-4AB8-8C77-D390606BEDF3}" type="pres">
      <dgm:prSet presAssocID="{2FD729A1-3995-41E9-95A5-23AE73362051}" presName="circ1TxSh" presStyleLbl="vennNode1" presStyleIdx="0" presStyleCnt="1" custLinFactNeighborX="-912" custLinFactNeighborY="-13687"/>
      <dgm:spPr/>
    </dgm:pt>
  </dgm:ptLst>
  <dgm:cxnLst>
    <dgm:cxn modelId="{95326D17-7377-41E3-A62E-134945DB2B5E}" srcId="{00699CCC-FC83-4111-A39F-91B149C0328B}" destId="{2FD729A1-3995-41E9-95A5-23AE73362051}" srcOrd="0" destOrd="0" parTransId="{83C40BE9-2E27-4CC0-850F-3B7344EB1513}" sibTransId="{D531FB8D-B467-4FF8-A21B-3EA3EAE9E28E}"/>
    <dgm:cxn modelId="{53626BE1-5E66-4459-9765-BBF0C4167864}" type="presOf" srcId="{2FD729A1-3995-41E9-95A5-23AE73362051}" destId="{5EC4F8CB-7423-4AB8-8C77-D390606BEDF3}" srcOrd="0" destOrd="0" presId="urn:microsoft.com/office/officeart/2005/8/layout/venn1"/>
    <dgm:cxn modelId="{FB233EC8-2C95-4D4D-BF9B-A1C7FEBC99D2}" type="presOf" srcId="{00699CCC-FC83-4111-A39F-91B149C0328B}" destId="{FB28C315-61BC-493B-86D9-CF73491F0142}" srcOrd="0" destOrd="0" presId="urn:microsoft.com/office/officeart/2005/8/layout/venn1"/>
    <dgm:cxn modelId="{D663DD82-C0B2-469F-8AE2-61B68488A81F}" type="presParOf" srcId="{FB28C315-61BC-493B-86D9-CF73491F0142}" destId="{5EC4F8CB-7423-4AB8-8C77-D390606BEDF3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6E70828-01D1-4251-979F-770574205953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309DE3F3-B866-4717-ACD0-4D7E10506964}">
      <dgm:prSet/>
      <dgm:spPr/>
      <dgm:t>
        <a:bodyPr/>
        <a:lstStyle/>
        <a:p>
          <a:pPr rtl="0"/>
          <a:r>
            <a:rPr lang="tr-TR" dirty="0" smtClean="0"/>
            <a:t>Sosyolojinin belli başlı alt dalları</a:t>
          </a:r>
          <a:endParaRPr lang="tr-TR" dirty="0"/>
        </a:p>
      </dgm:t>
    </dgm:pt>
    <dgm:pt modelId="{D6B45544-8C42-478E-820B-61E8D21083BA}" type="parTrans" cxnId="{714D2CDD-4A79-4A4E-8FED-120CB7343A8B}">
      <dgm:prSet/>
      <dgm:spPr/>
      <dgm:t>
        <a:bodyPr/>
        <a:lstStyle/>
        <a:p>
          <a:endParaRPr lang="tr-TR"/>
        </a:p>
      </dgm:t>
    </dgm:pt>
    <dgm:pt modelId="{1FDDA9D8-7BDC-4DEE-A28A-34EBF12EB864}" type="sibTrans" cxnId="{714D2CDD-4A79-4A4E-8FED-120CB7343A8B}">
      <dgm:prSet/>
      <dgm:spPr/>
      <dgm:t>
        <a:bodyPr/>
        <a:lstStyle/>
        <a:p>
          <a:endParaRPr lang="tr-TR"/>
        </a:p>
      </dgm:t>
    </dgm:pt>
    <dgm:pt modelId="{A683B62D-81F0-40E4-A185-384F70BBAE71}" type="pres">
      <dgm:prSet presAssocID="{D6E70828-01D1-4251-979F-770574205953}" presName="Name0" presStyleCnt="0">
        <dgm:presLayoutVars>
          <dgm:dir/>
          <dgm:animLvl val="lvl"/>
          <dgm:resizeHandles val="exact"/>
        </dgm:presLayoutVars>
      </dgm:prSet>
      <dgm:spPr/>
    </dgm:pt>
    <dgm:pt modelId="{479528A2-BD1B-458F-ACE6-EF382DF3730A}" type="pres">
      <dgm:prSet presAssocID="{309DE3F3-B866-4717-ACD0-4D7E10506964}" presName="linNode" presStyleCnt="0"/>
      <dgm:spPr/>
    </dgm:pt>
    <dgm:pt modelId="{8649B38A-D58E-4F22-A9BF-333098F14DD7}" type="pres">
      <dgm:prSet presAssocID="{309DE3F3-B866-4717-ACD0-4D7E10506964}" presName="parentText" presStyleLbl="node1" presStyleIdx="0" presStyleCnt="1">
        <dgm:presLayoutVars>
          <dgm:chMax val="1"/>
          <dgm:bulletEnabled val="1"/>
        </dgm:presLayoutVars>
      </dgm:prSet>
      <dgm:spPr/>
    </dgm:pt>
  </dgm:ptLst>
  <dgm:cxnLst>
    <dgm:cxn modelId="{70F31774-7BAB-4FA2-A412-66302E9D8004}" type="presOf" srcId="{309DE3F3-B866-4717-ACD0-4D7E10506964}" destId="{8649B38A-D58E-4F22-A9BF-333098F14DD7}" srcOrd="0" destOrd="0" presId="urn:microsoft.com/office/officeart/2005/8/layout/vList5"/>
    <dgm:cxn modelId="{3D3766BD-7A4A-4AE6-880F-9AFD6A228E31}" type="presOf" srcId="{D6E70828-01D1-4251-979F-770574205953}" destId="{A683B62D-81F0-40E4-A185-384F70BBAE71}" srcOrd="0" destOrd="0" presId="urn:microsoft.com/office/officeart/2005/8/layout/vList5"/>
    <dgm:cxn modelId="{714D2CDD-4A79-4A4E-8FED-120CB7343A8B}" srcId="{D6E70828-01D1-4251-979F-770574205953}" destId="{309DE3F3-B866-4717-ACD0-4D7E10506964}" srcOrd="0" destOrd="0" parTransId="{D6B45544-8C42-478E-820B-61E8D21083BA}" sibTransId="{1FDDA9D8-7BDC-4DEE-A28A-34EBF12EB864}"/>
    <dgm:cxn modelId="{5C98B861-5839-4AB4-9B55-FB9F896D913E}" type="presParOf" srcId="{A683B62D-81F0-40E4-A185-384F70BBAE71}" destId="{479528A2-BD1B-458F-ACE6-EF382DF3730A}" srcOrd="0" destOrd="0" presId="urn:microsoft.com/office/officeart/2005/8/layout/vList5"/>
    <dgm:cxn modelId="{C7BB9367-8600-41A4-A68D-6A01A50856F9}" type="presParOf" srcId="{479528A2-BD1B-458F-ACE6-EF382DF3730A}" destId="{8649B38A-D58E-4F22-A9BF-333098F14DD7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D3876DE-4454-44AE-BA36-835C42C3510E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E9331C07-17D5-4816-8289-8539775F98A1}">
      <dgm:prSet/>
      <dgm:spPr/>
      <dgm:t>
        <a:bodyPr/>
        <a:lstStyle/>
        <a:p>
          <a:pPr rtl="0"/>
          <a:r>
            <a:rPr lang="tr-TR" smtClean="0"/>
            <a:t>Siyaset sosyolojisi</a:t>
          </a:r>
          <a:endParaRPr lang="tr-TR"/>
        </a:p>
      </dgm:t>
    </dgm:pt>
    <dgm:pt modelId="{063D17DA-7438-4218-907C-1C72BBF4DB8B}" type="parTrans" cxnId="{1A8180A2-28C5-4312-B7C1-862EF956C6EB}">
      <dgm:prSet/>
      <dgm:spPr/>
      <dgm:t>
        <a:bodyPr/>
        <a:lstStyle/>
        <a:p>
          <a:endParaRPr lang="tr-TR"/>
        </a:p>
      </dgm:t>
    </dgm:pt>
    <dgm:pt modelId="{E8CF89A4-897D-48C4-8528-D5D203DBC01B}" type="sibTrans" cxnId="{1A8180A2-28C5-4312-B7C1-862EF956C6EB}">
      <dgm:prSet/>
      <dgm:spPr/>
      <dgm:t>
        <a:bodyPr/>
        <a:lstStyle/>
        <a:p>
          <a:endParaRPr lang="tr-TR"/>
        </a:p>
      </dgm:t>
    </dgm:pt>
    <dgm:pt modelId="{AA84E0A5-9E79-41A6-860E-F9FB1F3B7221}">
      <dgm:prSet/>
      <dgm:spPr/>
      <dgm:t>
        <a:bodyPr/>
        <a:lstStyle/>
        <a:p>
          <a:pPr rtl="0"/>
          <a:r>
            <a:rPr lang="tr-TR" smtClean="0"/>
            <a:t>İktisat sosyolojisi</a:t>
          </a:r>
          <a:endParaRPr lang="tr-TR"/>
        </a:p>
      </dgm:t>
    </dgm:pt>
    <dgm:pt modelId="{7F5D7DD7-3F17-4EED-B4AD-EFAD343CCE06}" type="parTrans" cxnId="{CC835DB6-9B79-4FAE-825B-ABBDD9D86D8D}">
      <dgm:prSet/>
      <dgm:spPr/>
      <dgm:t>
        <a:bodyPr/>
        <a:lstStyle/>
        <a:p>
          <a:endParaRPr lang="tr-TR"/>
        </a:p>
      </dgm:t>
    </dgm:pt>
    <dgm:pt modelId="{0D00C716-C8DB-481D-83A3-29CAC0053CA8}" type="sibTrans" cxnId="{CC835DB6-9B79-4FAE-825B-ABBDD9D86D8D}">
      <dgm:prSet/>
      <dgm:spPr/>
      <dgm:t>
        <a:bodyPr/>
        <a:lstStyle/>
        <a:p>
          <a:endParaRPr lang="tr-TR"/>
        </a:p>
      </dgm:t>
    </dgm:pt>
    <dgm:pt modelId="{73733D1E-B468-4EA9-9C56-5CD9A7B10DA0}">
      <dgm:prSet/>
      <dgm:spPr/>
      <dgm:t>
        <a:bodyPr/>
        <a:lstStyle/>
        <a:p>
          <a:pPr rtl="0"/>
          <a:r>
            <a:rPr lang="tr-TR" smtClean="0"/>
            <a:t>Eğitim sosyolojisi</a:t>
          </a:r>
          <a:endParaRPr lang="tr-TR"/>
        </a:p>
      </dgm:t>
    </dgm:pt>
    <dgm:pt modelId="{AF65E646-82EF-4463-84DC-90CAF59B0B99}" type="parTrans" cxnId="{EA609FEC-9CFE-4CFD-9E33-732929573616}">
      <dgm:prSet/>
      <dgm:spPr/>
      <dgm:t>
        <a:bodyPr/>
        <a:lstStyle/>
        <a:p>
          <a:endParaRPr lang="tr-TR"/>
        </a:p>
      </dgm:t>
    </dgm:pt>
    <dgm:pt modelId="{271D1E11-D9B1-438A-9B3F-366883C53E2A}" type="sibTrans" cxnId="{EA609FEC-9CFE-4CFD-9E33-732929573616}">
      <dgm:prSet/>
      <dgm:spPr/>
      <dgm:t>
        <a:bodyPr/>
        <a:lstStyle/>
        <a:p>
          <a:endParaRPr lang="tr-TR"/>
        </a:p>
      </dgm:t>
    </dgm:pt>
    <dgm:pt modelId="{AC858DB9-08C3-4D77-9FC6-1F064D0304BC}">
      <dgm:prSet/>
      <dgm:spPr/>
      <dgm:t>
        <a:bodyPr/>
        <a:lstStyle/>
        <a:p>
          <a:pPr rtl="0"/>
          <a:r>
            <a:rPr lang="tr-TR" smtClean="0"/>
            <a:t>Edebiyat sosyolojisi</a:t>
          </a:r>
          <a:endParaRPr lang="tr-TR"/>
        </a:p>
      </dgm:t>
    </dgm:pt>
    <dgm:pt modelId="{99EF1FDC-4CEB-466C-9635-E23FDB12C6B3}" type="parTrans" cxnId="{433AE7DA-094E-4973-8187-1FAD3C03BB48}">
      <dgm:prSet/>
      <dgm:spPr/>
      <dgm:t>
        <a:bodyPr/>
        <a:lstStyle/>
        <a:p>
          <a:endParaRPr lang="tr-TR"/>
        </a:p>
      </dgm:t>
    </dgm:pt>
    <dgm:pt modelId="{FAF259DF-31BD-4D47-9124-C0F6F537EE65}" type="sibTrans" cxnId="{433AE7DA-094E-4973-8187-1FAD3C03BB48}">
      <dgm:prSet/>
      <dgm:spPr/>
      <dgm:t>
        <a:bodyPr/>
        <a:lstStyle/>
        <a:p>
          <a:endParaRPr lang="tr-TR"/>
        </a:p>
      </dgm:t>
    </dgm:pt>
    <dgm:pt modelId="{8160730D-EF49-442A-BFC8-D6B8008DCE1D}">
      <dgm:prSet/>
      <dgm:spPr/>
      <dgm:t>
        <a:bodyPr/>
        <a:lstStyle/>
        <a:p>
          <a:pPr rtl="0"/>
          <a:r>
            <a:rPr lang="tr-TR" smtClean="0"/>
            <a:t>Hukuk sosyolojisi</a:t>
          </a:r>
          <a:endParaRPr lang="tr-TR"/>
        </a:p>
      </dgm:t>
    </dgm:pt>
    <dgm:pt modelId="{B28D2E59-95F3-452C-9B40-EB13086E33B3}" type="parTrans" cxnId="{7B78BF95-B5D6-4499-92DB-3B1BC80CF3B7}">
      <dgm:prSet/>
      <dgm:spPr/>
      <dgm:t>
        <a:bodyPr/>
        <a:lstStyle/>
        <a:p>
          <a:endParaRPr lang="tr-TR"/>
        </a:p>
      </dgm:t>
    </dgm:pt>
    <dgm:pt modelId="{017843DA-6B80-4C11-8E72-ECEEA11AF313}" type="sibTrans" cxnId="{7B78BF95-B5D6-4499-92DB-3B1BC80CF3B7}">
      <dgm:prSet/>
      <dgm:spPr/>
      <dgm:t>
        <a:bodyPr/>
        <a:lstStyle/>
        <a:p>
          <a:endParaRPr lang="tr-TR"/>
        </a:p>
      </dgm:t>
    </dgm:pt>
    <dgm:pt modelId="{322721BA-7A42-42E6-AA00-5BE25CA2B15B}">
      <dgm:prSet/>
      <dgm:spPr/>
      <dgm:t>
        <a:bodyPr/>
        <a:lstStyle/>
        <a:p>
          <a:pPr rtl="0"/>
          <a:r>
            <a:rPr lang="tr-TR" smtClean="0"/>
            <a:t>Din sosyolojisi</a:t>
          </a:r>
          <a:endParaRPr lang="tr-TR"/>
        </a:p>
      </dgm:t>
    </dgm:pt>
    <dgm:pt modelId="{257C752C-CFD7-4039-B6E1-A4291A2851EE}" type="parTrans" cxnId="{15CB8771-3D7E-49FD-97FA-8CDA853A16F3}">
      <dgm:prSet/>
      <dgm:spPr/>
      <dgm:t>
        <a:bodyPr/>
        <a:lstStyle/>
        <a:p>
          <a:endParaRPr lang="tr-TR"/>
        </a:p>
      </dgm:t>
    </dgm:pt>
    <dgm:pt modelId="{1877E770-93F2-420D-A67F-2B44541C47BA}" type="sibTrans" cxnId="{15CB8771-3D7E-49FD-97FA-8CDA853A16F3}">
      <dgm:prSet/>
      <dgm:spPr/>
      <dgm:t>
        <a:bodyPr/>
        <a:lstStyle/>
        <a:p>
          <a:endParaRPr lang="tr-TR"/>
        </a:p>
      </dgm:t>
    </dgm:pt>
    <dgm:pt modelId="{8932BC3C-2107-4919-8E83-F492AA50A3F6}">
      <dgm:prSet/>
      <dgm:spPr/>
      <dgm:t>
        <a:bodyPr/>
        <a:lstStyle/>
        <a:p>
          <a:pPr rtl="0"/>
          <a:r>
            <a:rPr lang="tr-TR" smtClean="0"/>
            <a:t>Sanat sosyolojisi</a:t>
          </a:r>
          <a:endParaRPr lang="tr-TR"/>
        </a:p>
      </dgm:t>
    </dgm:pt>
    <dgm:pt modelId="{81AE9A47-84C0-4993-A5E7-95EC2F34711A}" type="parTrans" cxnId="{16B3FFB3-408A-42DD-8EA5-C7092E00EBDF}">
      <dgm:prSet/>
      <dgm:spPr/>
      <dgm:t>
        <a:bodyPr/>
        <a:lstStyle/>
        <a:p>
          <a:endParaRPr lang="tr-TR"/>
        </a:p>
      </dgm:t>
    </dgm:pt>
    <dgm:pt modelId="{8AC15B8B-EAF8-46E6-AAA0-973ED4CB003C}" type="sibTrans" cxnId="{16B3FFB3-408A-42DD-8EA5-C7092E00EBDF}">
      <dgm:prSet/>
      <dgm:spPr/>
      <dgm:t>
        <a:bodyPr/>
        <a:lstStyle/>
        <a:p>
          <a:endParaRPr lang="tr-TR"/>
        </a:p>
      </dgm:t>
    </dgm:pt>
    <dgm:pt modelId="{8D03D4B3-0EBA-4B63-B3CA-7932409A120A}">
      <dgm:prSet/>
      <dgm:spPr/>
      <dgm:t>
        <a:bodyPr/>
        <a:lstStyle/>
        <a:p>
          <a:pPr rtl="0"/>
          <a:r>
            <a:rPr lang="tr-TR" smtClean="0"/>
            <a:t>Vs.</a:t>
          </a:r>
          <a:endParaRPr lang="tr-TR"/>
        </a:p>
      </dgm:t>
    </dgm:pt>
    <dgm:pt modelId="{10F87548-3FA9-47B2-A083-0AF7AB23CD57}" type="parTrans" cxnId="{CBCF488D-7389-43A7-9A01-68B62218D34A}">
      <dgm:prSet/>
      <dgm:spPr/>
      <dgm:t>
        <a:bodyPr/>
        <a:lstStyle/>
        <a:p>
          <a:endParaRPr lang="tr-TR"/>
        </a:p>
      </dgm:t>
    </dgm:pt>
    <dgm:pt modelId="{077690F7-F477-46BB-A72D-1F3F2049689C}" type="sibTrans" cxnId="{CBCF488D-7389-43A7-9A01-68B62218D34A}">
      <dgm:prSet/>
      <dgm:spPr/>
      <dgm:t>
        <a:bodyPr/>
        <a:lstStyle/>
        <a:p>
          <a:endParaRPr lang="tr-TR"/>
        </a:p>
      </dgm:t>
    </dgm:pt>
    <dgm:pt modelId="{8AD24A24-6C01-4DD4-AF83-309E458F37EE}" type="pres">
      <dgm:prSet presAssocID="{BD3876DE-4454-44AE-BA36-835C42C3510E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12AE441F-3B2E-4BB3-AE06-C4C764860EEA}" type="pres">
      <dgm:prSet presAssocID="{E9331C07-17D5-4816-8289-8539775F98A1}" presName="horFlow" presStyleCnt="0"/>
      <dgm:spPr/>
    </dgm:pt>
    <dgm:pt modelId="{F6F949AB-90A9-4529-99F5-6070DF2E4D75}" type="pres">
      <dgm:prSet presAssocID="{E9331C07-17D5-4816-8289-8539775F98A1}" presName="bigChev" presStyleLbl="node1" presStyleIdx="0" presStyleCnt="8"/>
      <dgm:spPr/>
    </dgm:pt>
    <dgm:pt modelId="{E9416047-2A4B-45AE-8C55-3DECCF5C1C58}" type="pres">
      <dgm:prSet presAssocID="{E9331C07-17D5-4816-8289-8539775F98A1}" presName="vSp" presStyleCnt="0"/>
      <dgm:spPr/>
    </dgm:pt>
    <dgm:pt modelId="{92FF0AEE-846E-426E-96C7-D57016AE65D4}" type="pres">
      <dgm:prSet presAssocID="{AA84E0A5-9E79-41A6-860E-F9FB1F3B7221}" presName="horFlow" presStyleCnt="0"/>
      <dgm:spPr/>
    </dgm:pt>
    <dgm:pt modelId="{4F5AC7D5-AA59-4BA9-A757-A75C4C2E8D2C}" type="pres">
      <dgm:prSet presAssocID="{AA84E0A5-9E79-41A6-860E-F9FB1F3B7221}" presName="bigChev" presStyleLbl="node1" presStyleIdx="1" presStyleCnt="8"/>
      <dgm:spPr/>
    </dgm:pt>
    <dgm:pt modelId="{C53D94C8-49FE-4E0C-A274-8E894FEBF06E}" type="pres">
      <dgm:prSet presAssocID="{AA84E0A5-9E79-41A6-860E-F9FB1F3B7221}" presName="vSp" presStyleCnt="0"/>
      <dgm:spPr/>
    </dgm:pt>
    <dgm:pt modelId="{95F46BF1-6000-4FDA-84B2-D5D2A38631E3}" type="pres">
      <dgm:prSet presAssocID="{73733D1E-B468-4EA9-9C56-5CD9A7B10DA0}" presName="horFlow" presStyleCnt="0"/>
      <dgm:spPr/>
    </dgm:pt>
    <dgm:pt modelId="{5E031550-5FB4-4891-A926-ACC6F836CAC2}" type="pres">
      <dgm:prSet presAssocID="{73733D1E-B468-4EA9-9C56-5CD9A7B10DA0}" presName="bigChev" presStyleLbl="node1" presStyleIdx="2" presStyleCnt="8"/>
      <dgm:spPr/>
    </dgm:pt>
    <dgm:pt modelId="{7816C62E-5559-435F-BD9A-1C27500051BB}" type="pres">
      <dgm:prSet presAssocID="{73733D1E-B468-4EA9-9C56-5CD9A7B10DA0}" presName="vSp" presStyleCnt="0"/>
      <dgm:spPr/>
    </dgm:pt>
    <dgm:pt modelId="{240C53EC-DE0A-4A9B-83D6-BB4274BB947B}" type="pres">
      <dgm:prSet presAssocID="{AC858DB9-08C3-4D77-9FC6-1F064D0304BC}" presName="horFlow" presStyleCnt="0"/>
      <dgm:spPr/>
    </dgm:pt>
    <dgm:pt modelId="{D3957E22-5050-40E8-AE57-D2D38E5084CA}" type="pres">
      <dgm:prSet presAssocID="{AC858DB9-08C3-4D77-9FC6-1F064D0304BC}" presName="bigChev" presStyleLbl="node1" presStyleIdx="3" presStyleCnt="8"/>
      <dgm:spPr/>
    </dgm:pt>
    <dgm:pt modelId="{D37573DF-2F5C-454A-A626-0FF8BA882118}" type="pres">
      <dgm:prSet presAssocID="{AC858DB9-08C3-4D77-9FC6-1F064D0304BC}" presName="vSp" presStyleCnt="0"/>
      <dgm:spPr/>
    </dgm:pt>
    <dgm:pt modelId="{C0CC3B97-6397-4C6C-8D09-48412FAEF86B}" type="pres">
      <dgm:prSet presAssocID="{8160730D-EF49-442A-BFC8-D6B8008DCE1D}" presName="horFlow" presStyleCnt="0"/>
      <dgm:spPr/>
    </dgm:pt>
    <dgm:pt modelId="{D24D2CD3-4D9D-4EF1-BFC0-98DD370C0B1C}" type="pres">
      <dgm:prSet presAssocID="{8160730D-EF49-442A-BFC8-D6B8008DCE1D}" presName="bigChev" presStyleLbl="node1" presStyleIdx="4" presStyleCnt="8"/>
      <dgm:spPr/>
    </dgm:pt>
    <dgm:pt modelId="{09661E1F-0AE6-4600-95AA-D0BB02FF616D}" type="pres">
      <dgm:prSet presAssocID="{8160730D-EF49-442A-BFC8-D6B8008DCE1D}" presName="vSp" presStyleCnt="0"/>
      <dgm:spPr/>
    </dgm:pt>
    <dgm:pt modelId="{BF6AD6B0-AF77-4DC0-825E-7FEE00BE4311}" type="pres">
      <dgm:prSet presAssocID="{322721BA-7A42-42E6-AA00-5BE25CA2B15B}" presName="horFlow" presStyleCnt="0"/>
      <dgm:spPr/>
    </dgm:pt>
    <dgm:pt modelId="{A15E447D-A13A-4AD9-BCB4-9149F134264A}" type="pres">
      <dgm:prSet presAssocID="{322721BA-7A42-42E6-AA00-5BE25CA2B15B}" presName="bigChev" presStyleLbl="node1" presStyleIdx="5" presStyleCnt="8"/>
      <dgm:spPr/>
    </dgm:pt>
    <dgm:pt modelId="{B623B01D-BA5D-43D2-B5DB-C0EB668CCCCB}" type="pres">
      <dgm:prSet presAssocID="{322721BA-7A42-42E6-AA00-5BE25CA2B15B}" presName="vSp" presStyleCnt="0"/>
      <dgm:spPr/>
    </dgm:pt>
    <dgm:pt modelId="{8D55668C-1BA0-43E4-B362-290C1A613C4C}" type="pres">
      <dgm:prSet presAssocID="{8932BC3C-2107-4919-8E83-F492AA50A3F6}" presName="horFlow" presStyleCnt="0"/>
      <dgm:spPr/>
    </dgm:pt>
    <dgm:pt modelId="{FB4F6EFC-AFB1-4B7D-A1DE-545C7CFDAF23}" type="pres">
      <dgm:prSet presAssocID="{8932BC3C-2107-4919-8E83-F492AA50A3F6}" presName="bigChev" presStyleLbl="node1" presStyleIdx="6" presStyleCnt="8"/>
      <dgm:spPr/>
    </dgm:pt>
    <dgm:pt modelId="{4FD8F06C-55CD-4BB6-93A6-7334924823F7}" type="pres">
      <dgm:prSet presAssocID="{8932BC3C-2107-4919-8E83-F492AA50A3F6}" presName="vSp" presStyleCnt="0"/>
      <dgm:spPr/>
    </dgm:pt>
    <dgm:pt modelId="{D0042779-D0B3-4D6E-BEF0-F99503CE296E}" type="pres">
      <dgm:prSet presAssocID="{8D03D4B3-0EBA-4B63-B3CA-7932409A120A}" presName="horFlow" presStyleCnt="0"/>
      <dgm:spPr/>
    </dgm:pt>
    <dgm:pt modelId="{27AF5CB6-BA58-4693-81F1-F7EAF4C97968}" type="pres">
      <dgm:prSet presAssocID="{8D03D4B3-0EBA-4B63-B3CA-7932409A120A}" presName="bigChev" presStyleLbl="node1" presStyleIdx="7" presStyleCnt="8"/>
      <dgm:spPr/>
    </dgm:pt>
  </dgm:ptLst>
  <dgm:cxnLst>
    <dgm:cxn modelId="{CC835DB6-9B79-4FAE-825B-ABBDD9D86D8D}" srcId="{BD3876DE-4454-44AE-BA36-835C42C3510E}" destId="{AA84E0A5-9E79-41A6-860E-F9FB1F3B7221}" srcOrd="1" destOrd="0" parTransId="{7F5D7DD7-3F17-4EED-B4AD-EFAD343CCE06}" sibTransId="{0D00C716-C8DB-481D-83A3-29CAC0053CA8}"/>
    <dgm:cxn modelId="{15CB8771-3D7E-49FD-97FA-8CDA853A16F3}" srcId="{BD3876DE-4454-44AE-BA36-835C42C3510E}" destId="{322721BA-7A42-42E6-AA00-5BE25CA2B15B}" srcOrd="5" destOrd="0" parTransId="{257C752C-CFD7-4039-B6E1-A4291A2851EE}" sibTransId="{1877E770-93F2-420D-A67F-2B44541C47BA}"/>
    <dgm:cxn modelId="{433AE7DA-094E-4973-8187-1FAD3C03BB48}" srcId="{BD3876DE-4454-44AE-BA36-835C42C3510E}" destId="{AC858DB9-08C3-4D77-9FC6-1F064D0304BC}" srcOrd="3" destOrd="0" parTransId="{99EF1FDC-4CEB-466C-9635-E23FDB12C6B3}" sibTransId="{FAF259DF-31BD-4D47-9124-C0F6F537EE65}"/>
    <dgm:cxn modelId="{CBCF488D-7389-43A7-9A01-68B62218D34A}" srcId="{BD3876DE-4454-44AE-BA36-835C42C3510E}" destId="{8D03D4B3-0EBA-4B63-B3CA-7932409A120A}" srcOrd="7" destOrd="0" parTransId="{10F87548-3FA9-47B2-A083-0AF7AB23CD57}" sibTransId="{077690F7-F477-46BB-A72D-1F3F2049689C}"/>
    <dgm:cxn modelId="{D1A49867-0B89-411E-88A6-7C1BF1ECB014}" type="presOf" srcId="{AA84E0A5-9E79-41A6-860E-F9FB1F3B7221}" destId="{4F5AC7D5-AA59-4BA9-A757-A75C4C2E8D2C}" srcOrd="0" destOrd="0" presId="urn:microsoft.com/office/officeart/2005/8/layout/lProcess3"/>
    <dgm:cxn modelId="{F98E4430-43C9-4581-8630-6765911DB64D}" type="presOf" srcId="{E9331C07-17D5-4816-8289-8539775F98A1}" destId="{F6F949AB-90A9-4529-99F5-6070DF2E4D75}" srcOrd="0" destOrd="0" presId="urn:microsoft.com/office/officeart/2005/8/layout/lProcess3"/>
    <dgm:cxn modelId="{47C9BDEF-1D8E-45C9-AE58-89D5C9CE8BCB}" type="presOf" srcId="{BD3876DE-4454-44AE-BA36-835C42C3510E}" destId="{8AD24A24-6C01-4DD4-AF83-309E458F37EE}" srcOrd="0" destOrd="0" presId="urn:microsoft.com/office/officeart/2005/8/layout/lProcess3"/>
    <dgm:cxn modelId="{7B78BF95-B5D6-4499-92DB-3B1BC80CF3B7}" srcId="{BD3876DE-4454-44AE-BA36-835C42C3510E}" destId="{8160730D-EF49-442A-BFC8-D6B8008DCE1D}" srcOrd="4" destOrd="0" parTransId="{B28D2E59-95F3-452C-9B40-EB13086E33B3}" sibTransId="{017843DA-6B80-4C11-8E72-ECEEA11AF313}"/>
    <dgm:cxn modelId="{79ACDE36-7507-4B5E-9AF6-46FA58A9469C}" type="presOf" srcId="{AC858DB9-08C3-4D77-9FC6-1F064D0304BC}" destId="{D3957E22-5050-40E8-AE57-D2D38E5084CA}" srcOrd="0" destOrd="0" presId="urn:microsoft.com/office/officeart/2005/8/layout/lProcess3"/>
    <dgm:cxn modelId="{06EAE46F-06D9-48A1-8962-3FACBEA336CE}" type="presOf" srcId="{8D03D4B3-0EBA-4B63-B3CA-7932409A120A}" destId="{27AF5CB6-BA58-4693-81F1-F7EAF4C97968}" srcOrd="0" destOrd="0" presId="urn:microsoft.com/office/officeart/2005/8/layout/lProcess3"/>
    <dgm:cxn modelId="{16B3FFB3-408A-42DD-8EA5-C7092E00EBDF}" srcId="{BD3876DE-4454-44AE-BA36-835C42C3510E}" destId="{8932BC3C-2107-4919-8E83-F492AA50A3F6}" srcOrd="6" destOrd="0" parTransId="{81AE9A47-84C0-4993-A5E7-95EC2F34711A}" sibTransId="{8AC15B8B-EAF8-46E6-AAA0-973ED4CB003C}"/>
    <dgm:cxn modelId="{1A8180A2-28C5-4312-B7C1-862EF956C6EB}" srcId="{BD3876DE-4454-44AE-BA36-835C42C3510E}" destId="{E9331C07-17D5-4816-8289-8539775F98A1}" srcOrd="0" destOrd="0" parTransId="{063D17DA-7438-4218-907C-1C72BBF4DB8B}" sibTransId="{E8CF89A4-897D-48C4-8528-D5D203DBC01B}"/>
    <dgm:cxn modelId="{D48EEE5D-A391-45CA-8E3E-15DEDA0CCC87}" type="presOf" srcId="{8932BC3C-2107-4919-8E83-F492AA50A3F6}" destId="{FB4F6EFC-AFB1-4B7D-A1DE-545C7CFDAF23}" srcOrd="0" destOrd="0" presId="urn:microsoft.com/office/officeart/2005/8/layout/lProcess3"/>
    <dgm:cxn modelId="{EF4AB22C-F68E-4473-8CFD-8703DEFFDCC9}" type="presOf" srcId="{322721BA-7A42-42E6-AA00-5BE25CA2B15B}" destId="{A15E447D-A13A-4AD9-BCB4-9149F134264A}" srcOrd="0" destOrd="0" presId="urn:microsoft.com/office/officeart/2005/8/layout/lProcess3"/>
    <dgm:cxn modelId="{EA609FEC-9CFE-4CFD-9E33-732929573616}" srcId="{BD3876DE-4454-44AE-BA36-835C42C3510E}" destId="{73733D1E-B468-4EA9-9C56-5CD9A7B10DA0}" srcOrd="2" destOrd="0" parTransId="{AF65E646-82EF-4463-84DC-90CAF59B0B99}" sibTransId="{271D1E11-D9B1-438A-9B3F-366883C53E2A}"/>
    <dgm:cxn modelId="{8FE8F65A-BF32-4DB3-A1B5-92620622451A}" type="presOf" srcId="{73733D1E-B468-4EA9-9C56-5CD9A7B10DA0}" destId="{5E031550-5FB4-4891-A926-ACC6F836CAC2}" srcOrd="0" destOrd="0" presId="urn:microsoft.com/office/officeart/2005/8/layout/lProcess3"/>
    <dgm:cxn modelId="{58A6C1DF-0B05-4C13-9A37-7C7397F8E170}" type="presOf" srcId="{8160730D-EF49-442A-BFC8-D6B8008DCE1D}" destId="{D24D2CD3-4D9D-4EF1-BFC0-98DD370C0B1C}" srcOrd="0" destOrd="0" presId="urn:microsoft.com/office/officeart/2005/8/layout/lProcess3"/>
    <dgm:cxn modelId="{085AF801-7B8C-4CD9-BDA2-146E8495F87F}" type="presParOf" srcId="{8AD24A24-6C01-4DD4-AF83-309E458F37EE}" destId="{12AE441F-3B2E-4BB3-AE06-C4C764860EEA}" srcOrd="0" destOrd="0" presId="urn:microsoft.com/office/officeart/2005/8/layout/lProcess3"/>
    <dgm:cxn modelId="{1B26023F-3716-4756-838F-A38DC5A80149}" type="presParOf" srcId="{12AE441F-3B2E-4BB3-AE06-C4C764860EEA}" destId="{F6F949AB-90A9-4529-99F5-6070DF2E4D75}" srcOrd="0" destOrd="0" presId="urn:microsoft.com/office/officeart/2005/8/layout/lProcess3"/>
    <dgm:cxn modelId="{E04D5190-7D6D-4E6F-91B1-2064C763F54D}" type="presParOf" srcId="{8AD24A24-6C01-4DD4-AF83-309E458F37EE}" destId="{E9416047-2A4B-45AE-8C55-3DECCF5C1C58}" srcOrd="1" destOrd="0" presId="urn:microsoft.com/office/officeart/2005/8/layout/lProcess3"/>
    <dgm:cxn modelId="{BA828974-3A2F-4E17-AAD7-699FAAACBEDF}" type="presParOf" srcId="{8AD24A24-6C01-4DD4-AF83-309E458F37EE}" destId="{92FF0AEE-846E-426E-96C7-D57016AE65D4}" srcOrd="2" destOrd="0" presId="urn:microsoft.com/office/officeart/2005/8/layout/lProcess3"/>
    <dgm:cxn modelId="{9DAAE56A-EB2B-42B9-B61F-1AA3AECC0F5D}" type="presParOf" srcId="{92FF0AEE-846E-426E-96C7-D57016AE65D4}" destId="{4F5AC7D5-AA59-4BA9-A757-A75C4C2E8D2C}" srcOrd="0" destOrd="0" presId="urn:microsoft.com/office/officeart/2005/8/layout/lProcess3"/>
    <dgm:cxn modelId="{5E1BC83D-EED0-45ED-9A6C-03D936826A85}" type="presParOf" srcId="{8AD24A24-6C01-4DD4-AF83-309E458F37EE}" destId="{C53D94C8-49FE-4E0C-A274-8E894FEBF06E}" srcOrd="3" destOrd="0" presId="urn:microsoft.com/office/officeart/2005/8/layout/lProcess3"/>
    <dgm:cxn modelId="{A2224DBD-B7B7-4C55-AEBB-C849302085C0}" type="presParOf" srcId="{8AD24A24-6C01-4DD4-AF83-309E458F37EE}" destId="{95F46BF1-6000-4FDA-84B2-D5D2A38631E3}" srcOrd="4" destOrd="0" presId="urn:microsoft.com/office/officeart/2005/8/layout/lProcess3"/>
    <dgm:cxn modelId="{0EFB82F2-298B-4CC4-8C9A-37A903460E47}" type="presParOf" srcId="{95F46BF1-6000-4FDA-84B2-D5D2A38631E3}" destId="{5E031550-5FB4-4891-A926-ACC6F836CAC2}" srcOrd="0" destOrd="0" presId="urn:microsoft.com/office/officeart/2005/8/layout/lProcess3"/>
    <dgm:cxn modelId="{239F029B-4F99-48F4-8FAD-B73609855058}" type="presParOf" srcId="{8AD24A24-6C01-4DD4-AF83-309E458F37EE}" destId="{7816C62E-5559-435F-BD9A-1C27500051BB}" srcOrd="5" destOrd="0" presId="urn:microsoft.com/office/officeart/2005/8/layout/lProcess3"/>
    <dgm:cxn modelId="{CBAD1AE3-3D01-4E83-A79A-751C92423D53}" type="presParOf" srcId="{8AD24A24-6C01-4DD4-AF83-309E458F37EE}" destId="{240C53EC-DE0A-4A9B-83D6-BB4274BB947B}" srcOrd="6" destOrd="0" presId="urn:microsoft.com/office/officeart/2005/8/layout/lProcess3"/>
    <dgm:cxn modelId="{80C7F9D5-3555-444B-98FE-25EBBB61A32C}" type="presParOf" srcId="{240C53EC-DE0A-4A9B-83D6-BB4274BB947B}" destId="{D3957E22-5050-40E8-AE57-D2D38E5084CA}" srcOrd="0" destOrd="0" presId="urn:microsoft.com/office/officeart/2005/8/layout/lProcess3"/>
    <dgm:cxn modelId="{44D305E0-436C-426A-9FC0-811B3EACBE82}" type="presParOf" srcId="{8AD24A24-6C01-4DD4-AF83-309E458F37EE}" destId="{D37573DF-2F5C-454A-A626-0FF8BA882118}" srcOrd="7" destOrd="0" presId="urn:microsoft.com/office/officeart/2005/8/layout/lProcess3"/>
    <dgm:cxn modelId="{99F81897-D6FB-4A0D-9CD6-E8EC956737C1}" type="presParOf" srcId="{8AD24A24-6C01-4DD4-AF83-309E458F37EE}" destId="{C0CC3B97-6397-4C6C-8D09-48412FAEF86B}" srcOrd="8" destOrd="0" presId="urn:microsoft.com/office/officeart/2005/8/layout/lProcess3"/>
    <dgm:cxn modelId="{58677AEC-4107-4551-A0C6-7542A8008123}" type="presParOf" srcId="{C0CC3B97-6397-4C6C-8D09-48412FAEF86B}" destId="{D24D2CD3-4D9D-4EF1-BFC0-98DD370C0B1C}" srcOrd="0" destOrd="0" presId="urn:microsoft.com/office/officeart/2005/8/layout/lProcess3"/>
    <dgm:cxn modelId="{B9C6D11F-8869-4743-9E2E-955179C664F4}" type="presParOf" srcId="{8AD24A24-6C01-4DD4-AF83-309E458F37EE}" destId="{09661E1F-0AE6-4600-95AA-D0BB02FF616D}" srcOrd="9" destOrd="0" presId="urn:microsoft.com/office/officeart/2005/8/layout/lProcess3"/>
    <dgm:cxn modelId="{460EB324-D1FF-4A8D-8F6F-78D5DAD18765}" type="presParOf" srcId="{8AD24A24-6C01-4DD4-AF83-309E458F37EE}" destId="{BF6AD6B0-AF77-4DC0-825E-7FEE00BE4311}" srcOrd="10" destOrd="0" presId="urn:microsoft.com/office/officeart/2005/8/layout/lProcess3"/>
    <dgm:cxn modelId="{685BC14A-8ECE-4DB5-B345-E6D32189F255}" type="presParOf" srcId="{BF6AD6B0-AF77-4DC0-825E-7FEE00BE4311}" destId="{A15E447D-A13A-4AD9-BCB4-9149F134264A}" srcOrd="0" destOrd="0" presId="urn:microsoft.com/office/officeart/2005/8/layout/lProcess3"/>
    <dgm:cxn modelId="{EE9D1E11-E4E7-45D6-BF7A-34EE99BA624C}" type="presParOf" srcId="{8AD24A24-6C01-4DD4-AF83-309E458F37EE}" destId="{B623B01D-BA5D-43D2-B5DB-C0EB668CCCCB}" srcOrd="11" destOrd="0" presId="urn:microsoft.com/office/officeart/2005/8/layout/lProcess3"/>
    <dgm:cxn modelId="{67011A03-5DAA-4AB4-AB13-2EA8B371C626}" type="presParOf" srcId="{8AD24A24-6C01-4DD4-AF83-309E458F37EE}" destId="{8D55668C-1BA0-43E4-B362-290C1A613C4C}" srcOrd="12" destOrd="0" presId="urn:microsoft.com/office/officeart/2005/8/layout/lProcess3"/>
    <dgm:cxn modelId="{C5FF4058-B8AD-4D1C-A6BA-DA5BDBD6DF5F}" type="presParOf" srcId="{8D55668C-1BA0-43E4-B362-290C1A613C4C}" destId="{FB4F6EFC-AFB1-4B7D-A1DE-545C7CFDAF23}" srcOrd="0" destOrd="0" presId="urn:microsoft.com/office/officeart/2005/8/layout/lProcess3"/>
    <dgm:cxn modelId="{23BEB413-A88E-4249-9AC1-B6D886F85E33}" type="presParOf" srcId="{8AD24A24-6C01-4DD4-AF83-309E458F37EE}" destId="{4FD8F06C-55CD-4BB6-93A6-7334924823F7}" srcOrd="13" destOrd="0" presId="urn:microsoft.com/office/officeart/2005/8/layout/lProcess3"/>
    <dgm:cxn modelId="{F384D1CE-3B07-400C-BCD0-AF86E42293C6}" type="presParOf" srcId="{8AD24A24-6C01-4DD4-AF83-309E458F37EE}" destId="{D0042779-D0B3-4D6E-BEF0-F99503CE296E}" srcOrd="14" destOrd="0" presId="urn:microsoft.com/office/officeart/2005/8/layout/lProcess3"/>
    <dgm:cxn modelId="{7D5DDB06-D7CF-4BC0-80C8-956DDB536CFA}" type="presParOf" srcId="{D0042779-D0B3-4D6E-BEF0-F99503CE296E}" destId="{27AF5CB6-BA58-4693-81F1-F7EAF4C97968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BF461A-CCA2-41FE-A098-8A62F0EC816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ACD0B741-7BB3-431F-9446-7EE69F3862C2}">
      <dgm:prSet/>
      <dgm:spPr/>
      <dgm:t>
        <a:bodyPr/>
        <a:lstStyle/>
        <a:p>
          <a:pPr rtl="0"/>
          <a:r>
            <a:rPr lang="tr-TR" dirty="0" smtClean="0"/>
            <a:t>Bir bilim olarak sosyoloji</a:t>
          </a:r>
          <a:endParaRPr lang="tr-TR" dirty="0"/>
        </a:p>
      </dgm:t>
    </dgm:pt>
    <dgm:pt modelId="{23DECC3C-F0B3-486D-A0C0-94AF8CDC9432}" type="parTrans" cxnId="{0017A3FC-1895-48F1-BD99-5275D50B83DB}">
      <dgm:prSet/>
      <dgm:spPr/>
      <dgm:t>
        <a:bodyPr/>
        <a:lstStyle/>
        <a:p>
          <a:endParaRPr lang="tr-TR"/>
        </a:p>
      </dgm:t>
    </dgm:pt>
    <dgm:pt modelId="{E8F0973E-A256-4376-A2C6-96A0D8FDEDC8}" type="sibTrans" cxnId="{0017A3FC-1895-48F1-BD99-5275D50B83DB}">
      <dgm:prSet/>
      <dgm:spPr/>
      <dgm:t>
        <a:bodyPr/>
        <a:lstStyle/>
        <a:p>
          <a:endParaRPr lang="tr-TR"/>
        </a:p>
      </dgm:t>
    </dgm:pt>
    <dgm:pt modelId="{91F25499-28E4-4A20-BDA1-070BE1E307A7}" type="pres">
      <dgm:prSet presAssocID="{C1BF461A-CCA2-41FE-A098-8A62F0EC8166}" presName="linearFlow" presStyleCnt="0">
        <dgm:presLayoutVars>
          <dgm:dir/>
          <dgm:resizeHandles val="exact"/>
        </dgm:presLayoutVars>
      </dgm:prSet>
      <dgm:spPr/>
    </dgm:pt>
    <dgm:pt modelId="{0E0EBC31-5E40-4706-8CA3-665BACD67460}" type="pres">
      <dgm:prSet presAssocID="{ACD0B741-7BB3-431F-9446-7EE69F3862C2}" presName="composite" presStyleCnt="0"/>
      <dgm:spPr/>
    </dgm:pt>
    <dgm:pt modelId="{E2673A83-2A9C-43F6-8C51-78E572F9FC6A}" type="pres">
      <dgm:prSet presAssocID="{ACD0B741-7BB3-431F-9446-7EE69F3862C2}" presName="imgShp" presStyleLbl="fgImgPlace1" presStyleIdx="0" presStyleCnt="1" custLinFactX="-83" custLinFactNeighborX="-100000" custLinFactNeighborY="678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5000" r="-95000"/>
          </a:stretch>
        </a:blipFill>
      </dgm:spPr>
    </dgm:pt>
    <dgm:pt modelId="{CC2A3BB7-777B-4637-B44A-4054EF9CC5CD}" type="pres">
      <dgm:prSet presAssocID="{ACD0B741-7BB3-431F-9446-7EE69F3862C2}" presName="txShp" presStyleLbl="node1" presStyleIdx="0" presStyleCnt="1" custScaleX="96572" custScaleY="88997" custLinFactNeighborX="12699" custLinFactNeighborY="271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5AB371D-29A1-4324-84F3-B02E51FF019D}" type="presOf" srcId="{C1BF461A-CCA2-41FE-A098-8A62F0EC8166}" destId="{91F25499-28E4-4A20-BDA1-070BE1E307A7}" srcOrd="0" destOrd="0" presId="urn:microsoft.com/office/officeart/2005/8/layout/vList3"/>
    <dgm:cxn modelId="{0017A3FC-1895-48F1-BD99-5275D50B83DB}" srcId="{C1BF461A-CCA2-41FE-A098-8A62F0EC8166}" destId="{ACD0B741-7BB3-431F-9446-7EE69F3862C2}" srcOrd="0" destOrd="0" parTransId="{23DECC3C-F0B3-486D-A0C0-94AF8CDC9432}" sibTransId="{E8F0973E-A256-4376-A2C6-96A0D8FDEDC8}"/>
    <dgm:cxn modelId="{D55CAB6C-D7CA-4ACE-B3B5-CE3B15956687}" type="presOf" srcId="{ACD0B741-7BB3-431F-9446-7EE69F3862C2}" destId="{CC2A3BB7-777B-4637-B44A-4054EF9CC5CD}" srcOrd="0" destOrd="0" presId="urn:microsoft.com/office/officeart/2005/8/layout/vList3"/>
    <dgm:cxn modelId="{0E1CCBC0-A682-4C21-A396-40176057ADB1}" type="presParOf" srcId="{91F25499-28E4-4A20-BDA1-070BE1E307A7}" destId="{0E0EBC31-5E40-4706-8CA3-665BACD67460}" srcOrd="0" destOrd="0" presId="urn:microsoft.com/office/officeart/2005/8/layout/vList3"/>
    <dgm:cxn modelId="{2354AC1B-A496-4455-9C44-DC1378E38A8A}" type="presParOf" srcId="{0E0EBC31-5E40-4706-8CA3-665BACD67460}" destId="{E2673A83-2A9C-43F6-8C51-78E572F9FC6A}" srcOrd="0" destOrd="0" presId="urn:microsoft.com/office/officeart/2005/8/layout/vList3"/>
    <dgm:cxn modelId="{335B6C2D-4BDF-4787-82E7-2566D3912F83}" type="presParOf" srcId="{0E0EBC31-5E40-4706-8CA3-665BACD67460}" destId="{CC2A3BB7-777B-4637-B44A-4054EF9CC5CD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2B38E07-6454-4E90-B381-50DEB51425BD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A07854EA-CC97-49F1-B354-DABEFF722E27}">
      <dgm:prSet/>
      <dgm:spPr/>
      <dgm:t>
        <a:bodyPr/>
        <a:lstStyle/>
        <a:p>
          <a:pPr rtl="0"/>
          <a:r>
            <a:rPr lang="tr-TR" smtClean="0"/>
            <a:t>Sosyoloji insanların toplumsal yaşamının bilimidir. İnsanlar bireyler olarak çeşitli grup ve topluluklar halinde toplumsal yaşamı meydana getirirler.</a:t>
          </a:r>
          <a:endParaRPr lang="tr-TR"/>
        </a:p>
      </dgm:t>
    </dgm:pt>
    <dgm:pt modelId="{BD7CC261-C6D0-42C5-8778-6C9CC74098F2}" type="parTrans" cxnId="{4DE7B26C-6754-4334-964F-98A69AB3C1B8}">
      <dgm:prSet/>
      <dgm:spPr/>
      <dgm:t>
        <a:bodyPr/>
        <a:lstStyle/>
        <a:p>
          <a:endParaRPr lang="tr-TR"/>
        </a:p>
      </dgm:t>
    </dgm:pt>
    <dgm:pt modelId="{2D347C45-CF91-416E-B6AE-0B9BA2FF7429}" type="sibTrans" cxnId="{4DE7B26C-6754-4334-964F-98A69AB3C1B8}">
      <dgm:prSet/>
      <dgm:spPr/>
      <dgm:t>
        <a:bodyPr/>
        <a:lstStyle/>
        <a:p>
          <a:endParaRPr lang="tr-TR"/>
        </a:p>
      </dgm:t>
    </dgm:pt>
    <dgm:pt modelId="{76108820-A42E-44BC-B4E9-5BAF9956A331}" type="pres">
      <dgm:prSet presAssocID="{A2B38E07-6454-4E90-B381-50DEB51425BD}" presName="cycle" presStyleCnt="0">
        <dgm:presLayoutVars>
          <dgm:dir/>
          <dgm:resizeHandles val="exact"/>
        </dgm:presLayoutVars>
      </dgm:prSet>
      <dgm:spPr/>
    </dgm:pt>
    <dgm:pt modelId="{8AC13ECE-2932-4897-AEE6-4A37E4646F07}" type="pres">
      <dgm:prSet presAssocID="{A07854EA-CC97-49F1-B354-DABEFF722E27}" presName="node" presStyleLbl="node1" presStyleIdx="0" presStyleCnt="1">
        <dgm:presLayoutVars>
          <dgm:bulletEnabled val="1"/>
        </dgm:presLayoutVars>
      </dgm:prSet>
      <dgm:spPr/>
    </dgm:pt>
  </dgm:ptLst>
  <dgm:cxnLst>
    <dgm:cxn modelId="{3C6C73AE-D0FF-448C-86B4-35EC911F766C}" type="presOf" srcId="{A07854EA-CC97-49F1-B354-DABEFF722E27}" destId="{8AC13ECE-2932-4897-AEE6-4A37E4646F07}" srcOrd="0" destOrd="0" presId="urn:microsoft.com/office/officeart/2005/8/layout/cycle2"/>
    <dgm:cxn modelId="{0FC0904B-6C8A-4216-B0E3-D0E326AC9395}" type="presOf" srcId="{A2B38E07-6454-4E90-B381-50DEB51425BD}" destId="{76108820-A42E-44BC-B4E9-5BAF9956A331}" srcOrd="0" destOrd="0" presId="urn:microsoft.com/office/officeart/2005/8/layout/cycle2"/>
    <dgm:cxn modelId="{4DE7B26C-6754-4334-964F-98A69AB3C1B8}" srcId="{A2B38E07-6454-4E90-B381-50DEB51425BD}" destId="{A07854EA-CC97-49F1-B354-DABEFF722E27}" srcOrd="0" destOrd="0" parTransId="{BD7CC261-C6D0-42C5-8778-6C9CC74098F2}" sibTransId="{2D347C45-CF91-416E-B6AE-0B9BA2FF7429}"/>
    <dgm:cxn modelId="{9A8D50DF-61A8-4C7F-A0B5-33145359850E}" type="presParOf" srcId="{76108820-A42E-44BC-B4E9-5BAF9956A331}" destId="{8AC13ECE-2932-4897-AEE6-4A37E4646F07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A96EF8D-531F-412E-9AFF-128C87934B7A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8CD329DF-80B7-4681-8314-39A8B3E38AE2}">
      <dgm:prSet/>
      <dgm:spPr/>
      <dgm:t>
        <a:bodyPr/>
        <a:lstStyle/>
        <a:p>
          <a:pPr rtl="0"/>
          <a:r>
            <a:rPr lang="tr-TR" smtClean="0"/>
            <a:t>Sosyolojinin temel hedefi insanların eylemlerini anlamak ve/veya açıklamaktır. </a:t>
          </a:r>
          <a:endParaRPr lang="tr-TR"/>
        </a:p>
      </dgm:t>
    </dgm:pt>
    <dgm:pt modelId="{27F6F033-250A-4205-B068-A8239CAC6C9E}" type="parTrans" cxnId="{C4B85527-876D-493F-96D0-2E2C2BB473F4}">
      <dgm:prSet/>
      <dgm:spPr/>
      <dgm:t>
        <a:bodyPr/>
        <a:lstStyle/>
        <a:p>
          <a:endParaRPr lang="tr-TR"/>
        </a:p>
      </dgm:t>
    </dgm:pt>
    <dgm:pt modelId="{DA16C65C-7E66-4C5D-A5FC-206BE349E1A6}" type="sibTrans" cxnId="{C4B85527-876D-493F-96D0-2E2C2BB473F4}">
      <dgm:prSet/>
      <dgm:spPr/>
      <dgm:t>
        <a:bodyPr/>
        <a:lstStyle/>
        <a:p>
          <a:endParaRPr lang="tr-TR"/>
        </a:p>
      </dgm:t>
    </dgm:pt>
    <dgm:pt modelId="{3FAF6487-09CF-4277-B829-6D1B8BAE761D}" type="pres">
      <dgm:prSet presAssocID="{EA96EF8D-531F-412E-9AFF-128C87934B7A}" presName="compositeShape" presStyleCnt="0">
        <dgm:presLayoutVars>
          <dgm:chMax val="7"/>
          <dgm:dir/>
          <dgm:resizeHandles val="exact"/>
        </dgm:presLayoutVars>
      </dgm:prSet>
      <dgm:spPr/>
    </dgm:pt>
    <dgm:pt modelId="{B717D75D-144C-4506-B35B-C2AC789E2ACE}" type="pres">
      <dgm:prSet presAssocID="{8CD329DF-80B7-4681-8314-39A8B3E38AE2}" presName="circ1TxSh" presStyleLbl="vennNode1" presStyleIdx="0" presStyleCnt="1"/>
      <dgm:spPr/>
    </dgm:pt>
  </dgm:ptLst>
  <dgm:cxnLst>
    <dgm:cxn modelId="{77601D89-27DA-4734-BE69-F155A95A782D}" type="presOf" srcId="{8CD329DF-80B7-4681-8314-39A8B3E38AE2}" destId="{B717D75D-144C-4506-B35B-C2AC789E2ACE}" srcOrd="0" destOrd="0" presId="urn:microsoft.com/office/officeart/2005/8/layout/venn1"/>
    <dgm:cxn modelId="{C4B85527-876D-493F-96D0-2E2C2BB473F4}" srcId="{EA96EF8D-531F-412E-9AFF-128C87934B7A}" destId="{8CD329DF-80B7-4681-8314-39A8B3E38AE2}" srcOrd="0" destOrd="0" parTransId="{27F6F033-250A-4205-B068-A8239CAC6C9E}" sibTransId="{DA16C65C-7E66-4C5D-A5FC-206BE349E1A6}"/>
    <dgm:cxn modelId="{D25308FF-36A7-4275-A6E2-D3CABD79BBC5}" type="presOf" srcId="{EA96EF8D-531F-412E-9AFF-128C87934B7A}" destId="{3FAF6487-09CF-4277-B829-6D1B8BAE761D}" srcOrd="0" destOrd="0" presId="urn:microsoft.com/office/officeart/2005/8/layout/venn1"/>
    <dgm:cxn modelId="{84F1E23E-41EF-4014-9E0C-EBD678585BCC}" type="presParOf" srcId="{3FAF6487-09CF-4277-B829-6D1B8BAE761D}" destId="{B717D75D-144C-4506-B35B-C2AC789E2ACE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C531341-8F34-44FA-954C-25DB21037341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CCDCB5EA-102D-43E8-AD5F-71D61D7817DD}">
      <dgm:prSet/>
      <dgm:spPr/>
      <dgm:t>
        <a:bodyPr/>
        <a:lstStyle/>
        <a:p>
          <a:pPr rtl="0"/>
          <a:r>
            <a:rPr lang="tr-TR" smtClean="0"/>
            <a:t>Kişisel açıklamalar</a:t>
          </a:r>
          <a:endParaRPr lang="tr-TR"/>
        </a:p>
      </dgm:t>
    </dgm:pt>
    <dgm:pt modelId="{4C9C7E4D-E266-4717-842B-3E30BD6E8ACD}" type="parTrans" cxnId="{24D63D58-1F3A-4B8C-885F-D564768F4CA1}">
      <dgm:prSet/>
      <dgm:spPr/>
      <dgm:t>
        <a:bodyPr/>
        <a:lstStyle/>
        <a:p>
          <a:endParaRPr lang="tr-TR"/>
        </a:p>
      </dgm:t>
    </dgm:pt>
    <dgm:pt modelId="{713B969A-E685-4DA0-B377-D2AEB951B1E2}" type="sibTrans" cxnId="{24D63D58-1F3A-4B8C-885F-D564768F4CA1}">
      <dgm:prSet/>
      <dgm:spPr/>
      <dgm:t>
        <a:bodyPr/>
        <a:lstStyle/>
        <a:p>
          <a:endParaRPr lang="tr-TR"/>
        </a:p>
      </dgm:t>
    </dgm:pt>
    <dgm:pt modelId="{0C3684E7-675A-4C1E-AF68-F190D3289C21}">
      <dgm:prSet/>
      <dgm:spPr/>
      <dgm:t>
        <a:bodyPr/>
        <a:lstStyle/>
        <a:p>
          <a:pPr rtl="0"/>
          <a:r>
            <a:rPr lang="tr-TR" smtClean="0"/>
            <a:t>Toplumsal ilişki açıklamaları</a:t>
          </a:r>
          <a:endParaRPr lang="tr-TR"/>
        </a:p>
      </dgm:t>
    </dgm:pt>
    <dgm:pt modelId="{1CD1BDA6-0146-46E7-88F5-457B818B7B00}" type="parTrans" cxnId="{24E60C9F-5094-4A5F-B12E-46E798343D93}">
      <dgm:prSet/>
      <dgm:spPr/>
      <dgm:t>
        <a:bodyPr/>
        <a:lstStyle/>
        <a:p>
          <a:endParaRPr lang="tr-TR"/>
        </a:p>
      </dgm:t>
    </dgm:pt>
    <dgm:pt modelId="{E66D9B20-A3E7-4808-9C69-19E4DEAB75D4}" type="sibTrans" cxnId="{24E60C9F-5094-4A5F-B12E-46E798343D93}">
      <dgm:prSet/>
      <dgm:spPr/>
      <dgm:t>
        <a:bodyPr/>
        <a:lstStyle/>
        <a:p>
          <a:endParaRPr lang="tr-TR"/>
        </a:p>
      </dgm:t>
    </dgm:pt>
    <dgm:pt modelId="{03DD2287-C858-4474-83F5-A232C7031C27}">
      <dgm:prSet/>
      <dgm:spPr/>
      <dgm:t>
        <a:bodyPr/>
        <a:lstStyle/>
        <a:p>
          <a:pPr rtl="0"/>
          <a:r>
            <a:rPr lang="tr-TR" smtClean="0"/>
            <a:t>Toplumsal sistem açıklamaları</a:t>
          </a:r>
          <a:endParaRPr lang="tr-TR"/>
        </a:p>
      </dgm:t>
    </dgm:pt>
    <dgm:pt modelId="{7665EE75-D63B-4E95-B1AD-7EDFC65CDEEA}" type="parTrans" cxnId="{11E8DCCC-5D18-4144-A70C-19740554E3DC}">
      <dgm:prSet/>
      <dgm:spPr/>
      <dgm:t>
        <a:bodyPr/>
        <a:lstStyle/>
        <a:p>
          <a:endParaRPr lang="tr-TR"/>
        </a:p>
      </dgm:t>
    </dgm:pt>
    <dgm:pt modelId="{C1DD43FF-A9F7-41A6-8F4C-8A5DBE0B9C38}" type="sibTrans" cxnId="{11E8DCCC-5D18-4144-A70C-19740554E3DC}">
      <dgm:prSet/>
      <dgm:spPr/>
      <dgm:t>
        <a:bodyPr/>
        <a:lstStyle/>
        <a:p>
          <a:endParaRPr lang="tr-TR"/>
        </a:p>
      </dgm:t>
    </dgm:pt>
    <dgm:pt modelId="{88E894C3-63AC-43C1-BE5A-0E28E779F5B1}" type="pres">
      <dgm:prSet presAssocID="{AC531341-8F34-44FA-954C-25DB21037341}" presName="Name0" presStyleCnt="0">
        <dgm:presLayoutVars>
          <dgm:dir/>
          <dgm:resizeHandles val="exact"/>
        </dgm:presLayoutVars>
      </dgm:prSet>
      <dgm:spPr/>
    </dgm:pt>
    <dgm:pt modelId="{BCF6B217-F6D1-46F1-9AF9-D329A5A44190}" type="pres">
      <dgm:prSet presAssocID="{AC531341-8F34-44FA-954C-25DB21037341}" presName="fgShape" presStyleLbl="fgShp" presStyleIdx="0" presStyleCnt="1"/>
      <dgm:spPr/>
    </dgm:pt>
    <dgm:pt modelId="{FB39DE26-041B-4C95-A9DC-CE0E97533671}" type="pres">
      <dgm:prSet presAssocID="{AC531341-8F34-44FA-954C-25DB21037341}" presName="linComp" presStyleCnt="0"/>
      <dgm:spPr/>
    </dgm:pt>
    <dgm:pt modelId="{06B5426D-91BD-49D7-AFAD-6269A3546E46}" type="pres">
      <dgm:prSet presAssocID="{CCDCB5EA-102D-43E8-AD5F-71D61D7817DD}" presName="compNode" presStyleCnt="0"/>
      <dgm:spPr/>
    </dgm:pt>
    <dgm:pt modelId="{945E1043-07C1-4BCA-9B8E-DB019458E859}" type="pres">
      <dgm:prSet presAssocID="{CCDCB5EA-102D-43E8-AD5F-71D61D7817DD}" presName="bkgdShape" presStyleLbl="node1" presStyleIdx="0" presStyleCnt="3"/>
      <dgm:spPr/>
    </dgm:pt>
    <dgm:pt modelId="{85B7F3B7-E567-407A-8749-B633946DC8BC}" type="pres">
      <dgm:prSet presAssocID="{CCDCB5EA-102D-43E8-AD5F-71D61D7817DD}" presName="nodeTx" presStyleLbl="node1" presStyleIdx="0" presStyleCnt="3">
        <dgm:presLayoutVars>
          <dgm:bulletEnabled val="1"/>
        </dgm:presLayoutVars>
      </dgm:prSet>
      <dgm:spPr/>
    </dgm:pt>
    <dgm:pt modelId="{2D13E95C-125E-4A78-84A0-294071FA99E0}" type="pres">
      <dgm:prSet presAssocID="{CCDCB5EA-102D-43E8-AD5F-71D61D7817DD}" presName="invisiNode" presStyleLbl="node1" presStyleIdx="0" presStyleCnt="3"/>
      <dgm:spPr/>
    </dgm:pt>
    <dgm:pt modelId="{D0E14B93-25CB-4D9E-93EB-318BB2FEC74A}" type="pres">
      <dgm:prSet presAssocID="{CCDCB5EA-102D-43E8-AD5F-71D61D7817DD}" presName="imagNode" presStyleLbl="fgImgPlace1" presStyleIdx="0" presStyleCnt="3"/>
      <dgm:spPr/>
    </dgm:pt>
    <dgm:pt modelId="{90878890-DD0A-41ED-A637-1A153D84C69B}" type="pres">
      <dgm:prSet presAssocID="{713B969A-E685-4DA0-B377-D2AEB951B1E2}" presName="sibTrans" presStyleLbl="sibTrans2D1" presStyleIdx="0" presStyleCnt="0"/>
      <dgm:spPr/>
    </dgm:pt>
    <dgm:pt modelId="{CC332BCA-C7EE-4E7C-8CF7-AD5B0E212A42}" type="pres">
      <dgm:prSet presAssocID="{0C3684E7-675A-4C1E-AF68-F190D3289C21}" presName="compNode" presStyleCnt="0"/>
      <dgm:spPr/>
    </dgm:pt>
    <dgm:pt modelId="{F7832687-01AB-4C5B-A252-0EBE91DA8492}" type="pres">
      <dgm:prSet presAssocID="{0C3684E7-675A-4C1E-AF68-F190D3289C21}" presName="bkgdShape" presStyleLbl="node1" presStyleIdx="1" presStyleCnt="3"/>
      <dgm:spPr/>
    </dgm:pt>
    <dgm:pt modelId="{137DC2FA-B276-4F67-8192-7684E4F399DD}" type="pres">
      <dgm:prSet presAssocID="{0C3684E7-675A-4C1E-AF68-F190D3289C21}" presName="nodeTx" presStyleLbl="node1" presStyleIdx="1" presStyleCnt="3">
        <dgm:presLayoutVars>
          <dgm:bulletEnabled val="1"/>
        </dgm:presLayoutVars>
      </dgm:prSet>
      <dgm:spPr/>
    </dgm:pt>
    <dgm:pt modelId="{CFAE5E7F-2E1E-4BA4-8860-C8A80AE1A817}" type="pres">
      <dgm:prSet presAssocID="{0C3684E7-675A-4C1E-AF68-F190D3289C21}" presName="invisiNode" presStyleLbl="node1" presStyleIdx="1" presStyleCnt="3"/>
      <dgm:spPr/>
    </dgm:pt>
    <dgm:pt modelId="{C0F61643-2115-4FB2-A81B-20AF34D9B67B}" type="pres">
      <dgm:prSet presAssocID="{0C3684E7-675A-4C1E-AF68-F190D3289C21}" presName="imagNode" presStyleLbl="fgImgPlace1" presStyleIdx="1" presStyleCnt="3"/>
      <dgm:spPr/>
    </dgm:pt>
    <dgm:pt modelId="{C1F8A1A7-5523-4608-BA2F-211E86D5BC7E}" type="pres">
      <dgm:prSet presAssocID="{E66D9B20-A3E7-4808-9C69-19E4DEAB75D4}" presName="sibTrans" presStyleLbl="sibTrans2D1" presStyleIdx="0" presStyleCnt="0"/>
      <dgm:spPr/>
    </dgm:pt>
    <dgm:pt modelId="{B1D9E47D-6407-4D53-875B-90ED946DE0BC}" type="pres">
      <dgm:prSet presAssocID="{03DD2287-C858-4474-83F5-A232C7031C27}" presName="compNode" presStyleCnt="0"/>
      <dgm:spPr/>
    </dgm:pt>
    <dgm:pt modelId="{BDBDEE56-4944-42D1-BBCF-6C02033D88C7}" type="pres">
      <dgm:prSet presAssocID="{03DD2287-C858-4474-83F5-A232C7031C27}" presName="bkgdShape" presStyleLbl="node1" presStyleIdx="2" presStyleCnt="3"/>
      <dgm:spPr/>
    </dgm:pt>
    <dgm:pt modelId="{CB389FC6-1A81-4229-8EAA-A008F4BBD00A}" type="pres">
      <dgm:prSet presAssocID="{03DD2287-C858-4474-83F5-A232C7031C27}" presName="nodeTx" presStyleLbl="node1" presStyleIdx="2" presStyleCnt="3">
        <dgm:presLayoutVars>
          <dgm:bulletEnabled val="1"/>
        </dgm:presLayoutVars>
      </dgm:prSet>
      <dgm:spPr/>
    </dgm:pt>
    <dgm:pt modelId="{6BC1AA69-A7A3-46AC-9B3B-2794F3978DA1}" type="pres">
      <dgm:prSet presAssocID="{03DD2287-C858-4474-83F5-A232C7031C27}" presName="invisiNode" presStyleLbl="node1" presStyleIdx="2" presStyleCnt="3"/>
      <dgm:spPr/>
    </dgm:pt>
    <dgm:pt modelId="{4E19768E-FA62-4B73-BB1E-0E5F60B5F781}" type="pres">
      <dgm:prSet presAssocID="{03DD2287-C858-4474-83F5-A232C7031C27}" presName="imagNode" presStyleLbl="fgImgPlace1" presStyleIdx="2" presStyleCnt="3"/>
      <dgm:spPr/>
    </dgm:pt>
  </dgm:ptLst>
  <dgm:cxnLst>
    <dgm:cxn modelId="{0D1E7849-9D72-4733-A0FF-CEE5B71F7E27}" type="presOf" srcId="{CCDCB5EA-102D-43E8-AD5F-71D61D7817DD}" destId="{85B7F3B7-E567-407A-8749-B633946DC8BC}" srcOrd="1" destOrd="0" presId="urn:microsoft.com/office/officeart/2005/8/layout/hList7"/>
    <dgm:cxn modelId="{24D63D58-1F3A-4B8C-885F-D564768F4CA1}" srcId="{AC531341-8F34-44FA-954C-25DB21037341}" destId="{CCDCB5EA-102D-43E8-AD5F-71D61D7817DD}" srcOrd="0" destOrd="0" parTransId="{4C9C7E4D-E266-4717-842B-3E30BD6E8ACD}" sibTransId="{713B969A-E685-4DA0-B377-D2AEB951B1E2}"/>
    <dgm:cxn modelId="{680C4326-91CD-47B2-945B-774D84971AE6}" type="presOf" srcId="{03DD2287-C858-4474-83F5-A232C7031C27}" destId="{CB389FC6-1A81-4229-8EAA-A008F4BBD00A}" srcOrd="1" destOrd="0" presId="urn:microsoft.com/office/officeart/2005/8/layout/hList7"/>
    <dgm:cxn modelId="{11E8DCCC-5D18-4144-A70C-19740554E3DC}" srcId="{AC531341-8F34-44FA-954C-25DB21037341}" destId="{03DD2287-C858-4474-83F5-A232C7031C27}" srcOrd="2" destOrd="0" parTransId="{7665EE75-D63B-4E95-B1AD-7EDFC65CDEEA}" sibTransId="{C1DD43FF-A9F7-41A6-8F4C-8A5DBE0B9C38}"/>
    <dgm:cxn modelId="{24E60C9F-5094-4A5F-B12E-46E798343D93}" srcId="{AC531341-8F34-44FA-954C-25DB21037341}" destId="{0C3684E7-675A-4C1E-AF68-F190D3289C21}" srcOrd="1" destOrd="0" parTransId="{1CD1BDA6-0146-46E7-88F5-457B818B7B00}" sibTransId="{E66D9B20-A3E7-4808-9C69-19E4DEAB75D4}"/>
    <dgm:cxn modelId="{4F257ADB-2ADF-4E9E-845E-FBB21BF7C9E7}" type="presOf" srcId="{CCDCB5EA-102D-43E8-AD5F-71D61D7817DD}" destId="{945E1043-07C1-4BCA-9B8E-DB019458E859}" srcOrd="0" destOrd="0" presId="urn:microsoft.com/office/officeart/2005/8/layout/hList7"/>
    <dgm:cxn modelId="{FD609881-BA9C-4103-8650-7CDC25EACD75}" type="presOf" srcId="{0C3684E7-675A-4C1E-AF68-F190D3289C21}" destId="{137DC2FA-B276-4F67-8192-7684E4F399DD}" srcOrd="1" destOrd="0" presId="urn:microsoft.com/office/officeart/2005/8/layout/hList7"/>
    <dgm:cxn modelId="{CF56F741-C0FB-401E-9C55-888F5C907560}" type="presOf" srcId="{0C3684E7-675A-4C1E-AF68-F190D3289C21}" destId="{F7832687-01AB-4C5B-A252-0EBE91DA8492}" srcOrd="0" destOrd="0" presId="urn:microsoft.com/office/officeart/2005/8/layout/hList7"/>
    <dgm:cxn modelId="{F69BA40C-88D8-4285-B09E-A15907B3FE19}" type="presOf" srcId="{AC531341-8F34-44FA-954C-25DB21037341}" destId="{88E894C3-63AC-43C1-BE5A-0E28E779F5B1}" srcOrd="0" destOrd="0" presId="urn:microsoft.com/office/officeart/2005/8/layout/hList7"/>
    <dgm:cxn modelId="{3C7ADE3E-7059-423B-B43A-E46CD4066B9D}" type="presOf" srcId="{713B969A-E685-4DA0-B377-D2AEB951B1E2}" destId="{90878890-DD0A-41ED-A637-1A153D84C69B}" srcOrd="0" destOrd="0" presId="urn:microsoft.com/office/officeart/2005/8/layout/hList7"/>
    <dgm:cxn modelId="{65D17FAE-3394-45EE-B20B-E5921C1A66C5}" type="presOf" srcId="{03DD2287-C858-4474-83F5-A232C7031C27}" destId="{BDBDEE56-4944-42D1-BBCF-6C02033D88C7}" srcOrd="0" destOrd="0" presId="urn:microsoft.com/office/officeart/2005/8/layout/hList7"/>
    <dgm:cxn modelId="{C6EDA965-5ECF-41F6-9B98-BA9BE3389349}" type="presOf" srcId="{E66D9B20-A3E7-4808-9C69-19E4DEAB75D4}" destId="{C1F8A1A7-5523-4608-BA2F-211E86D5BC7E}" srcOrd="0" destOrd="0" presId="urn:microsoft.com/office/officeart/2005/8/layout/hList7"/>
    <dgm:cxn modelId="{F1DC86AE-36C8-4F21-9926-0B61E691678D}" type="presParOf" srcId="{88E894C3-63AC-43C1-BE5A-0E28E779F5B1}" destId="{BCF6B217-F6D1-46F1-9AF9-D329A5A44190}" srcOrd="0" destOrd="0" presId="urn:microsoft.com/office/officeart/2005/8/layout/hList7"/>
    <dgm:cxn modelId="{614AC3AD-90F9-4F46-BDE2-611E8D724A21}" type="presParOf" srcId="{88E894C3-63AC-43C1-BE5A-0E28E779F5B1}" destId="{FB39DE26-041B-4C95-A9DC-CE0E97533671}" srcOrd="1" destOrd="0" presId="urn:microsoft.com/office/officeart/2005/8/layout/hList7"/>
    <dgm:cxn modelId="{EFC41922-9FAA-4656-ABDD-03B5A8309D93}" type="presParOf" srcId="{FB39DE26-041B-4C95-A9DC-CE0E97533671}" destId="{06B5426D-91BD-49D7-AFAD-6269A3546E46}" srcOrd="0" destOrd="0" presId="urn:microsoft.com/office/officeart/2005/8/layout/hList7"/>
    <dgm:cxn modelId="{D135BB02-117F-42C3-B3F4-DEA3DA537DFE}" type="presParOf" srcId="{06B5426D-91BD-49D7-AFAD-6269A3546E46}" destId="{945E1043-07C1-4BCA-9B8E-DB019458E859}" srcOrd="0" destOrd="0" presId="urn:microsoft.com/office/officeart/2005/8/layout/hList7"/>
    <dgm:cxn modelId="{C8645CC7-4E4A-4B07-AD50-28744A5047FE}" type="presParOf" srcId="{06B5426D-91BD-49D7-AFAD-6269A3546E46}" destId="{85B7F3B7-E567-407A-8749-B633946DC8BC}" srcOrd="1" destOrd="0" presId="urn:microsoft.com/office/officeart/2005/8/layout/hList7"/>
    <dgm:cxn modelId="{54BBA73A-5AE3-40C5-8FB3-E09818B913BB}" type="presParOf" srcId="{06B5426D-91BD-49D7-AFAD-6269A3546E46}" destId="{2D13E95C-125E-4A78-84A0-294071FA99E0}" srcOrd="2" destOrd="0" presId="urn:microsoft.com/office/officeart/2005/8/layout/hList7"/>
    <dgm:cxn modelId="{B8114928-9422-4D56-A411-6C63896FF9CB}" type="presParOf" srcId="{06B5426D-91BD-49D7-AFAD-6269A3546E46}" destId="{D0E14B93-25CB-4D9E-93EB-318BB2FEC74A}" srcOrd="3" destOrd="0" presId="urn:microsoft.com/office/officeart/2005/8/layout/hList7"/>
    <dgm:cxn modelId="{CA475853-25F3-4D13-B376-C503D1E54CF5}" type="presParOf" srcId="{FB39DE26-041B-4C95-A9DC-CE0E97533671}" destId="{90878890-DD0A-41ED-A637-1A153D84C69B}" srcOrd="1" destOrd="0" presId="urn:microsoft.com/office/officeart/2005/8/layout/hList7"/>
    <dgm:cxn modelId="{F3B3096B-CBDA-4CD8-887C-9B11755D7BC8}" type="presParOf" srcId="{FB39DE26-041B-4C95-A9DC-CE0E97533671}" destId="{CC332BCA-C7EE-4E7C-8CF7-AD5B0E212A42}" srcOrd="2" destOrd="0" presId="urn:microsoft.com/office/officeart/2005/8/layout/hList7"/>
    <dgm:cxn modelId="{6B9A7F85-FDB7-451F-8BAC-6FDC56EAC078}" type="presParOf" srcId="{CC332BCA-C7EE-4E7C-8CF7-AD5B0E212A42}" destId="{F7832687-01AB-4C5B-A252-0EBE91DA8492}" srcOrd="0" destOrd="0" presId="urn:microsoft.com/office/officeart/2005/8/layout/hList7"/>
    <dgm:cxn modelId="{3BBAC828-B185-4C17-8B3E-56A4A67BDC80}" type="presParOf" srcId="{CC332BCA-C7EE-4E7C-8CF7-AD5B0E212A42}" destId="{137DC2FA-B276-4F67-8192-7684E4F399DD}" srcOrd="1" destOrd="0" presId="urn:microsoft.com/office/officeart/2005/8/layout/hList7"/>
    <dgm:cxn modelId="{82F3B778-FD62-4761-A331-210261929078}" type="presParOf" srcId="{CC332BCA-C7EE-4E7C-8CF7-AD5B0E212A42}" destId="{CFAE5E7F-2E1E-4BA4-8860-C8A80AE1A817}" srcOrd="2" destOrd="0" presId="urn:microsoft.com/office/officeart/2005/8/layout/hList7"/>
    <dgm:cxn modelId="{EED373C8-0286-4636-9BCC-F38631F210BE}" type="presParOf" srcId="{CC332BCA-C7EE-4E7C-8CF7-AD5B0E212A42}" destId="{C0F61643-2115-4FB2-A81B-20AF34D9B67B}" srcOrd="3" destOrd="0" presId="urn:microsoft.com/office/officeart/2005/8/layout/hList7"/>
    <dgm:cxn modelId="{444E9717-B026-43D4-ADF6-75649B42270E}" type="presParOf" srcId="{FB39DE26-041B-4C95-A9DC-CE0E97533671}" destId="{C1F8A1A7-5523-4608-BA2F-211E86D5BC7E}" srcOrd="3" destOrd="0" presId="urn:microsoft.com/office/officeart/2005/8/layout/hList7"/>
    <dgm:cxn modelId="{E88833B3-3F2F-4384-B95E-9D1DA77A4A46}" type="presParOf" srcId="{FB39DE26-041B-4C95-A9DC-CE0E97533671}" destId="{B1D9E47D-6407-4D53-875B-90ED946DE0BC}" srcOrd="4" destOrd="0" presId="urn:microsoft.com/office/officeart/2005/8/layout/hList7"/>
    <dgm:cxn modelId="{AA662D17-E0C9-4D46-96FE-770D7D76CC36}" type="presParOf" srcId="{B1D9E47D-6407-4D53-875B-90ED946DE0BC}" destId="{BDBDEE56-4944-42D1-BBCF-6C02033D88C7}" srcOrd="0" destOrd="0" presId="urn:microsoft.com/office/officeart/2005/8/layout/hList7"/>
    <dgm:cxn modelId="{3AFA0143-FF78-4103-B259-BAEF37D8A89E}" type="presParOf" srcId="{B1D9E47D-6407-4D53-875B-90ED946DE0BC}" destId="{CB389FC6-1A81-4229-8EAA-A008F4BBD00A}" srcOrd="1" destOrd="0" presId="urn:microsoft.com/office/officeart/2005/8/layout/hList7"/>
    <dgm:cxn modelId="{B2FFAB8F-26F1-4EA4-A2D6-0E80247ECD82}" type="presParOf" srcId="{B1D9E47D-6407-4D53-875B-90ED946DE0BC}" destId="{6BC1AA69-A7A3-46AC-9B3B-2794F3978DA1}" srcOrd="2" destOrd="0" presId="urn:microsoft.com/office/officeart/2005/8/layout/hList7"/>
    <dgm:cxn modelId="{8E8B2DD0-CF2A-442E-B0B7-D54A85347549}" type="presParOf" srcId="{B1D9E47D-6407-4D53-875B-90ED946DE0BC}" destId="{4E19768E-FA62-4B73-BB1E-0E5F60B5F781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B3EFABD-7244-4AE2-9394-02E45DD5EF04}" type="doc">
      <dgm:prSet loTypeId="urn:microsoft.com/office/officeart/2005/8/layout/venn1" loCatId="relationship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4FF3F20C-6031-4295-A78F-F264D43EA3CA}">
      <dgm:prSet/>
      <dgm:spPr/>
      <dgm:t>
        <a:bodyPr/>
        <a:lstStyle/>
        <a:p>
          <a:pPr rtl="0"/>
          <a:r>
            <a:rPr lang="tr-TR" dirty="0" smtClean="0"/>
            <a:t>Sosyoloji modern dönemde ortaya çıkmış bir bilim dalıdır</a:t>
          </a:r>
          <a:endParaRPr lang="tr-TR" dirty="0"/>
        </a:p>
      </dgm:t>
    </dgm:pt>
    <dgm:pt modelId="{00B79F80-EEA3-4F3D-8F72-E28087DA0C4B}" type="parTrans" cxnId="{124E0375-9996-48B9-8796-2DAE8328465D}">
      <dgm:prSet/>
      <dgm:spPr/>
      <dgm:t>
        <a:bodyPr/>
        <a:lstStyle/>
        <a:p>
          <a:endParaRPr lang="tr-TR"/>
        </a:p>
      </dgm:t>
    </dgm:pt>
    <dgm:pt modelId="{88A65D5F-5336-4853-A166-FA5B0BC1A99A}" type="sibTrans" cxnId="{124E0375-9996-48B9-8796-2DAE8328465D}">
      <dgm:prSet/>
      <dgm:spPr/>
      <dgm:t>
        <a:bodyPr/>
        <a:lstStyle/>
        <a:p>
          <a:endParaRPr lang="tr-TR"/>
        </a:p>
      </dgm:t>
    </dgm:pt>
    <dgm:pt modelId="{3911D77A-AAE1-4B68-B30F-F432625CB303}" type="pres">
      <dgm:prSet presAssocID="{DB3EFABD-7244-4AE2-9394-02E45DD5EF04}" presName="compositeShape" presStyleCnt="0">
        <dgm:presLayoutVars>
          <dgm:chMax val="7"/>
          <dgm:dir/>
          <dgm:resizeHandles val="exact"/>
        </dgm:presLayoutVars>
      </dgm:prSet>
      <dgm:spPr/>
    </dgm:pt>
    <dgm:pt modelId="{F487E054-B555-48F4-B85F-716AA48F0834}" type="pres">
      <dgm:prSet presAssocID="{4FF3F20C-6031-4295-A78F-F264D43EA3CA}" presName="circ1TxSh" presStyleLbl="vennNode1" presStyleIdx="0" presStyleCnt="1" custLinFactNeighborX="-4094" custLinFactNeighborY="-20051"/>
      <dgm:spPr/>
    </dgm:pt>
  </dgm:ptLst>
  <dgm:cxnLst>
    <dgm:cxn modelId="{124E0375-9996-48B9-8796-2DAE8328465D}" srcId="{DB3EFABD-7244-4AE2-9394-02E45DD5EF04}" destId="{4FF3F20C-6031-4295-A78F-F264D43EA3CA}" srcOrd="0" destOrd="0" parTransId="{00B79F80-EEA3-4F3D-8F72-E28087DA0C4B}" sibTransId="{88A65D5F-5336-4853-A166-FA5B0BC1A99A}"/>
    <dgm:cxn modelId="{7F0C2E12-0217-4799-9055-EA80F09BF5B4}" type="presOf" srcId="{4FF3F20C-6031-4295-A78F-F264D43EA3CA}" destId="{F487E054-B555-48F4-B85F-716AA48F0834}" srcOrd="0" destOrd="0" presId="urn:microsoft.com/office/officeart/2005/8/layout/venn1"/>
    <dgm:cxn modelId="{F794946B-0A12-4B3F-8AFA-8B94BFD72014}" type="presOf" srcId="{DB3EFABD-7244-4AE2-9394-02E45DD5EF04}" destId="{3911D77A-AAE1-4B68-B30F-F432625CB303}" srcOrd="0" destOrd="0" presId="urn:microsoft.com/office/officeart/2005/8/layout/venn1"/>
    <dgm:cxn modelId="{BA25CFB4-6681-41C9-AE0D-E8D755477C33}" type="presParOf" srcId="{3911D77A-AAE1-4B68-B30F-F432625CB303}" destId="{F487E054-B555-48F4-B85F-716AA48F0834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9388D95-552C-44D3-A27D-5ABC0CB2F26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A20B5DFA-CD45-4ABE-8E1F-CB14900F257B}">
      <dgm:prSet/>
      <dgm:spPr/>
      <dgm:t>
        <a:bodyPr/>
        <a:lstStyle/>
        <a:p>
          <a:pPr rtl="0"/>
          <a:r>
            <a:rPr lang="tr-TR" smtClean="0"/>
            <a:t>Sosyolojiyi doğuran tarihsel olaylar</a:t>
          </a:r>
          <a:endParaRPr lang="tr-TR"/>
        </a:p>
      </dgm:t>
    </dgm:pt>
    <dgm:pt modelId="{46772A3F-245C-4383-9497-1B3DE1695A96}" type="parTrans" cxnId="{F0B9AA5D-74E6-4713-AF12-F643D18AE445}">
      <dgm:prSet/>
      <dgm:spPr/>
      <dgm:t>
        <a:bodyPr/>
        <a:lstStyle/>
        <a:p>
          <a:endParaRPr lang="tr-TR"/>
        </a:p>
      </dgm:t>
    </dgm:pt>
    <dgm:pt modelId="{22AB07F0-E614-468D-84A8-779122031813}" type="sibTrans" cxnId="{F0B9AA5D-74E6-4713-AF12-F643D18AE445}">
      <dgm:prSet/>
      <dgm:spPr/>
      <dgm:t>
        <a:bodyPr/>
        <a:lstStyle/>
        <a:p>
          <a:endParaRPr lang="tr-TR"/>
        </a:p>
      </dgm:t>
    </dgm:pt>
    <dgm:pt modelId="{3B86FCD4-1321-4DB4-9BE2-CDD5889E2947}" type="pres">
      <dgm:prSet presAssocID="{F9388D95-552C-44D3-A27D-5ABC0CB2F26E}" presName="linear" presStyleCnt="0">
        <dgm:presLayoutVars>
          <dgm:animLvl val="lvl"/>
          <dgm:resizeHandles val="exact"/>
        </dgm:presLayoutVars>
      </dgm:prSet>
      <dgm:spPr/>
    </dgm:pt>
    <dgm:pt modelId="{1252BBEB-A05A-4335-9AA8-2776D24BB113}" type="pres">
      <dgm:prSet presAssocID="{A20B5DFA-CD45-4ABE-8E1F-CB14900F257B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81B470A2-E4AC-40BA-AC75-C260CD0D1FED}" type="presOf" srcId="{A20B5DFA-CD45-4ABE-8E1F-CB14900F257B}" destId="{1252BBEB-A05A-4335-9AA8-2776D24BB113}" srcOrd="0" destOrd="0" presId="urn:microsoft.com/office/officeart/2005/8/layout/vList2"/>
    <dgm:cxn modelId="{F0B9AA5D-74E6-4713-AF12-F643D18AE445}" srcId="{F9388D95-552C-44D3-A27D-5ABC0CB2F26E}" destId="{A20B5DFA-CD45-4ABE-8E1F-CB14900F257B}" srcOrd="0" destOrd="0" parTransId="{46772A3F-245C-4383-9497-1B3DE1695A96}" sibTransId="{22AB07F0-E614-468D-84A8-779122031813}"/>
    <dgm:cxn modelId="{C8B38DAA-F90C-4533-A3E4-5256615C3E3D}" type="presOf" srcId="{F9388D95-552C-44D3-A27D-5ABC0CB2F26E}" destId="{3B86FCD4-1321-4DB4-9BE2-CDD5889E2947}" srcOrd="0" destOrd="0" presId="urn:microsoft.com/office/officeart/2005/8/layout/vList2"/>
    <dgm:cxn modelId="{A7EF5DD0-8EFB-4CDD-A312-F28266BB520F}" type="presParOf" srcId="{3B86FCD4-1321-4DB4-9BE2-CDD5889E2947}" destId="{1252BBEB-A05A-4335-9AA8-2776D24BB11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7B47E2E-B42A-4FCA-9A64-37ADC124C325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CBEFA23A-4593-4BA1-9D68-A547D10D75CD}">
      <dgm:prSet/>
      <dgm:spPr/>
      <dgm:t>
        <a:bodyPr/>
        <a:lstStyle/>
        <a:p>
          <a:pPr rtl="0"/>
          <a:r>
            <a:rPr lang="tr-TR" smtClean="0"/>
            <a:t>Sanayi devrimi</a:t>
          </a:r>
          <a:endParaRPr lang="tr-TR"/>
        </a:p>
      </dgm:t>
    </dgm:pt>
    <dgm:pt modelId="{D7CBB21C-7F34-4AF5-9F95-D51004D23755}" type="parTrans" cxnId="{20386870-7C39-4BD4-B06C-55159C200AB4}">
      <dgm:prSet/>
      <dgm:spPr/>
      <dgm:t>
        <a:bodyPr/>
        <a:lstStyle/>
        <a:p>
          <a:endParaRPr lang="tr-TR"/>
        </a:p>
      </dgm:t>
    </dgm:pt>
    <dgm:pt modelId="{3C5B48A1-88E9-4122-8D31-9E138F7FA5FF}" type="sibTrans" cxnId="{20386870-7C39-4BD4-B06C-55159C200AB4}">
      <dgm:prSet/>
      <dgm:spPr/>
      <dgm:t>
        <a:bodyPr/>
        <a:lstStyle/>
        <a:p>
          <a:endParaRPr lang="tr-TR"/>
        </a:p>
      </dgm:t>
    </dgm:pt>
    <dgm:pt modelId="{D7593A28-A947-4195-802A-3A2DBF77F874}">
      <dgm:prSet/>
      <dgm:spPr/>
      <dgm:t>
        <a:bodyPr/>
        <a:lstStyle/>
        <a:p>
          <a:pPr rtl="0"/>
          <a:r>
            <a:rPr lang="tr-TR" smtClean="0"/>
            <a:t>Bilimsel devrim</a:t>
          </a:r>
          <a:endParaRPr lang="tr-TR"/>
        </a:p>
      </dgm:t>
    </dgm:pt>
    <dgm:pt modelId="{4EC8BD15-E46B-42EE-9307-3505098DD89C}" type="parTrans" cxnId="{A9D43138-47BD-4EFC-BE42-50865599106E}">
      <dgm:prSet/>
      <dgm:spPr/>
      <dgm:t>
        <a:bodyPr/>
        <a:lstStyle/>
        <a:p>
          <a:endParaRPr lang="tr-TR"/>
        </a:p>
      </dgm:t>
    </dgm:pt>
    <dgm:pt modelId="{BD166D61-375C-4E47-978A-F843C80684A0}" type="sibTrans" cxnId="{A9D43138-47BD-4EFC-BE42-50865599106E}">
      <dgm:prSet/>
      <dgm:spPr/>
      <dgm:t>
        <a:bodyPr/>
        <a:lstStyle/>
        <a:p>
          <a:endParaRPr lang="tr-TR"/>
        </a:p>
      </dgm:t>
    </dgm:pt>
    <dgm:pt modelId="{91EF0E86-A5EC-4426-A679-24AE0809CB33}">
      <dgm:prSet/>
      <dgm:spPr/>
      <dgm:t>
        <a:bodyPr/>
        <a:lstStyle/>
        <a:p>
          <a:pPr rtl="0"/>
          <a:r>
            <a:rPr lang="tr-TR" smtClean="0"/>
            <a:t>Siyasal devrimler</a:t>
          </a:r>
          <a:endParaRPr lang="tr-TR"/>
        </a:p>
      </dgm:t>
    </dgm:pt>
    <dgm:pt modelId="{8DC70A16-980C-4CE7-9074-7472A10502FB}" type="parTrans" cxnId="{5C0BF8DD-4652-403A-8F5E-03DB600C64F9}">
      <dgm:prSet/>
      <dgm:spPr/>
      <dgm:t>
        <a:bodyPr/>
        <a:lstStyle/>
        <a:p>
          <a:endParaRPr lang="tr-TR"/>
        </a:p>
      </dgm:t>
    </dgm:pt>
    <dgm:pt modelId="{C3C6A986-80DA-4130-AF8C-31E6A99D1924}" type="sibTrans" cxnId="{5C0BF8DD-4652-403A-8F5E-03DB600C64F9}">
      <dgm:prSet/>
      <dgm:spPr/>
      <dgm:t>
        <a:bodyPr/>
        <a:lstStyle/>
        <a:p>
          <a:endParaRPr lang="tr-TR"/>
        </a:p>
      </dgm:t>
    </dgm:pt>
    <dgm:pt modelId="{8FED0ED5-589E-4531-B665-6513AB654065}" type="pres">
      <dgm:prSet presAssocID="{E7B47E2E-B42A-4FCA-9A64-37ADC124C325}" presName="compositeShape" presStyleCnt="0">
        <dgm:presLayoutVars>
          <dgm:chMax val="7"/>
          <dgm:dir/>
          <dgm:resizeHandles val="exact"/>
        </dgm:presLayoutVars>
      </dgm:prSet>
      <dgm:spPr/>
    </dgm:pt>
    <dgm:pt modelId="{D212541E-63D7-4004-BDDC-6877D20E9633}" type="pres">
      <dgm:prSet presAssocID="{CBEFA23A-4593-4BA1-9D68-A547D10D75CD}" presName="circ1" presStyleLbl="vennNode1" presStyleIdx="0" presStyleCnt="3"/>
      <dgm:spPr/>
    </dgm:pt>
    <dgm:pt modelId="{37BCE24F-0DD8-4DAF-A75A-B0D3FF522710}" type="pres">
      <dgm:prSet presAssocID="{CBEFA23A-4593-4BA1-9D68-A547D10D75C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21F8EAF5-FDEC-470A-B20F-8701B4CD6DC6}" type="pres">
      <dgm:prSet presAssocID="{D7593A28-A947-4195-802A-3A2DBF77F874}" presName="circ2" presStyleLbl="vennNode1" presStyleIdx="1" presStyleCnt="3"/>
      <dgm:spPr/>
    </dgm:pt>
    <dgm:pt modelId="{4AAEB0CF-BCED-438D-A488-D1DA85B5F28B}" type="pres">
      <dgm:prSet presAssocID="{D7593A28-A947-4195-802A-3A2DBF77F87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0ED3BD00-7383-4FF8-AC5A-66A269CDD4F3}" type="pres">
      <dgm:prSet presAssocID="{91EF0E86-A5EC-4426-A679-24AE0809CB33}" presName="circ3" presStyleLbl="vennNode1" presStyleIdx="2" presStyleCnt="3"/>
      <dgm:spPr/>
    </dgm:pt>
    <dgm:pt modelId="{BC649CCC-B892-4778-A01B-1300548B9408}" type="pres">
      <dgm:prSet presAssocID="{91EF0E86-A5EC-4426-A679-24AE0809CB33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B35C113F-4A07-4AFE-AD2F-93E51CFB6200}" type="presOf" srcId="{E7B47E2E-B42A-4FCA-9A64-37ADC124C325}" destId="{8FED0ED5-589E-4531-B665-6513AB654065}" srcOrd="0" destOrd="0" presId="urn:microsoft.com/office/officeart/2005/8/layout/venn1"/>
    <dgm:cxn modelId="{4BDA0F20-6DA7-46B2-8AFA-F61194322A96}" type="presOf" srcId="{CBEFA23A-4593-4BA1-9D68-A547D10D75CD}" destId="{D212541E-63D7-4004-BDDC-6877D20E9633}" srcOrd="0" destOrd="0" presId="urn:microsoft.com/office/officeart/2005/8/layout/venn1"/>
    <dgm:cxn modelId="{20386870-7C39-4BD4-B06C-55159C200AB4}" srcId="{E7B47E2E-B42A-4FCA-9A64-37ADC124C325}" destId="{CBEFA23A-4593-4BA1-9D68-A547D10D75CD}" srcOrd="0" destOrd="0" parTransId="{D7CBB21C-7F34-4AF5-9F95-D51004D23755}" sibTransId="{3C5B48A1-88E9-4122-8D31-9E138F7FA5FF}"/>
    <dgm:cxn modelId="{5F294A05-8E8D-486A-8D03-5E2F75990F8B}" type="presOf" srcId="{CBEFA23A-4593-4BA1-9D68-A547D10D75CD}" destId="{37BCE24F-0DD8-4DAF-A75A-B0D3FF522710}" srcOrd="1" destOrd="0" presId="urn:microsoft.com/office/officeart/2005/8/layout/venn1"/>
    <dgm:cxn modelId="{1BCAA623-CF9C-4CD8-8FC3-6DADC1A4B8DC}" type="presOf" srcId="{91EF0E86-A5EC-4426-A679-24AE0809CB33}" destId="{BC649CCC-B892-4778-A01B-1300548B9408}" srcOrd="1" destOrd="0" presId="urn:microsoft.com/office/officeart/2005/8/layout/venn1"/>
    <dgm:cxn modelId="{375CAA82-C5F9-44C8-AEA2-29D5559A19AB}" type="presOf" srcId="{D7593A28-A947-4195-802A-3A2DBF77F874}" destId="{21F8EAF5-FDEC-470A-B20F-8701B4CD6DC6}" srcOrd="0" destOrd="0" presId="urn:microsoft.com/office/officeart/2005/8/layout/venn1"/>
    <dgm:cxn modelId="{58BE2A45-F011-42BA-A539-31DCD9FA1A8C}" type="presOf" srcId="{D7593A28-A947-4195-802A-3A2DBF77F874}" destId="{4AAEB0CF-BCED-438D-A488-D1DA85B5F28B}" srcOrd="1" destOrd="0" presId="urn:microsoft.com/office/officeart/2005/8/layout/venn1"/>
    <dgm:cxn modelId="{1E397D7F-7F96-46F2-A10B-BB1EF94374D0}" type="presOf" srcId="{91EF0E86-A5EC-4426-A679-24AE0809CB33}" destId="{0ED3BD00-7383-4FF8-AC5A-66A269CDD4F3}" srcOrd="0" destOrd="0" presId="urn:microsoft.com/office/officeart/2005/8/layout/venn1"/>
    <dgm:cxn modelId="{5C0BF8DD-4652-403A-8F5E-03DB600C64F9}" srcId="{E7B47E2E-B42A-4FCA-9A64-37ADC124C325}" destId="{91EF0E86-A5EC-4426-A679-24AE0809CB33}" srcOrd="2" destOrd="0" parTransId="{8DC70A16-980C-4CE7-9074-7472A10502FB}" sibTransId="{C3C6A986-80DA-4130-AF8C-31E6A99D1924}"/>
    <dgm:cxn modelId="{A9D43138-47BD-4EFC-BE42-50865599106E}" srcId="{E7B47E2E-B42A-4FCA-9A64-37ADC124C325}" destId="{D7593A28-A947-4195-802A-3A2DBF77F874}" srcOrd="1" destOrd="0" parTransId="{4EC8BD15-E46B-42EE-9307-3505098DD89C}" sibTransId="{BD166D61-375C-4E47-978A-F843C80684A0}"/>
    <dgm:cxn modelId="{AD1811DD-DC40-406B-A495-2C6AFC10C171}" type="presParOf" srcId="{8FED0ED5-589E-4531-B665-6513AB654065}" destId="{D212541E-63D7-4004-BDDC-6877D20E9633}" srcOrd="0" destOrd="0" presId="urn:microsoft.com/office/officeart/2005/8/layout/venn1"/>
    <dgm:cxn modelId="{6A49E4DF-A8F9-4913-A29E-C9437481BE4F}" type="presParOf" srcId="{8FED0ED5-589E-4531-B665-6513AB654065}" destId="{37BCE24F-0DD8-4DAF-A75A-B0D3FF522710}" srcOrd="1" destOrd="0" presId="urn:microsoft.com/office/officeart/2005/8/layout/venn1"/>
    <dgm:cxn modelId="{11C03319-2F83-406F-A033-5CC58EF44805}" type="presParOf" srcId="{8FED0ED5-589E-4531-B665-6513AB654065}" destId="{21F8EAF5-FDEC-470A-B20F-8701B4CD6DC6}" srcOrd="2" destOrd="0" presId="urn:microsoft.com/office/officeart/2005/8/layout/venn1"/>
    <dgm:cxn modelId="{B7A11C68-13F2-4304-A1B2-30C10C41A707}" type="presParOf" srcId="{8FED0ED5-589E-4531-B665-6513AB654065}" destId="{4AAEB0CF-BCED-438D-A488-D1DA85B5F28B}" srcOrd="3" destOrd="0" presId="urn:microsoft.com/office/officeart/2005/8/layout/venn1"/>
    <dgm:cxn modelId="{F782163B-1FBD-46F8-B35B-EEB322585830}" type="presParOf" srcId="{8FED0ED5-589E-4531-B665-6513AB654065}" destId="{0ED3BD00-7383-4FF8-AC5A-66A269CDD4F3}" srcOrd="4" destOrd="0" presId="urn:microsoft.com/office/officeart/2005/8/layout/venn1"/>
    <dgm:cxn modelId="{A05D9D46-AEDD-440C-B98F-4398B59C9002}" type="presParOf" srcId="{8FED0ED5-589E-4531-B665-6513AB654065}" destId="{BC649CCC-B892-4778-A01B-1300548B9408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77924DC-B897-457C-837B-B36659E1F4C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E978DFD3-D21B-4A6A-99C9-EBEDD5AAFC81}">
      <dgm:prSet/>
      <dgm:spPr/>
      <dgm:t>
        <a:bodyPr/>
        <a:lstStyle/>
        <a:p>
          <a:pPr rtl="0"/>
          <a:r>
            <a:rPr lang="tr-TR" smtClean="0"/>
            <a:t>Sosyolojinin temel nitelikleri</a:t>
          </a:r>
          <a:endParaRPr lang="tr-TR"/>
        </a:p>
      </dgm:t>
    </dgm:pt>
    <dgm:pt modelId="{E173298A-2180-4856-A662-F7FDFB28BA10}" type="parTrans" cxnId="{4EA81B09-64A4-4E07-9131-FF995D78D43F}">
      <dgm:prSet/>
      <dgm:spPr/>
      <dgm:t>
        <a:bodyPr/>
        <a:lstStyle/>
        <a:p>
          <a:endParaRPr lang="tr-TR"/>
        </a:p>
      </dgm:t>
    </dgm:pt>
    <dgm:pt modelId="{EBC0420B-BE3F-45EC-83AF-5F6C9BD2E3BE}" type="sibTrans" cxnId="{4EA81B09-64A4-4E07-9131-FF995D78D43F}">
      <dgm:prSet/>
      <dgm:spPr/>
      <dgm:t>
        <a:bodyPr/>
        <a:lstStyle/>
        <a:p>
          <a:endParaRPr lang="tr-TR"/>
        </a:p>
      </dgm:t>
    </dgm:pt>
    <dgm:pt modelId="{AB9C1B41-A245-404F-A65F-21C12AABC7C7}" type="pres">
      <dgm:prSet presAssocID="{777924DC-B897-457C-837B-B36659E1F4C9}" presName="linear" presStyleCnt="0">
        <dgm:presLayoutVars>
          <dgm:animLvl val="lvl"/>
          <dgm:resizeHandles val="exact"/>
        </dgm:presLayoutVars>
      </dgm:prSet>
      <dgm:spPr/>
    </dgm:pt>
    <dgm:pt modelId="{16BE6473-387B-4CF8-85D4-8231621CA768}" type="pres">
      <dgm:prSet presAssocID="{E978DFD3-D21B-4A6A-99C9-EBEDD5AAFC81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19BDB07-988F-43CE-A79E-E9D482209600}" type="presOf" srcId="{777924DC-B897-457C-837B-B36659E1F4C9}" destId="{AB9C1B41-A245-404F-A65F-21C12AABC7C7}" srcOrd="0" destOrd="0" presId="urn:microsoft.com/office/officeart/2005/8/layout/vList2"/>
    <dgm:cxn modelId="{F869776E-DCA9-430B-A4CF-41163D006425}" type="presOf" srcId="{E978DFD3-D21B-4A6A-99C9-EBEDD5AAFC81}" destId="{16BE6473-387B-4CF8-85D4-8231621CA768}" srcOrd="0" destOrd="0" presId="urn:microsoft.com/office/officeart/2005/8/layout/vList2"/>
    <dgm:cxn modelId="{4EA81B09-64A4-4E07-9131-FF995D78D43F}" srcId="{777924DC-B897-457C-837B-B36659E1F4C9}" destId="{E978DFD3-D21B-4A6A-99C9-EBEDD5AAFC81}" srcOrd="0" destOrd="0" parTransId="{E173298A-2180-4856-A662-F7FDFB28BA10}" sibTransId="{EBC0420B-BE3F-45EC-83AF-5F6C9BD2E3BE}"/>
    <dgm:cxn modelId="{A251C1F5-A6B2-43C1-A51F-F6307E985AAF}" type="presParOf" srcId="{AB9C1B41-A245-404F-A65F-21C12AABC7C7}" destId="{16BE6473-387B-4CF8-85D4-8231621CA76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8A78FB-1D18-46D0-B3E1-6E2F8148FEA4}">
      <dsp:nvSpPr>
        <dsp:cNvPr id="0" name=""/>
        <dsp:cNvSpPr/>
      </dsp:nvSpPr>
      <dsp:spPr>
        <a:xfrm>
          <a:off x="2417964" y="894"/>
          <a:ext cx="2936471" cy="14682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0" kern="1200" dirty="0" smtClean="0"/>
            <a:t>İhsan Toker</a:t>
          </a:r>
          <a:endParaRPr lang="tr-TR" sz="5000" kern="1200" dirty="0"/>
        </a:p>
      </dsp:txBody>
      <dsp:txXfrm>
        <a:off x="2417964" y="894"/>
        <a:ext cx="2936471" cy="146823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4C8FB6-7F8D-4954-84E7-6DC514477C55}">
      <dsp:nvSpPr>
        <dsp:cNvPr id="0" name=""/>
        <dsp:cNvSpPr/>
      </dsp:nvSpPr>
      <dsp:spPr>
        <a:xfrm>
          <a:off x="242023" y="12310"/>
          <a:ext cx="4501341" cy="45013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smtClean="0"/>
            <a:t>Sosyoloji tecrübi bir bilim dalıdır.</a:t>
          </a:r>
          <a:endParaRPr lang="tr-TR" sz="2700" kern="1200"/>
        </a:p>
      </dsp:txBody>
      <dsp:txXfrm>
        <a:off x="870589" y="543115"/>
        <a:ext cx="2595368" cy="3439731"/>
      </dsp:txXfrm>
    </dsp:sp>
    <dsp:sp modelId="{C38153AD-31C0-4C84-B18B-237D772B7401}">
      <dsp:nvSpPr>
        <dsp:cNvPr id="0" name=""/>
        <dsp:cNvSpPr/>
      </dsp:nvSpPr>
      <dsp:spPr>
        <a:xfrm>
          <a:off x="3486234" y="12310"/>
          <a:ext cx="4501341" cy="45013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smtClean="0"/>
            <a:t>Sosyolojide toplanacak verilerle ulaşılacak sonuçların birbirleri ile tutarlı olması  gerektiği fikrinden hareket edilmektedir.</a:t>
          </a:r>
          <a:endParaRPr lang="tr-TR" sz="2700" kern="1200"/>
        </a:p>
      </dsp:txBody>
      <dsp:txXfrm>
        <a:off x="4763642" y="543115"/>
        <a:ext cx="2595368" cy="343973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C4F8CB-7423-4AB8-8C77-D390606BEDF3}">
      <dsp:nvSpPr>
        <dsp:cNvPr id="0" name=""/>
        <dsp:cNvSpPr/>
      </dsp:nvSpPr>
      <dsp:spPr>
        <a:xfrm>
          <a:off x="1810541" y="0"/>
          <a:ext cx="4525963" cy="452596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Sosyoloji sosyolojik tahayyül denilen, olayların sıradanlığından kurtulmaya ve onları bir bağlam içerisinde ele almaya dayanan bir </a:t>
          </a:r>
          <a:r>
            <a:rPr lang="tr-TR" sz="2500" kern="1200" dirty="0" err="1" smtClean="0"/>
            <a:t>düşünümsel</a:t>
          </a:r>
          <a:r>
            <a:rPr lang="tr-TR" sz="2500" kern="1200" dirty="0" smtClean="0"/>
            <a:t> süreci ifade etmektedir.</a:t>
          </a:r>
          <a:endParaRPr lang="tr-TR" sz="2500" kern="1200" dirty="0"/>
        </a:p>
      </dsp:txBody>
      <dsp:txXfrm>
        <a:off x="2473353" y="662812"/>
        <a:ext cx="3200339" cy="320033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49B38A-D58E-4F22-A9BF-333098F14DD7}">
      <dsp:nvSpPr>
        <dsp:cNvPr id="0" name=""/>
        <dsp:cNvSpPr/>
      </dsp:nvSpPr>
      <dsp:spPr>
        <a:xfrm>
          <a:off x="2633471" y="0"/>
          <a:ext cx="2962656" cy="11430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Sosyolojinin belli başlı alt dalları</a:t>
          </a:r>
          <a:endParaRPr lang="tr-TR" sz="3000" kern="1200" dirty="0"/>
        </a:p>
      </dsp:txBody>
      <dsp:txXfrm>
        <a:off x="2689268" y="55797"/>
        <a:ext cx="2851062" cy="103140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F949AB-90A9-4529-99F5-6070DF2E4D75}">
      <dsp:nvSpPr>
        <dsp:cNvPr id="0" name=""/>
        <dsp:cNvSpPr/>
      </dsp:nvSpPr>
      <dsp:spPr>
        <a:xfrm>
          <a:off x="3484922" y="460"/>
          <a:ext cx="1259755" cy="50390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smtClean="0"/>
            <a:t>Siyaset sosyolojisi</a:t>
          </a:r>
          <a:endParaRPr lang="tr-TR" sz="1400" kern="1200"/>
        </a:p>
      </dsp:txBody>
      <dsp:txXfrm>
        <a:off x="3736873" y="460"/>
        <a:ext cx="755853" cy="503902"/>
      </dsp:txXfrm>
    </dsp:sp>
    <dsp:sp modelId="{4F5AC7D5-AA59-4BA9-A757-A75C4C2E8D2C}">
      <dsp:nvSpPr>
        <dsp:cNvPr id="0" name=""/>
        <dsp:cNvSpPr/>
      </dsp:nvSpPr>
      <dsp:spPr>
        <a:xfrm>
          <a:off x="3484922" y="574908"/>
          <a:ext cx="1259755" cy="50390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smtClean="0"/>
            <a:t>İktisat sosyolojisi</a:t>
          </a:r>
          <a:endParaRPr lang="tr-TR" sz="1400" kern="1200"/>
        </a:p>
      </dsp:txBody>
      <dsp:txXfrm>
        <a:off x="3736873" y="574908"/>
        <a:ext cx="755853" cy="503902"/>
      </dsp:txXfrm>
    </dsp:sp>
    <dsp:sp modelId="{5E031550-5FB4-4891-A926-ACC6F836CAC2}">
      <dsp:nvSpPr>
        <dsp:cNvPr id="0" name=""/>
        <dsp:cNvSpPr/>
      </dsp:nvSpPr>
      <dsp:spPr>
        <a:xfrm>
          <a:off x="3484922" y="1149357"/>
          <a:ext cx="1259755" cy="50390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smtClean="0"/>
            <a:t>Eğitim sosyolojisi</a:t>
          </a:r>
          <a:endParaRPr lang="tr-TR" sz="1400" kern="1200"/>
        </a:p>
      </dsp:txBody>
      <dsp:txXfrm>
        <a:off x="3736873" y="1149357"/>
        <a:ext cx="755853" cy="503902"/>
      </dsp:txXfrm>
    </dsp:sp>
    <dsp:sp modelId="{D3957E22-5050-40E8-AE57-D2D38E5084CA}">
      <dsp:nvSpPr>
        <dsp:cNvPr id="0" name=""/>
        <dsp:cNvSpPr/>
      </dsp:nvSpPr>
      <dsp:spPr>
        <a:xfrm>
          <a:off x="3484922" y="1723806"/>
          <a:ext cx="1259755" cy="50390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smtClean="0"/>
            <a:t>Edebiyat sosyolojisi</a:t>
          </a:r>
          <a:endParaRPr lang="tr-TR" sz="1400" kern="1200"/>
        </a:p>
      </dsp:txBody>
      <dsp:txXfrm>
        <a:off x="3736873" y="1723806"/>
        <a:ext cx="755853" cy="503902"/>
      </dsp:txXfrm>
    </dsp:sp>
    <dsp:sp modelId="{D24D2CD3-4D9D-4EF1-BFC0-98DD370C0B1C}">
      <dsp:nvSpPr>
        <dsp:cNvPr id="0" name=""/>
        <dsp:cNvSpPr/>
      </dsp:nvSpPr>
      <dsp:spPr>
        <a:xfrm>
          <a:off x="3484922" y="2298254"/>
          <a:ext cx="1259755" cy="50390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smtClean="0"/>
            <a:t>Hukuk sosyolojisi</a:t>
          </a:r>
          <a:endParaRPr lang="tr-TR" sz="1400" kern="1200"/>
        </a:p>
      </dsp:txBody>
      <dsp:txXfrm>
        <a:off x="3736873" y="2298254"/>
        <a:ext cx="755853" cy="503902"/>
      </dsp:txXfrm>
    </dsp:sp>
    <dsp:sp modelId="{A15E447D-A13A-4AD9-BCB4-9149F134264A}">
      <dsp:nvSpPr>
        <dsp:cNvPr id="0" name=""/>
        <dsp:cNvSpPr/>
      </dsp:nvSpPr>
      <dsp:spPr>
        <a:xfrm>
          <a:off x="3484922" y="2872703"/>
          <a:ext cx="1259755" cy="50390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smtClean="0"/>
            <a:t>Din sosyolojisi</a:t>
          </a:r>
          <a:endParaRPr lang="tr-TR" sz="1400" kern="1200"/>
        </a:p>
      </dsp:txBody>
      <dsp:txXfrm>
        <a:off x="3736873" y="2872703"/>
        <a:ext cx="755853" cy="503902"/>
      </dsp:txXfrm>
    </dsp:sp>
    <dsp:sp modelId="{FB4F6EFC-AFB1-4B7D-A1DE-545C7CFDAF23}">
      <dsp:nvSpPr>
        <dsp:cNvPr id="0" name=""/>
        <dsp:cNvSpPr/>
      </dsp:nvSpPr>
      <dsp:spPr>
        <a:xfrm>
          <a:off x="3484922" y="3447151"/>
          <a:ext cx="1259755" cy="50390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smtClean="0"/>
            <a:t>Sanat sosyolojisi</a:t>
          </a:r>
          <a:endParaRPr lang="tr-TR" sz="1400" kern="1200"/>
        </a:p>
      </dsp:txBody>
      <dsp:txXfrm>
        <a:off x="3736873" y="3447151"/>
        <a:ext cx="755853" cy="503902"/>
      </dsp:txXfrm>
    </dsp:sp>
    <dsp:sp modelId="{27AF5CB6-BA58-4693-81F1-F7EAF4C97968}">
      <dsp:nvSpPr>
        <dsp:cNvPr id="0" name=""/>
        <dsp:cNvSpPr/>
      </dsp:nvSpPr>
      <dsp:spPr>
        <a:xfrm>
          <a:off x="3484922" y="4021600"/>
          <a:ext cx="1259755" cy="50390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smtClean="0"/>
            <a:t>Vs.</a:t>
          </a:r>
          <a:endParaRPr lang="tr-TR" sz="1400" kern="1200"/>
        </a:p>
      </dsp:txBody>
      <dsp:txXfrm>
        <a:off x="3736873" y="4021600"/>
        <a:ext cx="755853" cy="5039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2A3BB7-777B-4637-B44A-4054EF9CC5CD}">
      <dsp:nvSpPr>
        <dsp:cNvPr id="0" name=""/>
        <dsp:cNvSpPr/>
      </dsp:nvSpPr>
      <dsp:spPr>
        <a:xfrm rot="10800000">
          <a:off x="2160256" y="144019"/>
          <a:ext cx="4110618" cy="155976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2848" tIns="129540" rIns="241808" bIns="12954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smtClean="0"/>
            <a:t>Bir bilim olarak sosyoloji</a:t>
          </a:r>
          <a:endParaRPr lang="tr-TR" sz="3400" kern="1200" dirty="0"/>
        </a:p>
      </dsp:txBody>
      <dsp:txXfrm rot="10800000">
        <a:off x="2550196" y="144019"/>
        <a:ext cx="3720678" cy="1559761"/>
      </dsp:txXfrm>
    </dsp:sp>
    <dsp:sp modelId="{E2673A83-2A9C-43F6-8C51-78E572F9FC6A}">
      <dsp:nvSpPr>
        <dsp:cNvPr id="0" name=""/>
        <dsp:cNvSpPr/>
      </dsp:nvSpPr>
      <dsp:spPr>
        <a:xfrm>
          <a:off x="0" y="0"/>
          <a:ext cx="1752600" cy="175260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5000" r="-9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C13ECE-2932-4897-AEE6-4A37E4646F07}">
      <dsp:nvSpPr>
        <dsp:cNvPr id="0" name=""/>
        <dsp:cNvSpPr/>
      </dsp:nvSpPr>
      <dsp:spPr>
        <a:xfrm>
          <a:off x="1852463" y="645"/>
          <a:ext cx="4524672" cy="45246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smtClean="0"/>
            <a:t>Sosyoloji insanların toplumsal yaşamının bilimidir. İnsanlar bireyler olarak çeşitli grup ve topluluklar halinde toplumsal yaşamı meydana getirirler.</a:t>
          </a:r>
          <a:endParaRPr lang="tr-TR" sz="2800" kern="1200"/>
        </a:p>
      </dsp:txBody>
      <dsp:txXfrm>
        <a:off x="2515086" y="663268"/>
        <a:ext cx="3199426" cy="31994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17D75D-144C-4506-B35B-C2AC789E2ACE}">
      <dsp:nvSpPr>
        <dsp:cNvPr id="0" name=""/>
        <dsp:cNvSpPr/>
      </dsp:nvSpPr>
      <dsp:spPr>
        <a:xfrm>
          <a:off x="1851818" y="0"/>
          <a:ext cx="4525963" cy="452596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smtClean="0"/>
            <a:t>Sosyolojinin temel hedefi insanların eylemlerini anlamak ve/veya açıklamaktır. </a:t>
          </a:r>
          <a:endParaRPr lang="tr-TR" sz="3600" kern="1200"/>
        </a:p>
      </dsp:txBody>
      <dsp:txXfrm>
        <a:off x="2514630" y="662812"/>
        <a:ext cx="3200339" cy="320033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5E1043-07C1-4BCA-9B8E-DB019458E859}">
      <dsp:nvSpPr>
        <dsp:cNvPr id="0" name=""/>
        <dsp:cNvSpPr/>
      </dsp:nvSpPr>
      <dsp:spPr>
        <a:xfrm>
          <a:off x="1727" y="0"/>
          <a:ext cx="2688282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smtClean="0"/>
            <a:t>Kişisel açıklamalar</a:t>
          </a:r>
          <a:endParaRPr lang="tr-TR" sz="3200" kern="1200"/>
        </a:p>
      </dsp:txBody>
      <dsp:txXfrm>
        <a:off x="1727" y="1810385"/>
        <a:ext cx="2688282" cy="1810385"/>
      </dsp:txXfrm>
    </dsp:sp>
    <dsp:sp modelId="{D0E14B93-25CB-4D9E-93EB-318BB2FEC74A}">
      <dsp:nvSpPr>
        <dsp:cNvPr id="0" name=""/>
        <dsp:cNvSpPr/>
      </dsp:nvSpPr>
      <dsp:spPr>
        <a:xfrm>
          <a:off x="592296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832687-01AB-4C5B-A252-0EBE91DA8492}">
      <dsp:nvSpPr>
        <dsp:cNvPr id="0" name=""/>
        <dsp:cNvSpPr/>
      </dsp:nvSpPr>
      <dsp:spPr>
        <a:xfrm>
          <a:off x="2770658" y="0"/>
          <a:ext cx="2688282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smtClean="0"/>
            <a:t>Toplumsal ilişki açıklamaları</a:t>
          </a:r>
          <a:endParaRPr lang="tr-TR" sz="3200" kern="1200"/>
        </a:p>
      </dsp:txBody>
      <dsp:txXfrm>
        <a:off x="2770658" y="1810385"/>
        <a:ext cx="2688282" cy="1810385"/>
      </dsp:txXfrm>
    </dsp:sp>
    <dsp:sp modelId="{C0F61643-2115-4FB2-A81B-20AF34D9B67B}">
      <dsp:nvSpPr>
        <dsp:cNvPr id="0" name=""/>
        <dsp:cNvSpPr/>
      </dsp:nvSpPr>
      <dsp:spPr>
        <a:xfrm>
          <a:off x="3361227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BDEE56-4944-42D1-BBCF-6C02033D88C7}">
      <dsp:nvSpPr>
        <dsp:cNvPr id="0" name=""/>
        <dsp:cNvSpPr/>
      </dsp:nvSpPr>
      <dsp:spPr>
        <a:xfrm>
          <a:off x="5539589" y="0"/>
          <a:ext cx="2688282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smtClean="0"/>
            <a:t>Toplumsal sistem açıklamaları</a:t>
          </a:r>
          <a:endParaRPr lang="tr-TR" sz="3200" kern="1200"/>
        </a:p>
      </dsp:txBody>
      <dsp:txXfrm>
        <a:off x="5539589" y="1810385"/>
        <a:ext cx="2688282" cy="1810385"/>
      </dsp:txXfrm>
    </dsp:sp>
    <dsp:sp modelId="{4E19768E-FA62-4B73-BB1E-0E5F60B5F781}">
      <dsp:nvSpPr>
        <dsp:cNvPr id="0" name=""/>
        <dsp:cNvSpPr/>
      </dsp:nvSpPr>
      <dsp:spPr>
        <a:xfrm>
          <a:off x="6130158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F6B217-F6D1-46F1-9AF9-D329A5A44190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87E054-B555-48F4-B85F-716AA48F0834}">
      <dsp:nvSpPr>
        <dsp:cNvPr id="0" name=""/>
        <dsp:cNvSpPr/>
      </dsp:nvSpPr>
      <dsp:spPr>
        <a:xfrm>
          <a:off x="1666525" y="0"/>
          <a:ext cx="4525963" cy="452596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100" kern="1200" dirty="0" smtClean="0"/>
            <a:t>Sosyoloji modern dönemde ortaya çıkmış bir bilim dalıdır</a:t>
          </a:r>
          <a:endParaRPr lang="tr-TR" sz="4100" kern="1200" dirty="0"/>
        </a:p>
      </dsp:txBody>
      <dsp:txXfrm>
        <a:off x="2329337" y="662812"/>
        <a:ext cx="3200339" cy="320033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52BBEB-A05A-4335-9AA8-2776D24BB113}">
      <dsp:nvSpPr>
        <dsp:cNvPr id="0" name=""/>
        <dsp:cNvSpPr/>
      </dsp:nvSpPr>
      <dsp:spPr>
        <a:xfrm>
          <a:off x="0" y="55822"/>
          <a:ext cx="8229600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300" kern="1200" smtClean="0"/>
            <a:t>Sosyolojiyi doğuran tarihsel olaylar</a:t>
          </a:r>
          <a:endParaRPr lang="tr-TR" sz="4300" kern="1200"/>
        </a:p>
      </dsp:txBody>
      <dsp:txXfrm>
        <a:off x="50347" y="106169"/>
        <a:ext cx="8128906" cy="93066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12541E-63D7-4004-BDDC-6877D20E9633}">
      <dsp:nvSpPr>
        <dsp:cNvPr id="0" name=""/>
        <dsp:cNvSpPr/>
      </dsp:nvSpPr>
      <dsp:spPr>
        <a:xfrm>
          <a:off x="2757011" y="56574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smtClean="0"/>
            <a:t>Sanayi devrimi</a:t>
          </a:r>
          <a:endParaRPr lang="tr-TR" sz="3200" kern="1200"/>
        </a:p>
      </dsp:txBody>
      <dsp:txXfrm>
        <a:off x="3119088" y="531800"/>
        <a:ext cx="1991423" cy="1222010"/>
      </dsp:txXfrm>
    </dsp:sp>
    <dsp:sp modelId="{21F8EAF5-FDEC-470A-B20F-8701B4CD6DC6}">
      <dsp:nvSpPr>
        <dsp:cNvPr id="0" name=""/>
        <dsp:cNvSpPr/>
      </dsp:nvSpPr>
      <dsp:spPr>
        <a:xfrm>
          <a:off x="3736882" y="1753810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smtClean="0"/>
            <a:t>Bilimsel devrim</a:t>
          </a:r>
          <a:endParaRPr lang="tr-TR" sz="3200" kern="1200"/>
        </a:p>
      </dsp:txBody>
      <dsp:txXfrm>
        <a:off x="4567396" y="2455334"/>
        <a:ext cx="1629346" cy="1493567"/>
      </dsp:txXfrm>
    </dsp:sp>
    <dsp:sp modelId="{0ED3BD00-7383-4FF8-AC5A-66A269CDD4F3}">
      <dsp:nvSpPr>
        <dsp:cNvPr id="0" name=""/>
        <dsp:cNvSpPr/>
      </dsp:nvSpPr>
      <dsp:spPr>
        <a:xfrm>
          <a:off x="1777140" y="1753810"/>
          <a:ext cx="2715577" cy="27155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smtClean="0"/>
            <a:t>Siyasal devrimler</a:t>
          </a:r>
          <a:endParaRPr lang="tr-TR" sz="3200" kern="1200"/>
        </a:p>
      </dsp:txBody>
      <dsp:txXfrm>
        <a:off x="2032857" y="2455334"/>
        <a:ext cx="1629346" cy="149356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BE6473-387B-4CF8-85D4-8231621CA768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700" kern="1200" smtClean="0"/>
            <a:t>Sosyolojinin temel nitelikleri</a:t>
          </a:r>
          <a:endParaRPr lang="tr-TR" sz="4700" kern="1200"/>
        </a:p>
      </dsp:txBody>
      <dsp:txXfrm>
        <a:off x="55030" y="62882"/>
        <a:ext cx="8119540" cy="10172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5" Type="http://schemas.openxmlformats.org/officeDocument/2006/relationships/diagramColors" Target="../diagrams/colors12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473295584"/>
              </p:ext>
            </p:extLst>
          </p:nvPr>
        </p:nvGraphicFramePr>
        <p:xfrm>
          <a:off x="1835696" y="2132856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591725321"/>
              </p:ext>
            </p:extLst>
          </p:nvPr>
        </p:nvGraphicFramePr>
        <p:xfrm>
          <a:off x="1259632" y="3933056"/>
          <a:ext cx="64008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68911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tanım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524327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729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Sosyolojinin hedefleri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557886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896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İnsan eylemlerini açıklama biçimleri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913252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9339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6690678"/>
              </p:ext>
            </p:extLst>
          </p:nvPr>
        </p:nvGraphicFramePr>
        <p:xfrm>
          <a:off x="539552" y="764704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831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509483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51280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782085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6521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6713040"/>
              </p:ext>
            </p:extLst>
          </p:nvPr>
        </p:nvGraphicFramePr>
        <p:xfrm>
          <a:off x="323528" y="764704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274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44153495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575559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44003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133</Words>
  <Application>Microsoft Office PowerPoint</Application>
  <PresentationFormat>Ekran Gösterisi (4:3)</PresentationFormat>
  <Paragraphs>28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PowerPoint Sunusu</vt:lpstr>
      <vt:lpstr>tanım</vt:lpstr>
      <vt:lpstr>Sosyolojinin hedefleri</vt:lpstr>
      <vt:lpstr>İnsan eylemlerini açıklama biçimleri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Bir bilim olarak sosyoloji</dc:title>
  <dc:creator>Pc</dc:creator>
  <cp:lastModifiedBy>Pc</cp:lastModifiedBy>
  <cp:revision>7</cp:revision>
  <dcterms:created xsi:type="dcterms:W3CDTF">2019-10-02T18:23:36Z</dcterms:created>
  <dcterms:modified xsi:type="dcterms:W3CDTF">2019-10-02T18:48:24Z</dcterms:modified>
</cp:coreProperties>
</file>