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23"/>
  </p:notes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2"/>
  </p:normalViewPr>
  <p:slideViewPr>
    <p:cSldViewPr snapToGrid="0" snapToObjects="1">
      <p:cViewPr varScale="1">
        <p:scale>
          <a:sx n="99" d="100"/>
          <a:sy n="99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2B7ED8-5A12-4B8B-B1D6-B3973C457422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A9B3EDD-05C5-42FD-BB1D-1924CECEE0EC}">
      <dgm:prSet/>
      <dgm:spPr/>
      <dgm:t>
        <a:bodyPr/>
        <a:lstStyle/>
        <a:p>
          <a:r>
            <a:rPr lang="en-US"/>
            <a:t>Mystery Plays</a:t>
          </a:r>
        </a:p>
      </dgm:t>
    </dgm:pt>
    <dgm:pt modelId="{F374919B-CA44-4369-A850-EB09088BAE82}" type="parTrans" cxnId="{676BCFD4-B2B1-436E-BA52-A05C998B7DED}">
      <dgm:prSet/>
      <dgm:spPr/>
      <dgm:t>
        <a:bodyPr/>
        <a:lstStyle/>
        <a:p>
          <a:endParaRPr lang="en-US"/>
        </a:p>
      </dgm:t>
    </dgm:pt>
    <dgm:pt modelId="{FFC08BE3-907A-4E60-8270-CB06C663844E}" type="sibTrans" cxnId="{676BCFD4-B2B1-436E-BA52-A05C998B7DED}">
      <dgm:prSet/>
      <dgm:spPr/>
      <dgm:t>
        <a:bodyPr/>
        <a:lstStyle/>
        <a:p>
          <a:endParaRPr lang="en-US"/>
        </a:p>
      </dgm:t>
    </dgm:pt>
    <dgm:pt modelId="{7F2F32B6-6919-4520-980E-3132913DAC93}">
      <dgm:prSet/>
      <dgm:spPr/>
      <dgm:t>
        <a:bodyPr/>
        <a:lstStyle/>
        <a:p>
          <a:r>
            <a:rPr lang="en-US"/>
            <a:t>Harrowing of Hell  (8</a:t>
          </a:r>
          <a:r>
            <a:rPr lang="en-US" baseline="30000"/>
            <a:t>th</a:t>
          </a:r>
          <a:r>
            <a:rPr lang="en-US"/>
            <a:t> century)</a:t>
          </a:r>
        </a:p>
      </dgm:t>
    </dgm:pt>
    <dgm:pt modelId="{8EBF23E8-A94F-400F-A483-0A1C262CEB6C}" type="parTrans" cxnId="{32738404-B8EE-4B47-9942-E9C02700758C}">
      <dgm:prSet/>
      <dgm:spPr/>
      <dgm:t>
        <a:bodyPr/>
        <a:lstStyle/>
        <a:p>
          <a:endParaRPr lang="en-US"/>
        </a:p>
      </dgm:t>
    </dgm:pt>
    <dgm:pt modelId="{E8E6C65B-6217-45B5-8C8F-EEFB52D7731A}" type="sibTrans" cxnId="{32738404-B8EE-4B47-9942-E9C02700758C}">
      <dgm:prSet/>
      <dgm:spPr/>
      <dgm:t>
        <a:bodyPr/>
        <a:lstStyle/>
        <a:p>
          <a:endParaRPr lang="en-US"/>
        </a:p>
      </dgm:t>
    </dgm:pt>
    <dgm:pt modelId="{7997D15D-FD35-41AC-8E79-E80DFB7449A4}">
      <dgm:prSet/>
      <dgm:spPr/>
      <dgm:t>
        <a:bodyPr/>
        <a:lstStyle/>
        <a:p>
          <a:r>
            <a:rPr lang="en-US"/>
            <a:t>Miracle Plays</a:t>
          </a:r>
        </a:p>
      </dgm:t>
    </dgm:pt>
    <dgm:pt modelId="{44D02B54-D666-4092-9772-2A85FD6D83B6}" type="parTrans" cxnId="{76D4674E-0404-4B2B-A819-C7D7BCD7C859}">
      <dgm:prSet/>
      <dgm:spPr/>
      <dgm:t>
        <a:bodyPr/>
        <a:lstStyle/>
        <a:p>
          <a:endParaRPr lang="en-US"/>
        </a:p>
      </dgm:t>
    </dgm:pt>
    <dgm:pt modelId="{FCB08CD6-461F-4976-8042-DC24177F36FE}" type="sibTrans" cxnId="{76D4674E-0404-4B2B-A819-C7D7BCD7C859}">
      <dgm:prSet/>
      <dgm:spPr/>
      <dgm:t>
        <a:bodyPr/>
        <a:lstStyle/>
        <a:p>
          <a:endParaRPr lang="en-US"/>
        </a:p>
      </dgm:t>
    </dgm:pt>
    <dgm:pt modelId="{921EDD72-43EA-4A14-9E94-ADCAC0C44EFE}">
      <dgm:prSet/>
      <dgm:spPr/>
      <dgm:t>
        <a:bodyPr/>
        <a:lstStyle/>
        <a:p>
          <a:r>
            <a:rPr lang="en-US"/>
            <a:t>The Play of St. Catherine, 1110</a:t>
          </a:r>
        </a:p>
      </dgm:t>
    </dgm:pt>
    <dgm:pt modelId="{D1EE566F-E58D-4F19-A987-578B5C94A58F}" type="parTrans" cxnId="{522A4AE8-5102-4A5C-9EBA-F4EFF9A1F64F}">
      <dgm:prSet/>
      <dgm:spPr/>
      <dgm:t>
        <a:bodyPr/>
        <a:lstStyle/>
        <a:p>
          <a:endParaRPr lang="en-US"/>
        </a:p>
      </dgm:t>
    </dgm:pt>
    <dgm:pt modelId="{63586D27-08A2-4178-93B5-7DFA780F34FD}" type="sibTrans" cxnId="{522A4AE8-5102-4A5C-9EBA-F4EFF9A1F64F}">
      <dgm:prSet/>
      <dgm:spPr/>
      <dgm:t>
        <a:bodyPr/>
        <a:lstStyle/>
        <a:p>
          <a:endParaRPr lang="en-US"/>
        </a:p>
      </dgm:t>
    </dgm:pt>
    <dgm:pt modelId="{879BA357-D017-4ABA-A6B9-E9898128EC03}">
      <dgm:prSet/>
      <dgm:spPr/>
      <dgm:t>
        <a:bodyPr/>
        <a:lstStyle/>
        <a:p>
          <a:r>
            <a:rPr lang="en-US"/>
            <a:t>Morality Plays</a:t>
          </a:r>
        </a:p>
      </dgm:t>
    </dgm:pt>
    <dgm:pt modelId="{F33C220E-BCFB-4E80-A355-80BACD000AAB}" type="parTrans" cxnId="{4191372E-F42B-49EC-A790-FDF9C9230B0E}">
      <dgm:prSet/>
      <dgm:spPr/>
      <dgm:t>
        <a:bodyPr/>
        <a:lstStyle/>
        <a:p>
          <a:endParaRPr lang="en-US"/>
        </a:p>
      </dgm:t>
    </dgm:pt>
    <dgm:pt modelId="{EBB35E20-835F-41E5-ABE6-E466394B6812}" type="sibTrans" cxnId="{4191372E-F42B-49EC-A790-FDF9C9230B0E}">
      <dgm:prSet/>
      <dgm:spPr/>
      <dgm:t>
        <a:bodyPr/>
        <a:lstStyle/>
        <a:p>
          <a:endParaRPr lang="en-US"/>
        </a:p>
      </dgm:t>
    </dgm:pt>
    <dgm:pt modelId="{26F3CD28-5F65-4CEB-8CFF-DAEF31E8FE96}">
      <dgm:prSet/>
      <dgm:spPr/>
      <dgm:t>
        <a:bodyPr/>
        <a:lstStyle/>
        <a:p>
          <a:r>
            <a:rPr lang="en-US"/>
            <a:t>Everyman, 1510</a:t>
          </a:r>
        </a:p>
      </dgm:t>
    </dgm:pt>
    <dgm:pt modelId="{756A5019-6F87-4465-AB07-A021FEBD25A1}" type="parTrans" cxnId="{48A4F480-36C5-4DF8-BD8F-5AEDF10E1C06}">
      <dgm:prSet/>
      <dgm:spPr/>
      <dgm:t>
        <a:bodyPr/>
        <a:lstStyle/>
        <a:p>
          <a:endParaRPr lang="en-US"/>
        </a:p>
      </dgm:t>
    </dgm:pt>
    <dgm:pt modelId="{7BDDF411-2A4F-4E5D-81AA-4289F6668409}" type="sibTrans" cxnId="{48A4F480-36C5-4DF8-BD8F-5AEDF10E1C06}">
      <dgm:prSet/>
      <dgm:spPr/>
      <dgm:t>
        <a:bodyPr/>
        <a:lstStyle/>
        <a:p>
          <a:endParaRPr lang="en-US"/>
        </a:p>
      </dgm:t>
    </dgm:pt>
    <dgm:pt modelId="{872B7139-F6B9-8A4A-8638-65ECC41492B2}" type="pres">
      <dgm:prSet presAssocID="{722B7ED8-5A12-4B8B-B1D6-B3973C457422}" presName="Name0" presStyleCnt="0">
        <dgm:presLayoutVars>
          <dgm:dir/>
          <dgm:animLvl val="lvl"/>
          <dgm:resizeHandles val="exact"/>
        </dgm:presLayoutVars>
      </dgm:prSet>
      <dgm:spPr/>
    </dgm:pt>
    <dgm:pt modelId="{E11DEF36-43E4-8D4A-8A68-DED4BCB2D7E6}" type="pres">
      <dgm:prSet presAssocID="{4A9B3EDD-05C5-42FD-BB1D-1924CECEE0EC}" presName="composite" presStyleCnt="0"/>
      <dgm:spPr/>
    </dgm:pt>
    <dgm:pt modelId="{F1FCD73D-151C-2C45-95CE-6B4A76A8B8B6}" type="pres">
      <dgm:prSet presAssocID="{4A9B3EDD-05C5-42FD-BB1D-1924CECEE0E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D75D5CA-C5D3-9E4E-9C8B-000D67A03BC2}" type="pres">
      <dgm:prSet presAssocID="{4A9B3EDD-05C5-42FD-BB1D-1924CECEE0EC}" presName="desTx" presStyleLbl="alignAccFollowNode1" presStyleIdx="0" presStyleCnt="3">
        <dgm:presLayoutVars>
          <dgm:bulletEnabled val="1"/>
        </dgm:presLayoutVars>
      </dgm:prSet>
      <dgm:spPr/>
    </dgm:pt>
    <dgm:pt modelId="{493A486A-11EA-AB4E-94E2-58FE040DA50E}" type="pres">
      <dgm:prSet presAssocID="{FFC08BE3-907A-4E60-8270-CB06C663844E}" presName="space" presStyleCnt="0"/>
      <dgm:spPr/>
    </dgm:pt>
    <dgm:pt modelId="{C88CE9C7-C59E-8B47-BB4C-C350EBCE4C72}" type="pres">
      <dgm:prSet presAssocID="{7997D15D-FD35-41AC-8E79-E80DFB7449A4}" presName="composite" presStyleCnt="0"/>
      <dgm:spPr/>
    </dgm:pt>
    <dgm:pt modelId="{E17831ED-80FE-F64E-8B9E-D193F95BECE5}" type="pres">
      <dgm:prSet presAssocID="{7997D15D-FD35-41AC-8E79-E80DFB7449A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3DCFE4C-8058-7143-9701-D0AA596BEB01}" type="pres">
      <dgm:prSet presAssocID="{7997D15D-FD35-41AC-8E79-E80DFB7449A4}" presName="desTx" presStyleLbl="alignAccFollowNode1" presStyleIdx="1" presStyleCnt="3">
        <dgm:presLayoutVars>
          <dgm:bulletEnabled val="1"/>
        </dgm:presLayoutVars>
      </dgm:prSet>
      <dgm:spPr/>
    </dgm:pt>
    <dgm:pt modelId="{B18B2D53-7714-5342-A5CE-F1AFE752AD52}" type="pres">
      <dgm:prSet presAssocID="{FCB08CD6-461F-4976-8042-DC24177F36FE}" presName="space" presStyleCnt="0"/>
      <dgm:spPr/>
    </dgm:pt>
    <dgm:pt modelId="{79557AF5-411B-3745-8C50-7011C1FAB2B1}" type="pres">
      <dgm:prSet presAssocID="{879BA357-D017-4ABA-A6B9-E9898128EC03}" presName="composite" presStyleCnt="0"/>
      <dgm:spPr/>
    </dgm:pt>
    <dgm:pt modelId="{48A8F69C-0BC9-9B41-8812-C16EBC6DBC53}" type="pres">
      <dgm:prSet presAssocID="{879BA357-D017-4ABA-A6B9-E9898128EC0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46B8D12-7A6D-0C46-903B-5C178DF89753}" type="pres">
      <dgm:prSet presAssocID="{879BA357-D017-4ABA-A6B9-E9898128EC0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2738404-B8EE-4B47-9942-E9C02700758C}" srcId="{4A9B3EDD-05C5-42FD-BB1D-1924CECEE0EC}" destId="{7F2F32B6-6919-4520-980E-3132913DAC93}" srcOrd="0" destOrd="0" parTransId="{8EBF23E8-A94F-400F-A483-0A1C262CEB6C}" sibTransId="{E8E6C65B-6217-45B5-8C8F-EEFB52D7731A}"/>
    <dgm:cxn modelId="{BF393A09-2D18-DF4A-AFAC-00829D5754ED}" type="presOf" srcId="{921EDD72-43EA-4A14-9E94-ADCAC0C44EFE}" destId="{53DCFE4C-8058-7143-9701-D0AA596BEB01}" srcOrd="0" destOrd="0" presId="urn:microsoft.com/office/officeart/2005/8/layout/hList1"/>
    <dgm:cxn modelId="{D2C87D17-9A83-864D-9D38-B987C84DDE74}" type="presOf" srcId="{26F3CD28-5F65-4CEB-8CFF-DAEF31E8FE96}" destId="{446B8D12-7A6D-0C46-903B-5C178DF89753}" srcOrd="0" destOrd="0" presId="urn:microsoft.com/office/officeart/2005/8/layout/hList1"/>
    <dgm:cxn modelId="{4191372E-F42B-49EC-A790-FDF9C9230B0E}" srcId="{722B7ED8-5A12-4B8B-B1D6-B3973C457422}" destId="{879BA357-D017-4ABA-A6B9-E9898128EC03}" srcOrd="2" destOrd="0" parTransId="{F33C220E-BCFB-4E80-A355-80BACD000AAB}" sibTransId="{EBB35E20-835F-41E5-ABE6-E466394B6812}"/>
    <dgm:cxn modelId="{76D4674E-0404-4B2B-A819-C7D7BCD7C859}" srcId="{722B7ED8-5A12-4B8B-B1D6-B3973C457422}" destId="{7997D15D-FD35-41AC-8E79-E80DFB7449A4}" srcOrd="1" destOrd="0" parTransId="{44D02B54-D666-4092-9772-2A85FD6D83B6}" sibTransId="{FCB08CD6-461F-4976-8042-DC24177F36FE}"/>
    <dgm:cxn modelId="{C3E9574F-D703-9242-BFCF-A2FC892681AE}" type="presOf" srcId="{879BA357-D017-4ABA-A6B9-E9898128EC03}" destId="{48A8F69C-0BC9-9B41-8812-C16EBC6DBC53}" srcOrd="0" destOrd="0" presId="urn:microsoft.com/office/officeart/2005/8/layout/hList1"/>
    <dgm:cxn modelId="{48A4F480-36C5-4DF8-BD8F-5AEDF10E1C06}" srcId="{879BA357-D017-4ABA-A6B9-E9898128EC03}" destId="{26F3CD28-5F65-4CEB-8CFF-DAEF31E8FE96}" srcOrd="0" destOrd="0" parTransId="{756A5019-6F87-4465-AB07-A021FEBD25A1}" sibTransId="{7BDDF411-2A4F-4E5D-81AA-4289F6668409}"/>
    <dgm:cxn modelId="{A12F0E8C-96B1-894B-8017-15A9836D1451}" type="presOf" srcId="{7997D15D-FD35-41AC-8E79-E80DFB7449A4}" destId="{E17831ED-80FE-F64E-8B9E-D193F95BECE5}" srcOrd="0" destOrd="0" presId="urn:microsoft.com/office/officeart/2005/8/layout/hList1"/>
    <dgm:cxn modelId="{8D2C4D97-500B-964F-9593-41DFCC76EDB4}" type="presOf" srcId="{722B7ED8-5A12-4B8B-B1D6-B3973C457422}" destId="{872B7139-F6B9-8A4A-8638-65ECC41492B2}" srcOrd="0" destOrd="0" presId="urn:microsoft.com/office/officeart/2005/8/layout/hList1"/>
    <dgm:cxn modelId="{7EF2109F-002A-B140-B9BA-0B4AA6180917}" type="presOf" srcId="{7F2F32B6-6919-4520-980E-3132913DAC93}" destId="{CD75D5CA-C5D3-9E4E-9C8B-000D67A03BC2}" srcOrd="0" destOrd="0" presId="urn:microsoft.com/office/officeart/2005/8/layout/hList1"/>
    <dgm:cxn modelId="{CE22F7BA-5225-1B4C-A493-D2437C95BA51}" type="presOf" srcId="{4A9B3EDD-05C5-42FD-BB1D-1924CECEE0EC}" destId="{F1FCD73D-151C-2C45-95CE-6B4A76A8B8B6}" srcOrd="0" destOrd="0" presId="urn:microsoft.com/office/officeart/2005/8/layout/hList1"/>
    <dgm:cxn modelId="{676BCFD4-B2B1-436E-BA52-A05C998B7DED}" srcId="{722B7ED8-5A12-4B8B-B1D6-B3973C457422}" destId="{4A9B3EDD-05C5-42FD-BB1D-1924CECEE0EC}" srcOrd="0" destOrd="0" parTransId="{F374919B-CA44-4369-A850-EB09088BAE82}" sibTransId="{FFC08BE3-907A-4E60-8270-CB06C663844E}"/>
    <dgm:cxn modelId="{522A4AE8-5102-4A5C-9EBA-F4EFF9A1F64F}" srcId="{7997D15D-FD35-41AC-8E79-E80DFB7449A4}" destId="{921EDD72-43EA-4A14-9E94-ADCAC0C44EFE}" srcOrd="0" destOrd="0" parTransId="{D1EE566F-E58D-4F19-A987-578B5C94A58F}" sibTransId="{63586D27-08A2-4178-93B5-7DFA780F34FD}"/>
    <dgm:cxn modelId="{3598E009-B0CB-734F-952D-7727DF37C18E}" type="presParOf" srcId="{872B7139-F6B9-8A4A-8638-65ECC41492B2}" destId="{E11DEF36-43E4-8D4A-8A68-DED4BCB2D7E6}" srcOrd="0" destOrd="0" presId="urn:microsoft.com/office/officeart/2005/8/layout/hList1"/>
    <dgm:cxn modelId="{BD9D90F4-966A-754D-8A47-94DC4A5767AD}" type="presParOf" srcId="{E11DEF36-43E4-8D4A-8A68-DED4BCB2D7E6}" destId="{F1FCD73D-151C-2C45-95CE-6B4A76A8B8B6}" srcOrd="0" destOrd="0" presId="urn:microsoft.com/office/officeart/2005/8/layout/hList1"/>
    <dgm:cxn modelId="{9AAA470D-BF01-4342-868A-3CEA893DD8A5}" type="presParOf" srcId="{E11DEF36-43E4-8D4A-8A68-DED4BCB2D7E6}" destId="{CD75D5CA-C5D3-9E4E-9C8B-000D67A03BC2}" srcOrd="1" destOrd="0" presId="urn:microsoft.com/office/officeart/2005/8/layout/hList1"/>
    <dgm:cxn modelId="{21A84FC5-C448-8349-8CF2-839F6DB093AF}" type="presParOf" srcId="{872B7139-F6B9-8A4A-8638-65ECC41492B2}" destId="{493A486A-11EA-AB4E-94E2-58FE040DA50E}" srcOrd="1" destOrd="0" presId="urn:microsoft.com/office/officeart/2005/8/layout/hList1"/>
    <dgm:cxn modelId="{26667FF9-D82E-034E-9B08-06DD14C5E6E2}" type="presParOf" srcId="{872B7139-F6B9-8A4A-8638-65ECC41492B2}" destId="{C88CE9C7-C59E-8B47-BB4C-C350EBCE4C72}" srcOrd="2" destOrd="0" presId="urn:microsoft.com/office/officeart/2005/8/layout/hList1"/>
    <dgm:cxn modelId="{F6E39B83-9505-EC42-98B1-5B7E75D938DC}" type="presParOf" srcId="{C88CE9C7-C59E-8B47-BB4C-C350EBCE4C72}" destId="{E17831ED-80FE-F64E-8B9E-D193F95BECE5}" srcOrd="0" destOrd="0" presId="urn:microsoft.com/office/officeart/2005/8/layout/hList1"/>
    <dgm:cxn modelId="{E3FD194B-AF78-4744-94BF-D46F6E3F8B92}" type="presParOf" srcId="{C88CE9C7-C59E-8B47-BB4C-C350EBCE4C72}" destId="{53DCFE4C-8058-7143-9701-D0AA596BEB01}" srcOrd="1" destOrd="0" presId="urn:microsoft.com/office/officeart/2005/8/layout/hList1"/>
    <dgm:cxn modelId="{80443B44-3F4D-484D-8637-05CC05F89942}" type="presParOf" srcId="{872B7139-F6B9-8A4A-8638-65ECC41492B2}" destId="{B18B2D53-7714-5342-A5CE-F1AFE752AD52}" srcOrd="3" destOrd="0" presId="urn:microsoft.com/office/officeart/2005/8/layout/hList1"/>
    <dgm:cxn modelId="{54E6A823-5DB7-DF42-AFA3-DB84D7C1748E}" type="presParOf" srcId="{872B7139-F6B9-8A4A-8638-65ECC41492B2}" destId="{79557AF5-411B-3745-8C50-7011C1FAB2B1}" srcOrd="4" destOrd="0" presId="urn:microsoft.com/office/officeart/2005/8/layout/hList1"/>
    <dgm:cxn modelId="{3733AF10-1C8E-0548-B427-93D90AE6679B}" type="presParOf" srcId="{79557AF5-411B-3745-8C50-7011C1FAB2B1}" destId="{48A8F69C-0BC9-9B41-8812-C16EBC6DBC53}" srcOrd="0" destOrd="0" presId="urn:microsoft.com/office/officeart/2005/8/layout/hList1"/>
    <dgm:cxn modelId="{5194B381-A775-6A4B-9C9F-B9512FC8951E}" type="presParOf" srcId="{79557AF5-411B-3745-8C50-7011C1FAB2B1}" destId="{446B8D12-7A6D-0C46-903B-5C178DF8975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6FFBB3-CD4D-8045-8277-9EDCC96D6B73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2EBF278-681D-0844-AD03-368FCFD04F7B}">
      <dgm:prSet/>
      <dgm:spPr/>
      <dgm:t>
        <a:bodyPr/>
        <a:lstStyle/>
        <a:p>
          <a:r>
            <a:rPr lang="en-US" dirty="0"/>
            <a:t>Blood</a:t>
          </a:r>
          <a:endParaRPr lang="en-TR" dirty="0"/>
        </a:p>
      </dgm:t>
    </dgm:pt>
    <dgm:pt modelId="{024DA84F-FE80-E64A-AFE0-FDEB674E81FE}" type="parTrans" cxnId="{7A9A2198-B314-4740-AD5A-A116B2DD2419}">
      <dgm:prSet/>
      <dgm:spPr/>
      <dgm:t>
        <a:bodyPr/>
        <a:lstStyle/>
        <a:p>
          <a:endParaRPr lang="en-US"/>
        </a:p>
      </dgm:t>
    </dgm:pt>
    <dgm:pt modelId="{660CF7FF-233E-6D43-B5BF-791414763236}" type="sibTrans" cxnId="{7A9A2198-B314-4740-AD5A-A116B2DD2419}">
      <dgm:prSet/>
      <dgm:spPr/>
      <dgm:t>
        <a:bodyPr/>
        <a:lstStyle/>
        <a:p>
          <a:endParaRPr lang="en-US"/>
        </a:p>
      </dgm:t>
    </dgm:pt>
    <dgm:pt modelId="{0857A4D7-81DE-184E-9BE3-DB5D1D74A57B}">
      <dgm:prSet/>
      <dgm:spPr/>
      <dgm:t>
        <a:bodyPr/>
        <a:lstStyle/>
        <a:p>
          <a:r>
            <a:rPr lang="en-TR" dirty="0"/>
            <a:t>Black Bile</a:t>
          </a:r>
        </a:p>
      </dgm:t>
    </dgm:pt>
    <dgm:pt modelId="{AAA37757-7C10-1B43-9F32-16F78E8C762A}" type="parTrans" cxnId="{21B3B5B1-A4B3-1F4D-947F-5407D3A8D930}">
      <dgm:prSet/>
      <dgm:spPr/>
      <dgm:t>
        <a:bodyPr/>
        <a:lstStyle/>
        <a:p>
          <a:endParaRPr lang="en-US"/>
        </a:p>
      </dgm:t>
    </dgm:pt>
    <dgm:pt modelId="{3C636B00-CB7B-E648-90C9-E6AA5ABCA6DA}" type="sibTrans" cxnId="{21B3B5B1-A4B3-1F4D-947F-5407D3A8D930}">
      <dgm:prSet/>
      <dgm:spPr/>
      <dgm:t>
        <a:bodyPr/>
        <a:lstStyle/>
        <a:p>
          <a:endParaRPr lang="en-US"/>
        </a:p>
      </dgm:t>
    </dgm:pt>
    <dgm:pt modelId="{DFA9232F-0C70-5E47-897E-1926E1E59D2A}">
      <dgm:prSet/>
      <dgm:spPr/>
      <dgm:t>
        <a:bodyPr/>
        <a:lstStyle/>
        <a:p>
          <a:r>
            <a:rPr lang="en-TR" dirty="0"/>
            <a:t>Phlegm</a:t>
          </a:r>
        </a:p>
      </dgm:t>
    </dgm:pt>
    <dgm:pt modelId="{7B6AD91A-2355-874E-8D3C-2B53A84EAA08}" type="parTrans" cxnId="{3026B961-1D3B-D647-A1DD-1A02E60289AB}">
      <dgm:prSet/>
      <dgm:spPr/>
      <dgm:t>
        <a:bodyPr/>
        <a:lstStyle/>
        <a:p>
          <a:endParaRPr lang="en-US"/>
        </a:p>
      </dgm:t>
    </dgm:pt>
    <dgm:pt modelId="{3DFC04CE-47DC-B24A-AE84-AF4E16456C2A}" type="sibTrans" cxnId="{3026B961-1D3B-D647-A1DD-1A02E60289AB}">
      <dgm:prSet/>
      <dgm:spPr/>
      <dgm:t>
        <a:bodyPr/>
        <a:lstStyle/>
        <a:p>
          <a:endParaRPr lang="en-US"/>
        </a:p>
      </dgm:t>
    </dgm:pt>
    <dgm:pt modelId="{E1C8E743-DBD3-CC48-BE54-0D5D077118BB}">
      <dgm:prSet/>
      <dgm:spPr/>
      <dgm:t>
        <a:bodyPr/>
        <a:lstStyle/>
        <a:p>
          <a:r>
            <a:rPr lang="en-TR" dirty="0"/>
            <a:t>Yellow Bile </a:t>
          </a:r>
        </a:p>
      </dgm:t>
    </dgm:pt>
    <dgm:pt modelId="{17DAB4F3-FADA-C44F-878B-5888B9660E89}" type="parTrans" cxnId="{5E14248C-B5BD-6A43-A247-1B00C6BDAD20}">
      <dgm:prSet/>
      <dgm:spPr/>
      <dgm:t>
        <a:bodyPr/>
        <a:lstStyle/>
        <a:p>
          <a:endParaRPr lang="en-US"/>
        </a:p>
      </dgm:t>
    </dgm:pt>
    <dgm:pt modelId="{84F34478-C8BA-CB44-A593-816C4CAA079C}" type="sibTrans" cxnId="{5E14248C-B5BD-6A43-A247-1B00C6BDAD20}">
      <dgm:prSet/>
      <dgm:spPr/>
      <dgm:t>
        <a:bodyPr/>
        <a:lstStyle/>
        <a:p>
          <a:endParaRPr lang="en-US"/>
        </a:p>
      </dgm:t>
    </dgm:pt>
    <dgm:pt modelId="{CD2F6890-DBA0-4246-ACD8-065DAA0B3972}">
      <dgm:prSet/>
      <dgm:spPr/>
      <dgm:t>
        <a:bodyPr/>
        <a:lstStyle/>
        <a:p>
          <a:r>
            <a:rPr lang="en-US" dirty="0"/>
            <a:t>Sanguine character</a:t>
          </a:r>
        </a:p>
      </dgm:t>
    </dgm:pt>
    <dgm:pt modelId="{FD40BDF1-0E62-EE4D-B599-D507C038E951}" type="parTrans" cxnId="{9FFBFB43-8DA2-9C46-AAA9-5F917122602F}">
      <dgm:prSet/>
      <dgm:spPr/>
      <dgm:t>
        <a:bodyPr/>
        <a:lstStyle/>
        <a:p>
          <a:endParaRPr lang="en-US"/>
        </a:p>
      </dgm:t>
    </dgm:pt>
    <dgm:pt modelId="{A57294D9-B389-2F4A-AF57-81BD5B8184C7}" type="sibTrans" cxnId="{9FFBFB43-8DA2-9C46-AAA9-5F917122602F}">
      <dgm:prSet/>
      <dgm:spPr/>
      <dgm:t>
        <a:bodyPr/>
        <a:lstStyle/>
        <a:p>
          <a:endParaRPr lang="en-US"/>
        </a:p>
      </dgm:t>
    </dgm:pt>
    <dgm:pt modelId="{6F7C046C-6A65-6C41-B427-8C6A8091D67C}">
      <dgm:prSet/>
      <dgm:spPr/>
      <dgm:t>
        <a:bodyPr/>
        <a:lstStyle/>
        <a:p>
          <a:r>
            <a:rPr lang="en-US" dirty="0"/>
            <a:t>Jovial, Optimistic, Hopeful</a:t>
          </a:r>
        </a:p>
      </dgm:t>
    </dgm:pt>
    <dgm:pt modelId="{5BF0D01A-6D0C-A141-99E3-4807AAA08EFB}" type="parTrans" cxnId="{01BB25E9-F3BC-1D42-8728-B1577BE5173A}">
      <dgm:prSet/>
      <dgm:spPr/>
      <dgm:t>
        <a:bodyPr/>
        <a:lstStyle/>
        <a:p>
          <a:endParaRPr lang="en-US"/>
        </a:p>
      </dgm:t>
    </dgm:pt>
    <dgm:pt modelId="{0199DC7D-41F2-DA4B-9628-36AA061D0DC3}" type="sibTrans" cxnId="{01BB25E9-F3BC-1D42-8728-B1577BE5173A}">
      <dgm:prSet/>
      <dgm:spPr/>
      <dgm:t>
        <a:bodyPr/>
        <a:lstStyle/>
        <a:p>
          <a:endParaRPr lang="en-US"/>
        </a:p>
      </dgm:t>
    </dgm:pt>
    <dgm:pt modelId="{782DCD03-8E12-CC45-95E8-00C886B00CC8}">
      <dgm:prSet/>
      <dgm:spPr/>
      <dgm:t>
        <a:bodyPr/>
        <a:lstStyle/>
        <a:p>
          <a:r>
            <a:rPr lang="en-US" dirty="0"/>
            <a:t>Phlegmatic character</a:t>
          </a:r>
        </a:p>
      </dgm:t>
    </dgm:pt>
    <dgm:pt modelId="{10AB1E90-3B5C-CD41-AA7C-C87DBAFD2EA3}" type="parTrans" cxnId="{F9EEEB5D-3808-0D49-BFEF-163165049DDA}">
      <dgm:prSet/>
      <dgm:spPr/>
      <dgm:t>
        <a:bodyPr/>
        <a:lstStyle/>
        <a:p>
          <a:endParaRPr lang="en-US"/>
        </a:p>
      </dgm:t>
    </dgm:pt>
    <dgm:pt modelId="{FB71CC3A-65F2-3C4A-9E19-6314B18D45FE}" type="sibTrans" cxnId="{F9EEEB5D-3808-0D49-BFEF-163165049DDA}">
      <dgm:prSet/>
      <dgm:spPr/>
      <dgm:t>
        <a:bodyPr/>
        <a:lstStyle/>
        <a:p>
          <a:endParaRPr lang="en-US"/>
        </a:p>
      </dgm:t>
    </dgm:pt>
    <dgm:pt modelId="{52AC8152-F80B-E546-A16C-8B3810633AF3}">
      <dgm:prSet/>
      <dgm:spPr/>
      <dgm:t>
        <a:bodyPr/>
        <a:lstStyle/>
        <a:p>
          <a:r>
            <a:rPr lang="en-US" dirty="0"/>
            <a:t>Cool, Calm</a:t>
          </a:r>
        </a:p>
      </dgm:t>
    </dgm:pt>
    <dgm:pt modelId="{DC2133BA-B524-8C4D-9095-014AA9A94A73}" type="parTrans" cxnId="{0F5EAF89-D4CD-DE4D-99E1-A20713F0D482}">
      <dgm:prSet/>
      <dgm:spPr/>
      <dgm:t>
        <a:bodyPr/>
        <a:lstStyle/>
        <a:p>
          <a:endParaRPr lang="en-US"/>
        </a:p>
      </dgm:t>
    </dgm:pt>
    <dgm:pt modelId="{FFFCF0D4-1BC0-8443-8735-984BA4835A4F}" type="sibTrans" cxnId="{0F5EAF89-D4CD-DE4D-99E1-A20713F0D482}">
      <dgm:prSet/>
      <dgm:spPr/>
      <dgm:t>
        <a:bodyPr/>
        <a:lstStyle/>
        <a:p>
          <a:endParaRPr lang="en-US"/>
        </a:p>
      </dgm:t>
    </dgm:pt>
    <dgm:pt modelId="{EAF0AF8E-D51A-5447-A240-1B581BBB20C4}">
      <dgm:prSet/>
      <dgm:spPr/>
      <dgm:t>
        <a:bodyPr/>
        <a:lstStyle/>
        <a:p>
          <a:r>
            <a:rPr lang="en-US" dirty="0"/>
            <a:t>Choleric character</a:t>
          </a:r>
        </a:p>
      </dgm:t>
    </dgm:pt>
    <dgm:pt modelId="{B793ECC4-93C2-524F-AFD1-894B611CCACD}" type="parTrans" cxnId="{5BA7DD82-AF75-384C-BFD3-8F25D89C5F03}">
      <dgm:prSet/>
      <dgm:spPr/>
      <dgm:t>
        <a:bodyPr/>
        <a:lstStyle/>
        <a:p>
          <a:endParaRPr lang="en-US"/>
        </a:p>
      </dgm:t>
    </dgm:pt>
    <dgm:pt modelId="{B6474AA2-C52D-C746-84F4-3E6781158B5E}" type="sibTrans" cxnId="{5BA7DD82-AF75-384C-BFD3-8F25D89C5F03}">
      <dgm:prSet/>
      <dgm:spPr/>
      <dgm:t>
        <a:bodyPr/>
        <a:lstStyle/>
        <a:p>
          <a:endParaRPr lang="en-US"/>
        </a:p>
      </dgm:t>
    </dgm:pt>
    <dgm:pt modelId="{C2AC0866-33A8-9E4A-B74E-85C3E2F737B1}">
      <dgm:prSet/>
      <dgm:spPr/>
      <dgm:t>
        <a:bodyPr/>
        <a:lstStyle/>
        <a:p>
          <a:r>
            <a:rPr lang="en-US" dirty="0"/>
            <a:t>Bad-tempered, Angry</a:t>
          </a:r>
        </a:p>
      </dgm:t>
    </dgm:pt>
    <dgm:pt modelId="{2E43F907-A2D1-8F44-8E4F-801007FD813F}" type="parTrans" cxnId="{2E78DE56-91A1-D945-8570-9D40B896F1B0}">
      <dgm:prSet/>
      <dgm:spPr/>
      <dgm:t>
        <a:bodyPr/>
        <a:lstStyle/>
        <a:p>
          <a:endParaRPr lang="en-US"/>
        </a:p>
      </dgm:t>
    </dgm:pt>
    <dgm:pt modelId="{5557D5CC-8D62-D645-A5A5-096BF20FCAB8}" type="sibTrans" cxnId="{2E78DE56-91A1-D945-8570-9D40B896F1B0}">
      <dgm:prSet/>
      <dgm:spPr/>
      <dgm:t>
        <a:bodyPr/>
        <a:lstStyle/>
        <a:p>
          <a:endParaRPr lang="en-US"/>
        </a:p>
      </dgm:t>
    </dgm:pt>
    <dgm:pt modelId="{1D923C08-CE86-A243-9F0B-823392192840}">
      <dgm:prSet/>
      <dgm:spPr/>
      <dgm:t>
        <a:bodyPr/>
        <a:lstStyle/>
        <a:p>
          <a:r>
            <a:rPr lang="en-US" dirty="0"/>
            <a:t>Melancholic Character</a:t>
          </a:r>
        </a:p>
      </dgm:t>
    </dgm:pt>
    <dgm:pt modelId="{A5254BA9-C667-B344-993E-647EF7F7F29F}" type="parTrans" cxnId="{3A9BAD78-9C84-5D49-82C2-A98E578D9568}">
      <dgm:prSet/>
      <dgm:spPr/>
      <dgm:t>
        <a:bodyPr/>
        <a:lstStyle/>
        <a:p>
          <a:endParaRPr lang="en-US"/>
        </a:p>
      </dgm:t>
    </dgm:pt>
    <dgm:pt modelId="{AF0FB8A7-55B1-B84F-921A-9A1627F5514D}" type="sibTrans" cxnId="{3A9BAD78-9C84-5D49-82C2-A98E578D9568}">
      <dgm:prSet/>
      <dgm:spPr/>
      <dgm:t>
        <a:bodyPr/>
        <a:lstStyle/>
        <a:p>
          <a:endParaRPr lang="en-US"/>
        </a:p>
      </dgm:t>
    </dgm:pt>
    <dgm:pt modelId="{F6F6D2D2-A3F6-EB4F-9D99-5EDDA792C98B}">
      <dgm:prSet/>
      <dgm:spPr/>
      <dgm:t>
        <a:bodyPr/>
        <a:lstStyle/>
        <a:p>
          <a:r>
            <a:rPr lang="en-US" dirty="0"/>
            <a:t>Melancholic</a:t>
          </a:r>
        </a:p>
      </dgm:t>
    </dgm:pt>
    <dgm:pt modelId="{3F412DA7-19C0-8E4A-882C-D998E62C9B76}" type="parTrans" cxnId="{8394CCCD-7384-C040-8358-B638AFC08048}">
      <dgm:prSet/>
      <dgm:spPr/>
      <dgm:t>
        <a:bodyPr/>
        <a:lstStyle/>
        <a:p>
          <a:endParaRPr lang="en-US"/>
        </a:p>
      </dgm:t>
    </dgm:pt>
    <dgm:pt modelId="{6C99E552-685E-1544-BB41-C8719461AE20}" type="sibTrans" cxnId="{8394CCCD-7384-C040-8358-B638AFC08048}">
      <dgm:prSet/>
      <dgm:spPr/>
      <dgm:t>
        <a:bodyPr/>
        <a:lstStyle/>
        <a:p>
          <a:endParaRPr lang="en-US"/>
        </a:p>
      </dgm:t>
    </dgm:pt>
    <dgm:pt modelId="{26EDC59B-0CD1-3F4D-B498-8ED4EEDF94CC}" type="pres">
      <dgm:prSet presAssocID="{826FFBB3-CD4D-8045-8277-9EDCC96D6B73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9F75DF6-A436-3B45-92E2-12128D774FD6}" type="pres">
      <dgm:prSet presAssocID="{52EBF278-681D-0844-AD03-368FCFD04F7B}" presName="horFlow" presStyleCnt="0"/>
      <dgm:spPr/>
    </dgm:pt>
    <dgm:pt modelId="{908CDE18-6F23-0C45-B934-0BAA84A79333}" type="pres">
      <dgm:prSet presAssocID="{52EBF278-681D-0844-AD03-368FCFD04F7B}" presName="bigChev" presStyleLbl="node1" presStyleIdx="0" presStyleCnt="4"/>
      <dgm:spPr/>
    </dgm:pt>
    <dgm:pt modelId="{D467A23D-C0D6-4E4C-864E-38570C087169}" type="pres">
      <dgm:prSet presAssocID="{FD40BDF1-0E62-EE4D-B599-D507C038E951}" presName="parTrans" presStyleCnt="0"/>
      <dgm:spPr/>
    </dgm:pt>
    <dgm:pt modelId="{7AF618FD-D520-A545-9650-369651DA75E5}" type="pres">
      <dgm:prSet presAssocID="{CD2F6890-DBA0-4246-ACD8-065DAA0B3972}" presName="node" presStyleLbl="alignAccFollowNode1" presStyleIdx="0" presStyleCnt="8">
        <dgm:presLayoutVars>
          <dgm:bulletEnabled val="1"/>
        </dgm:presLayoutVars>
      </dgm:prSet>
      <dgm:spPr/>
    </dgm:pt>
    <dgm:pt modelId="{3F18C7C5-8BE5-184A-A4F4-1A1475B0B0AF}" type="pres">
      <dgm:prSet presAssocID="{A57294D9-B389-2F4A-AF57-81BD5B8184C7}" presName="sibTrans" presStyleCnt="0"/>
      <dgm:spPr/>
    </dgm:pt>
    <dgm:pt modelId="{5698C212-C86C-7846-94B6-8B4C0BB297A8}" type="pres">
      <dgm:prSet presAssocID="{6F7C046C-6A65-6C41-B427-8C6A8091D67C}" presName="node" presStyleLbl="alignAccFollowNode1" presStyleIdx="1" presStyleCnt="8">
        <dgm:presLayoutVars>
          <dgm:bulletEnabled val="1"/>
        </dgm:presLayoutVars>
      </dgm:prSet>
      <dgm:spPr/>
    </dgm:pt>
    <dgm:pt modelId="{FE4A4303-F5B4-FF41-9216-25E95CD9AFF9}" type="pres">
      <dgm:prSet presAssocID="{52EBF278-681D-0844-AD03-368FCFD04F7B}" presName="vSp" presStyleCnt="0"/>
      <dgm:spPr/>
    </dgm:pt>
    <dgm:pt modelId="{35D64488-C504-8448-B25C-FE6EB23E5751}" type="pres">
      <dgm:prSet presAssocID="{DFA9232F-0C70-5E47-897E-1926E1E59D2A}" presName="horFlow" presStyleCnt="0"/>
      <dgm:spPr/>
    </dgm:pt>
    <dgm:pt modelId="{0FD61831-C2EE-DB41-9D8F-C020C2D93381}" type="pres">
      <dgm:prSet presAssocID="{DFA9232F-0C70-5E47-897E-1926E1E59D2A}" presName="bigChev" presStyleLbl="node1" presStyleIdx="1" presStyleCnt="4"/>
      <dgm:spPr/>
    </dgm:pt>
    <dgm:pt modelId="{AA622EF3-656C-B149-A43C-849F67162AED}" type="pres">
      <dgm:prSet presAssocID="{10AB1E90-3B5C-CD41-AA7C-C87DBAFD2EA3}" presName="parTrans" presStyleCnt="0"/>
      <dgm:spPr/>
    </dgm:pt>
    <dgm:pt modelId="{A0084FE3-E973-914E-9575-0A4D5D7E3255}" type="pres">
      <dgm:prSet presAssocID="{782DCD03-8E12-CC45-95E8-00C886B00CC8}" presName="node" presStyleLbl="alignAccFollowNode1" presStyleIdx="2" presStyleCnt="8">
        <dgm:presLayoutVars>
          <dgm:bulletEnabled val="1"/>
        </dgm:presLayoutVars>
      </dgm:prSet>
      <dgm:spPr/>
    </dgm:pt>
    <dgm:pt modelId="{B21A3881-1BDF-4B43-8FED-ACB9D92C5F99}" type="pres">
      <dgm:prSet presAssocID="{FB71CC3A-65F2-3C4A-9E19-6314B18D45FE}" presName="sibTrans" presStyleCnt="0"/>
      <dgm:spPr/>
    </dgm:pt>
    <dgm:pt modelId="{CAC1DF22-CAD8-0B4F-B426-D89C27267CFC}" type="pres">
      <dgm:prSet presAssocID="{52AC8152-F80B-E546-A16C-8B3810633AF3}" presName="node" presStyleLbl="alignAccFollowNode1" presStyleIdx="3" presStyleCnt="8">
        <dgm:presLayoutVars>
          <dgm:bulletEnabled val="1"/>
        </dgm:presLayoutVars>
      </dgm:prSet>
      <dgm:spPr/>
    </dgm:pt>
    <dgm:pt modelId="{110DBEC1-0372-3A44-A398-5B2FDDEB2AC8}" type="pres">
      <dgm:prSet presAssocID="{DFA9232F-0C70-5E47-897E-1926E1E59D2A}" presName="vSp" presStyleCnt="0"/>
      <dgm:spPr/>
    </dgm:pt>
    <dgm:pt modelId="{BF88E8EE-21A9-5240-BF4F-590E0A2A6568}" type="pres">
      <dgm:prSet presAssocID="{E1C8E743-DBD3-CC48-BE54-0D5D077118BB}" presName="horFlow" presStyleCnt="0"/>
      <dgm:spPr/>
    </dgm:pt>
    <dgm:pt modelId="{D84D3339-843C-0641-9A1A-78D12777CD23}" type="pres">
      <dgm:prSet presAssocID="{E1C8E743-DBD3-CC48-BE54-0D5D077118BB}" presName="bigChev" presStyleLbl="node1" presStyleIdx="2" presStyleCnt="4"/>
      <dgm:spPr/>
    </dgm:pt>
    <dgm:pt modelId="{F464E8CF-0486-BB47-B6DE-E32C706720A8}" type="pres">
      <dgm:prSet presAssocID="{B793ECC4-93C2-524F-AFD1-894B611CCACD}" presName="parTrans" presStyleCnt="0"/>
      <dgm:spPr/>
    </dgm:pt>
    <dgm:pt modelId="{58025318-B183-B143-9AF3-373518B94704}" type="pres">
      <dgm:prSet presAssocID="{EAF0AF8E-D51A-5447-A240-1B581BBB20C4}" presName="node" presStyleLbl="alignAccFollowNode1" presStyleIdx="4" presStyleCnt="8">
        <dgm:presLayoutVars>
          <dgm:bulletEnabled val="1"/>
        </dgm:presLayoutVars>
      </dgm:prSet>
      <dgm:spPr/>
    </dgm:pt>
    <dgm:pt modelId="{0C2DD37C-513D-294A-B20D-5EB3E98EA71E}" type="pres">
      <dgm:prSet presAssocID="{B6474AA2-C52D-C746-84F4-3E6781158B5E}" presName="sibTrans" presStyleCnt="0"/>
      <dgm:spPr/>
    </dgm:pt>
    <dgm:pt modelId="{CB66A4C5-6772-5442-B054-CD48ED617588}" type="pres">
      <dgm:prSet presAssocID="{C2AC0866-33A8-9E4A-B74E-85C3E2F737B1}" presName="node" presStyleLbl="alignAccFollowNode1" presStyleIdx="5" presStyleCnt="8">
        <dgm:presLayoutVars>
          <dgm:bulletEnabled val="1"/>
        </dgm:presLayoutVars>
      </dgm:prSet>
      <dgm:spPr/>
    </dgm:pt>
    <dgm:pt modelId="{95379CE9-EAAA-0645-AFB8-720EDB783CF0}" type="pres">
      <dgm:prSet presAssocID="{E1C8E743-DBD3-CC48-BE54-0D5D077118BB}" presName="vSp" presStyleCnt="0"/>
      <dgm:spPr/>
    </dgm:pt>
    <dgm:pt modelId="{18B621F5-33CF-3246-988E-5B9C63D7A8AB}" type="pres">
      <dgm:prSet presAssocID="{0857A4D7-81DE-184E-9BE3-DB5D1D74A57B}" presName="horFlow" presStyleCnt="0"/>
      <dgm:spPr/>
    </dgm:pt>
    <dgm:pt modelId="{41076547-23E5-8E4D-8994-52585885E05E}" type="pres">
      <dgm:prSet presAssocID="{0857A4D7-81DE-184E-9BE3-DB5D1D74A57B}" presName="bigChev" presStyleLbl="node1" presStyleIdx="3" presStyleCnt="4"/>
      <dgm:spPr/>
    </dgm:pt>
    <dgm:pt modelId="{11C3D438-98EE-F549-8F78-739865E87C25}" type="pres">
      <dgm:prSet presAssocID="{A5254BA9-C667-B344-993E-647EF7F7F29F}" presName="parTrans" presStyleCnt="0"/>
      <dgm:spPr/>
    </dgm:pt>
    <dgm:pt modelId="{DB0983FB-7AF6-134B-A4E2-352FCF0F0750}" type="pres">
      <dgm:prSet presAssocID="{1D923C08-CE86-A243-9F0B-823392192840}" presName="node" presStyleLbl="alignAccFollowNode1" presStyleIdx="6" presStyleCnt="8">
        <dgm:presLayoutVars>
          <dgm:bulletEnabled val="1"/>
        </dgm:presLayoutVars>
      </dgm:prSet>
      <dgm:spPr/>
    </dgm:pt>
    <dgm:pt modelId="{A0D5315E-326A-AE43-82AD-F4956D19ED99}" type="pres">
      <dgm:prSet presAssocID="{AF0FB8A7-55B1-B84F-921A-9A1627F5514D}" presName="sibTrans" presStyleCnt="0"/>
      <dgm:spPr/>
    </dgm:pt>
    <dgm:pt modelId="{75B017E6-789C-2B41-9BB4-B4A24620B9B2}" type="pres">
      <dgm:prSet presAssocID="{F6F6D2D2-A3F6-EB4F-9D99-5EDDA792C98B}" presName="node" presStyleLbl="alignAccFollowNode1" presStyleIdx="7" presStyleCnt="8">
        <dgm:presLayoutVars>
          <dgm:bulletEnabled val="1"/>
        </dgm:presLayoutVars>
      </dgm:prSet>
      <dgm:spPr/>
    </dgm:pt>
  </dgm:ptLst>
  <dgm:cxnLst>
    <dgm:cxn modelId="{20C56202-0D63-0543-8D41-09DC41A908B0}" type="presOf" srcId="{1D923C08-CE86-A243-9F0B-823392192840}" destId="{DB0983FB-7AF6-134B-A4E2-352FCF0F0750}" srcOrd="0" destOrd="0" presId="urn:microsoft.com/office/officeart/2005/8/layout/lProcess3"/>
    <dgm:cxn modelId="{84291F0F-246C-1541-A420-2B0323CE7C5A}" type="presOf" srcId="{EAF0AF8E-D51A-5447-A240-1B581BBB20C4}" destId="{58025318-B183-B143-9AF3-373518B94704}" srcOrd="0" destOrd="0" presId="urn:microsoft.com/office/officeart/2005/8/layout/lProcess3"/>
    <dgm:cxn modelId="{7B63731B-554A-8945-AD41-84D317461589}" type="presOf" srcId="{826FFBB3-CD4D-8045-8277-9EDCC96D6B73}" destId="{26EDC59B-0CD1-3F4D-B498-8ED4EEDF94CC}" srcOrd="0" destOrd="0" presId="urn:microsoft.com/office/officeart/2005/8/layout/lProcess3"/>
    <dgm:cxn modelId="{23242643-D6D8-CA4C-BA54-343C76376B73}" type="presOf" srcId="{CD2F6890-DBA0-4246-ACD8-065DAA0B3972}" destId="{7AF618FD-D520-A545-9650-369651DA75E5}" srcOrd="0" destOrd="0" presId="urn:microsoft.com/office/officeart/2005/8/layout/lProcess3"/>
    <dgm:cxn modelId="{9FFBFB43-8DA2-9C46-AAA9-5F917122602F}" srcId="{52EBF278-681D-0844-AD03-368FCFD04F7B}" destId="{CD2F6890-DBA0-4246-ACD8-065DAA0B3972}" srcOrd="0" destOrd="0" parTransId="{FD40BDF1-0E62-EE4D-B599-D507C038E951}" sibTransId="{A57294D9-B389-2F4A-AF57-81BD5B8184C7}"/>
    <dgm:cxn modelId="{8217744B-A9B9-7348-A61B-68BDF53937B8}" type="presOf" srcId="{DFA9232F-0C70-5E47-897E-1926E1E59D2A}" destId="{0FD61831-C2EE-DB41-9D8F-C020C2D93381}" srcOrd="0" destOrd="0" presId="urn:microsoft.com/office/officeart/2005/8/layout/lProcess3"/>
    <dgm:cxn modelId="{2E78DE56-91A1-D945-8570-9D40B896F1B0}" srcId="{E1C8E743-DBD3-CC48-BE54-0D5D077118BB}" destId="{C2AC0866-33A8-9E4A-B74E-85C3E2F737B1}" srcOrd="1" destOrd="0" parTransId="{2E43F907-A2D1-8F44-8E4F-801007FD813F}" sibTransId="{5557D5CC-8D62-D645-A5A5-096BF20FCAB8}"/>
    <dgm:cxn modelId="{F9EEEB5D-3808-0D49-BFEF-163165049DDA}" srcId="{DFA9232F-0C70-5E47-897E-1926E1E59D2A}" destId="{782DCD03-8E12-CC45-95E8-00C886B00CC8}" srcOrd="0" destOrd="0" parTransId="{10AB1E90-3B5C-CD41-AA7C-C87DBAFD2EA3}" sibTransId="{FB71CC3A-65F2-3C4A-9E19-6314B18D45FE}"/>
    <dgm:cxn modelId="{3026B961-1D3B-D647-A1DD-1A02E60289AB}" srcId="{826FFBB3-CD4D-8045-8277-9EDCC96D6B73}" destId="{DFA9232F-0C70-5E47-897E-1926E1E59D2A}" srcOrd="1" destOrd="0" parTransId="{7B6AD91A-2355-874E-8D3C-2B53A84EAA08}" sibTransId="{3DFC04CE-47DC-B24A-AE84-AF4E16456C2A}"/>
    <dgm:cxn modelId="{0A966564-AD0C-9645-BDCD-002A5F989465}" type="presOf" srcId="{52AC8152-F80B-E546-A16C-8B3810633AF3}" destId="{CAC1DF22-CAD8-0B4F-B426-D89C27267CFC}" srcOrd="0" destOrd="0" presId="urn:microsoft.com/office/officeart/2005/8/layout/lProcess3"/>
    <dgm:cxn modelId="{6361D571-0D18-4547-806C-35938B958D87}" type="presOf" srcId="{C2AC0866-33A8-9E4A-B74E-85C3E2F737B1}" destId="{CB66A4C5-6772-5442-B054-CD48ED617588}" srcOrd="0" destOrd="0" presId="urn:microsoft.com/office/officeart/2005/8/layout/lProcess3"/>
    <dgm:cxn modelId="{63D7FC72-A6D9-1F42-AB62-AF2E83C1A85D}" type="presOf" srcId="{52EBF278-681D-0844-AD03-368FCFD04F7B}" destId="{908CDE18-6F23-0C45-B934-0BAA84A79333}" srcOrd="0" destOrd="0" presId="urn:microsoft.com/office/officeart/2005/8/layout/lProcess3"/>
    <dgm:cxn modelId="{A0F4A776-279A-C143-9A84-93D19AE4A379}" type="presOf" srcId="{6F7C046C-6A65-6C41-B427-8C6A8091D67C}" destId="{5698C212-C86C-7846-94B6-8B4C0BB297A8}" srcOrd="0" destOrd="0" presId="urn:microsoft.com/office/officeart/2005/8/layout/lProcess3"/>
    <dgm:cxn modelId="{3A9BAD78-9C84-5D49-82C2-A98E578D9568}" srcId="{0857A4D7-81DE-184E-9BE3-DB5D1D74A57B}" destId="{1D923C08-CE86-A243-9F0B-823392192840}" srcOrd="0" destOrd="0" parTransId="{A5254BA9-C667-B344-993E-647EF7F7F29F}" sibTransId="{AF0FB8A7-55B1-B84F-921A-9A1627F5514D}"/>
    <dgm:cxn modelId="{6A35BA7D-A25F-6F4F-A2A2-5EC2A283885C}" type="presOf" srcId="{0857A4D7-81DE-184E-9BE3-DB5D1D74A57B}" destId="{41076547-23E5-8E4D-8994-52585885E05E}" srcOrd="0" destOrd="0" presId="urn:microsoft.com/office/officeart/2005/8/layout/lProcess3"/>
    <dgm:cxn modelId="{5BA7DD82-AF75-384C-BFD3-8F25D89C5F03}" srcId="{E1C8E743-DBD3-CC48-BE54-0D5D077118BB}" destId="{EAF0AF8E-D51A-5447-A240-1B581BBB20C4}" srcOrd="0" destOrd="0" parTransId="{B793ECC4-93C2-524F-AFD1-894B611CCACD}" sibTransId="{B6474AA2-C52D-C746-84F4-3E6781158B5E}"/>
    <dgm:cxn modelId="{0F5EAF89-D4CD-DE4D-99E1-A20713F0D482}" srcId="{DFA9232F-0C70-5E47-897E-1926E1E59D2A}" destId="{52AC8152-F80B-E546-A16C-8B3810633AF3}" srcOrd="1" destOrd="0" parTransId="{DC2133BA-B524-8C4D-9095-014AA9A94A73}" sibTransId="{FFFCF0D4-1BC0-8443-8735-984BA4835A4F}"/>
    <dgm:cxn modelId="{5E14248C-B5BD-6A43-A247-1B00C6BDAD20}" srcId="{826FFBB3-CD4D-8045-8277-9EDCC96D6B73}" destId="{E1C8E743-DBD3-CC48-BE54-0D5D077118BB}" srcOrd="2" destOrd="0" parTransId="{17DAB4F3-FADA-C44F-878B-5888B9660E89}" sibTransId="{84F34478-C8BA-CB44-A593-816C4CAA079C}"/>
    <dgm:cxn modelId="{CE989F90-D2B3-A741-B926-219868F36193}" type="presOf" srcId="{F6F6D2D2-A3F6-EB4F-9D99-5EDDA792C98B}" destId="{75B017E6-789C-2B41-9BB4-B4A24620B9B2}" srcOrd="0" destOrd="0" presId="urn:microsoft.com/office/officeart/2005/8/layout/lProcess3"/>
    <dgm:cxn modelId="{7A9A2198-B314-4740-AD5A-A116B2DD2419}" srcId="{826FFBB3-CD4D-8045-8277-9EDCC96D6B73}" destId="{52EBF278-681D-0844-AD03-368FCFD04F7B}" srcOrd="0" destOrd="0" parTransId="{024DA84F-FE80-E64A-AFE0-FDEB674E81FE}" sibTransId="{660CF7FF-233E-6D43-B5BF-791414763236}"/>
    <dgm:cxn modelId="{21B3B5B1-A4B3-1F4D-947F-5407D3A8D930}" srcId="{826FFBB3-CD4D-8045-8277-9EDCC96D6B73}" destId="{0857A4D7-81DE-184E-9BE3-DB5D1D74A57B}" srcOrd="3" destOrd="0" parTransId="{AAA37757-7C10-1B43-9F32-16F78E8C762A}" sibTransId="{3C636B00-CB7B-E648-90C9-E6AA5ABCA6DA}"/>
    <dgm:cxn modelId="{2648FABE-BFBC-6B48-B6C3-AD5C96DEE926}" type="presOf" srcId="{E1C8E743-DBD3-CC48-BE54-0D5D077118BB}" destId="{D84D3339-843C-0641-9A1A-78D12777CD23}" srcOrd="0" destOrd="0" presId="urn:microsoft.com/office/officeart/2005/8/layout/lProcess3"/>
    <dgm:cxn modelId="{8394CCCD-7384-C040-8358-B638AFC08048}" srcId="{0857A4D7-81DE-184E-9BE3-DB5D1D74A57B}" destId="{F6F6D2D2-A3F6-EB4F-9D99-5EDDA792C98B}" srcOrd="1" destOrd="0" parTransId="{3F412DA7-19C0-8E4A-882C-D998E62C9B76}" sibTransId="{6C99E552-685E-1544-BB41-C8719461AE20}"/>
    <dgm:cxn modelId="{309A8EDE-7439-5640-89AD-60A712DB11A5}" type="presOf" srcId="{782DCD03-8E12-CC45-95E8-00C886B00CC8}" destId="{A0084FE3-E973-914E-9575-0A4D5D7E3255}" srcOrd="0" destOrd="0" presId="urn:microsoft.com/office/officeart/2005/8/layout/lProcess3"/>
    <dgm:cxn modelId="{01BB25E9-F3BC-1D42-8728-B1577BE5173A}" srcId="{52EBF278-681D-0844-AD03-368FCFD04F7B}" destId="{6F7C046C-6A65-6C41-B427-8C6A8091D67C}" srcOrd="1" destOrd="0" parTransId="{5BF0D01A-6D0C-A141-99E3-4807AAA08EFB}" sibTransId="{0199DC7D-41F2-DA4B-9628-36AA061D0DC3}"/>
    <dgm:cxn modelId="{E7666D67-31AE-8C40-B816-BE7E409DC443}" type="presParOf" srcId="{26EDC59B-0CD1-3F4D-B498-8ED4EEDF94CC}" destId="{E9F75DF6-A436-3B45-92E2-12128D774FD6}" srcOrd="0" destOrd="0" presId="urn:microsoft.com/office/officeart/2005/8/layout/lProcess3"/>
    <dgm:cxn modelId="{9EA3CC92-0BEC-9D4F-A1EE-5B9515D79EAE}" type="presParOf" srcId="{E9F75DF6-A436-3B45-92E2-12128D774FD6}" destId="{908CDE18-6F23-0C45-B934-0BAA84A79333}" srcOrd="0" destOrd="0" presId="urn:microsoft.com/office/officeart/2005/8/layout/lProcess3"/>
    <dgm:cxn modelId="{2DBB9E4C-B839-724E-9AE9-2616C24466D7}" type="presParOf" srcId="{E9F75DF6-A436-3B45-92E2-12128D774FD6}" destId="{D467A23D-C0D6-4E4C-864E-38570C087169}" srcOrd="1" destOrd="0" presId="urn:microsoft.com/office/officeart/2005/8/layout/lProcess3"/>
    <dgm:cxn modelId="{2E3F6893-8D3B-A247-B6C1-58C96997DF1C}" type="presParOf" srcId="{E9F75DF6-A436-3B45-92E2-12128D774FD6}" destId="{7AF618FD-D520-A545-9650-369651DA75E5}" srcOrd="2" destOrd="0" presId="urn:microsoft.com/office/officeart/2005/8/layout/lProcess3"/>
    <dgm:cxn modelId="{DC34723D-1E59-2A4E-92E5-BD11986CDC8F}" type="presParOf" srcId="{E9F75DF6-A436-3B45-92E2-12128D774FD6}" destId="{3F18C7C5-8BE5-184A-A4F4-1A1475B0B0AF}" srcOrd="3" destOrd="0" presId="urn:microsoft.com/office/officeart/2005/8/layout/lProcess3"/>
    <dgm:cxn modelId="{54828C6C-5FD3-6A47-A72E-F542F071BDCE}" type="presParOf" srcId="{E9F75DF6-A436-3B45-92E2-12128D774FD6}" destId="{5698C212-C86C-7846-94B6-8B4C0BB297A8}" srcOrd="4" destOrd="0" presId="urn:microsoft.com/office/officeart/2005/8/layout/lProcess3"/>
    <dgm:cxn modelId="{E86A86E2-BDD2-C942-9A9D-49353DCB2364}" type="presParOf" srcId="{26EDC59B-0CD1-3F4D-B498-8ED4EEDF94CC}" destId="{FE4A4303-F5B4-FF41-9216-25E95CD9AFF9}" srcOrd="1" destOrd="0" presId="urn:microsoft.com/office/officeart/2005/8/layout/lProcess3"/>
    <dgm:cxn modelId="{ACAE2150-0ACC-2145-9D19-9E0AF289D709}" type="presParOf" srcId="{26EDC59B-0CD1-3F4D-B498-8ED4EEDF94CC}" destId="{35D64488-C504-8448-B25C-FE6EB23E5751}" srcOrd="2" destOrd="0" presId="urn:microsoft.com/office/officeart/2005/8/layout/lProcess3"/>
    <dgm:cxn modelId="{FAD2D002-E902-0F46-A746-FA13600048DB}" type="presParOf" srcId="{35D64488-C504-8448-B25C-FE6EB23E5751}" destId="{0FD61831-C2EE-DB41-9D8F-C020C2D93381}" srcOrd="0" destOrd="0" presId="urn:microsoft.com/office/officeart/2005/8/layout/lProcess3"/>
    <dgm:cxn modelId="{1340C941-1D2C-0D4A-9DB1-C63B1CCEE95C}" type="presParOf" srcId="{35D64488-C504-8448-B25C-FE6EB23E5751}" destId="{AA622EF3-656C-B149-A43C-849F67162AED}" srcOrd="1" destOrd="0" presId="urn:microsoft.com/office/officeart/2005/8/layout/lProcess3"/>
    <dgm:cxn modelId="{689F197E-0179-464A-A064-20A19002CD5A}" type="presParOf" srcId="{35D64488-C504-8448-B25C-FE6EB23E5751}" destId="{A0084FE3-E973-914E-9575-0A4D5D7E3255}" srcOrd="2" destOrd="0" presId="urn:microsoft.com/office/officeart/2005/8/layout/lProcess3"/>
    <dgm:cxn modelId="{1FE9A123-17E9-5347-9F10-48D494493B88}" type="presParOf" srcId="{35D64488-C504-8448-B25C-FE6EB23E5751}" destId="{B21A3881-1BDF-4B43-8FED-ACB9D92C5F99}" srcOrd="3" destOrd="0" presId="urn:microsoft.com/office/officeart/2005/8/layout/lProcess3"/>
    <dgm:cxn modelId="{3770922D-2B4D-2244-ACE9-E8393E3B95EA}" type="presParOf" srcId="{35D64488-C504-8448-B25C-FE6EB23E5751}" destId="{CAC1DF22-CAD8-0B4F-B426-D89C27267CFC}" srcOrd="4" destOrd="0" presId="urn:microsoft.com/office/officeart/2005/8/layout/lProcess3"/>
    <dgm:cxn modelId="{849E1805-9D3D-0045-8AE0-B70A8F401C83}" type="presParOf" srcId="{26EDC59B-0CD1-3F4D-B498-8ED4EEDF94CC}" destId="{110DBEC1-0372-3A44-A398-5B2FDDEB2AC8}" srcOrd="3" destOrd="0" presId="urn:microsoft.com/office/officeart/2005/8/layout/lProcess3"/>
    <dgm:cxn modelId="{F404922C-ECCE-D34F-A3CC-5B756DBF0551}" type="presParOf" srcId="{26EDC59B-0CD1-3F4D-B498-8ED4EEDF94CC}" destId="{BF88E8EE-21A9-5240-BF4F-590E0A2A6568}" srcOrd="4" destOrd="0" presId="urn:microsoft.com/office/officeart/2005/8/layout/lProcess3"/>
    <dgm:cxn modelId="{3DED4FC6-A3CE-6C48-9115-A9194C811EF8}" type="presParOf" srcId="{BF88E8EE-21A9-5240-BF4F-590E0A2A6568}" destId="{D84D3339-843C-0641-9A1A-78D12777CD23}" srcOrd="0" destOrd="0" presId="urn:microsoft.com/office/officeart/2005/8/layout/lProcess3"/>
    <dgm:cxn modelId="{EC3828AB-8380-D849-A173-D641140CB84C}" type="presParOf" srcId="{BF88E8EE-21A9-5240-BF4F-590E0A2A6568}" destId="{F464E8CF-0486-BB47-B6DE-E32C706720A8}" srcOrd="1" destOrd="0" presId="urn:microsoft.com/office/officeart/2005/8/layout/lProcess3"/>
    <dgm:cxn modelId="{575334E4-7699-8A47-AB7C-E4B5319F3431}" type="presParOf" srcId="{BF88E8EE-21A9-5240-BF4F-590E0A2A6568}" destId="{58025318-B183-B143-9AF3-373518B94704}" srcOrd="2" destOrd="0" presId="urn:microsoft.com/office/officeart/2005/8/layout/lProcess3"/>
    <dgm:cxn modelId="{08607AF2-CA28-3147-BC85-8B9229392E3F}" type="presParOf" srcId="{BF88E8EE-21A9-5240-BF4F-590E0A2A6568}" destId="{0C2DD37C-513D-294A-B20D-5EB3E98EA71E}" srcOrd="3" destOrd="0" presId="urn:microsoft.com/office/officeart/2005/8/layout/lProcess3"/>
    <dgm:cxn modelId="{C82A6D6A-BE4F-BE45-9A99-1F22C4E71426}" type="presParOf" srcId="{BF88E8EE-21A9-5240-BF4F-590E0A2A6568}" destId="{CB66A4C5-6772-5442-B054-CD48ED617588}" srcOrd="4" destOrd="0" presId="urn:microsoft.com/office/officeart/2005/8/layout/lProcess3"/>
    <dgm:cxn modelId="{B51D7966-C25D-C644-BB34-25152EDB4AC6}" type="presParOf" srcId="{26EDC59B-0CD1-3F4D-B498-8ED4EEDF94CC}" destId="{95379CE9-EAAA-0645-AFB8-720EDB783CF0}" srcOrd="5" destOrd="0" presId="urn:microsoft.com/office/officeart/2005/8/layout/lProcess3"/>
    <dgm:cxn modelId="{F579E64D-D301-434D-BF33-2B19356488AB}" type="presParOf" srcId="{26EDC59B-0CD1-3F4D-B498-8ED4EEDF94CC}" destId="{18B621F5-33CF-3246-988E-5B9C63D7A8AB}" srcOrd="6" destOrd="0" presId="urn:microsoft.com/office/officeart/2005/8/layout/lProcess3"/>
    <dgm:cxn modelId="{F3BF394B-E237-5541-A3BC-4CC5DD48AA0B}" type="presParOf" srcId="{18B621F5-33CF-3246-988E-5B9C63D7A8AB}" destId="{41076547-23E5-8E4D-8994-52585885E05E}" srcOrd="0" destOrd="0" presId="urn:microsoft.com/office/officeart/2005/8/layout/lProcess3"/>
    <dgm:cxn modelId="{42BB98A0-80AE-4B45-BCF1-5E4E9766AF43}" type="presParOf" srcId="{18B621F5-33CF-3246-988E-5B9C63D7A8AB}" destId="{11C3D438-98EE-F549-8F78-739865E87C25}" srcOrd="1" destOrd="0" presId="urn:microsoft.com/office/officeart/2005/8/layout/lProcess3"/>
    <dgm:cxn modelId="{94B66C90-D191-7041-9F6B-35DC5BD283C8}" type="presParOf" srcId="{18B621F5-33CF-3246-988E-5B9C63D7A8AB}" destId="{DB0983FB-7AF6-134B-A4E2-352FCF0F0750}" srcOrd="2" destOrd="0" presId="urn:microsoft.com/office/officeart/2005/8/layout/lProcess3"/>
    <dgm:cxn modelId="{84C37202-636B-3941-8F86-3256C403721A}" type="presParOf" srcId="{18B621F5-33CF-3246-988E-5B9C63D7A8AB}" destId="{A0D5315E-326A-AE43-82AD-F4956D19ED99}" srcOrd="3" destOrd="0" presId="urn:microsoft.com/office/officeart/2005/8/layout/lProcess3"/>
    <dgm:cxn modelId="{41A31A52-0388-5748-8021-650C22DEC6E2}" type="presParOf" srcId="{18B621F5-33CF-3246-988E-5B9C63D7A8AB}" destId="{75B017E6-789C-2B41-9BB4-B4A24620B9B2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1B3804-5578-4A42-A8C2-3AC9A670CC8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1D23121-AFC9-4FD6-9957-A571D765E510}">
      <dgm:prSet/>
      <dgm:spPr/>
      <dgm:t>
        <a:bodyPr/>
        <a:lstStyle/>
        <a:p>
          <a:r>
            <a:rPr lang="en-US"/>
            <a:t>Alazon</a:t>
          </a:r>
        </a:p>
      </dgm:t>
    </dgm:pt>
    <dgm:pt modelId="{79EF2AB1-EBDB-4443-AD57-FB7BBE1EFC1F}" type="parTrans" cxnId="{FE536C99-9D65-42E1-8BA9-C26CB4DCEFBF}">
      <dgm:prSet/>
      <dgm:spPr/>
      <dgm:t>
        <a:bodyPr/>
        <a:lstStyle/>
        <a:p>
          <a:endParaRPr lang="en-US"/>
        </a:p>
      </dgm:t>
    </dgm:pt>
    <dgm:pt modelId="{E7AE3A5E-755F-4E70-B05D-2F57993C2E28}" type="sibTrans" cxnId="{FE536C99-9D65-42E1-8BA9-C26CB4DCEFBF}">
      <dgm:prSet/>
      <dgm:spPr/>
      <dgm:t>
        <a:bodyPr/>
        <a:lstStyle/>
        <a:p>
          <a:endParaRPr lang="en-US"/>
        </a:p>
      </dgm:t>
    </dgm:pt>
    <dgm:pt modelId="{DEC62F00-03F3-4DA2-A24D-90F2E182F1F0}">
      <dgm:prSet/>
      <dgm:spPr/>
      <dgm:t>
        <a:bodyPr/>
        <a:lstStyle/>
        <a:p>
          <a:r>
            <a:rPr lang="en-US"/>
            <a:t>braggart</a:t>
          </a:r>
        </a:p>
      </dgm:t>
    </dgm:pt>
    <dgm:pt modelId="{C06F025B-5EC0-48B2-A033-D75E09C0159E}" type="parTrans" cxnId="{589CECD5-FAA4-4839-989A-6C07028B7E30}">
      <dgm:prSet/>
      <dgm:spPr/>
      <dgm:t>
        <a:bodyPr/>
        <a:lstStyle/>
        <a:p>
          <a:endParaRPr lang="en-US"/>
        </a:p>
      </dgm:t>
    </dgm:pt>
    <dgm:pt modelId="{FD21878E-A5BE-422F-AB5A-0C1E066B18F2}" type="sibTrans" cxnId="{589CECD5-FAA4-4839-989A-6C07028B7E30}">
      <dgm:prSet/>
      <dgm:spPr/>
      <dgm:t>
        <a:bodyPr/>
        <a:lstStyle/>
        <a:p>
          <a:endParaRPr lang="en-US"/>
        </a:p>
      </dgm:t>
    </dgm:pt>
    <dgm:pt modelId="{47008BAD-9A51-4EE4-8A01-1B9115DFFE30}">
      <dgm:prSet/>
      <dgm:spPr/>
      <dgm:t>
        <a:bodyPr/>
        <a:lstStyle/>
        <a:p>
          <a:r>
            <a:rPr lang="en-US"/>
            <a:t>impostor</a:t>
          </a:r>
        </a:p>
      </dgm:t>
    </dgm:pt>
    <dgm:pt modelId="{EB10229C-691B-4739-9654-937D2E8C9A43}" type="parTrans" cxnId="{6FBEFD4D-8792-4CB9-9EB1-F6E619341796}">
      <dgm:prSet/>
      <dgm:spPr/>
      <dgm:t>
        <a:bodyPr/>
        <a:lstStyle/>
        <a:p>
          <a:endParaRPr lang="en-US"/>
        </a:p>
      </dgm:t>
    </dgm:pt>
    <dgm:pt modelId="{F7C3B444-184D-4842-8792-506F4E354768}" type="sibTrans" cxnId="{6FBEFD4D-8792-4CB9-9EB1-F6E619341796}">
      <dgm:prSet/>
      <dgm:spPr/>
      <dgm:t>
        <a:bodyPr/>
        <a:lstStyle/>
        <a:p>
          <a:endParaRPr lang="en-US"/>
        </a:p>
      </dgm:t>
    </dgm:pt>
    <dgm:pt modelId="{332BCB3D-6ED4-4045-AAFA-CF8255085A65}">
      <dgm:prSet/>
      <dgm:spPr/>
      <dgm:t>
        <a:bodyPr/>
        <a:lstStyle/>
        <a:p>
          <a:r>
            <a:rPr lang="en-US"/>
            <a:t>Eirōn</a:t>
          </a:r>
        </a:p>
      </dgm:t>
    </dgm:pt>
    <dgm:pt modelId="{7B8C1BA1-C376-49E8-9CED-45669EEC676F}" type="parTrans" cxnId="{A5055CE8-6A35-41C5-8A8A-4E471B97A777}">
      <dgm:prSet/>
      <dgm:spPr/>
      <dgm:t>
        <a:bodyPr/>
        <a:lstStyle/>
        <a:p>
          <a:endParaRPr lang="en-US"/>
        </a:p>
      </dgm:t>
    </dgm:pt>
    <dgm:pt modelId="{8EC9E05B-617A-42DB-9E5B-16F92DE26CB9}" type="sibTrans" cxnId="{A5055CE8-6A35-41C5-8A8A-4E471B97A777}">
      <dgm:prSet/>
      <dgm:spPr/>
      <dgm:t>
        <a:bodyPr/>
        <a:lstStyle/>
        <a:p>
          <a:endParaRPr lang="en-US"/>
        </a:p>
      </dgm:t>
    </dgm:pt>
    <dgm:pt modelId="{50E95DEF-DE20-4D3C-A237-1C5B95A18B18}">
      <dgm:prSet/>
      <dgm:spPr/>
      <dgm:t>
        <a:bodyPr/>
        <a:lstStyle/>
        <a:p>
          <a:r>
            <a:rPr lang="en-US"/>
            <a:t>understates things</a:t>
          </a:r>
        </a:p>
      </dgm:t>
    </dgm:pt>
    <dgm:pt modelId="{1D1A6760-1013-445A-A924-EE0DD1D975C8}" type="parTrans" cxnId="{2685034F-AF18-49C4-95DB-11302943474F}">
      <dgm:prSet/>
      <dgm:spPr/>
      <dgm:t>
        <a:bodyPr/>
        <a:lstStyle/>
        <a:p>
          <a:endParaRPr lang="en-US"/>
        </a:p>
      </dgm:t>
    </dgm:pt>
    <dgm:pt modelId="{523E7A4B-4837-40BA-95C6-07763498C408}" type="sibTrans" cxnId="{2685034F-AF18-49C4-95DB-11302943474F}">
      <dgm:prSet/>
      <dgm:spPr/>
      <dgm:t>
        <a:bodyPr/>
        <a:lstStyle/>
        <a:p>
          <a:endParaRPr lang="en-US"/>
        </a:p>
      </dgm:t>
    </dgm:pt>
    <dgm:pt modelId="{086E8DB8-5F4E-4AE3-A849-DF11D9E06959}">
      <dgm:prSet/>
      <dgm:spPr/>
      <dgm:t>
        <a:bodyPr/>
        <a:lstStyle/>
        <a:p>
          <a:r>
            <a:rPr lang="en-US"/>
            <a:t>not able to say  what he wants to say</a:t>
          </a:r>
        </a:p>
      </dgm:t>
    </dgm:pt>
    <dgm:pt modelId="{AEA1D738-DDC3-4E06-A9BB-86B8C42DBFB9}" type="parTrans" cxnId="{0C0CC1A1-2140-4486-B954-29BF447FC8C8}">
      <dgm:prSet/>
      <dgm:spPr/>
      <dgm:t>
        <a:bodyPr/>
        <a:lstStyle/>
        <a:p>
          <a:endParaRPr lang="en-US"/>
        </a:p>
      </dgm:t>
    </dgm:pt>
    <dgm:pt modelId="{8252EC10-8BBB-44BC-B4BC-0911D0AB930A}" type="sibTrans" cxnId="{0C0CC1A1-2140-4486-B954-29BF447FC8C8}">
      <dgm:prSet/>
      <dgm:spPr/>
      <dgm:t>
        <a:bodyPr/>
        <a:lstStyle/>
        <a:p>
          <a:endParaRPr lang="en-US"/>
        </a:p>
      </dgm:t>
    </dgm:pt>
    <dgm:pt modelId="{12A7C22F-4797-4D09-802D-FE75A60C5C55}">
      <dgm:prSet/>
      <dgm:spPr/>
      <dgm:t>
        <a:bodyPr/>
        <a:lstStyle/>
        <a:p>
          <a:r>
            <a:rPr lang="en-US"/>
            <a:t>usually brings down Alazon</a:t>
          </a:r>
        </a:p>
      </dgm:t>
    </dgm:pt>
    <dgm:pt modelId="{6DA2AE91-22EB-40A0-926C-185F58EFB8A9}" type="parTrans" cxnId="{3F79021B-6542-426F-9F93-B7BF1FD93CCA}">
      <dgm:prSet/>
      <dgm:spPr/>
      <dgm:t>
        <a:bodyPr/>
        <a:lstStyle/>
        <a:p>
          <a:endParaRPr lang="en-US"/>
        </a:p>
      </dgm:t>
    </dgm:pt>
    <dgm:pt modelId="{75765E65-BFC7-4228-BA9B-7A85E71A5342}" type="sibTrans" cxnId="{3F79021B-6542-426F-9F93-B7BF1FD93CCA}">
      <dgm:prSet/>
      <dgm:spPr/>
      <dgm:t>
        <a:bodyPr/>
        <a:lstStyle/>
        <a:p>
          <a:endParaRPr lang="en-US"/>
        </a:p>
      </dgm:t>
    </dgm:pt>
    <dgm:pt modelId="{7BF992E1-A998-46BB-9EC1-711997CF9812}">
      <dgm:prSet/>
      <dgm:spPr/>
      <dgm:t>
        <a:bodyPr/>
        <a:lstStyle/>
        <a:p>
          <a:r>
            <a:rPr lang="en-US"/>
            <a:t>Bomolokhos</a:t>
          </a:r>
        </a:p>
      </dgm:t>
    </dgm:pt>
    <dgm:pt modelId="{7D29C92A-F94A-4867-8E01-DC390FD2F8B7}" type="parTrans" cxnId="{F5D7CB60-D9C0-4F44-BC9E-7F169CD6F2AA}">
      <dgm:prSet/>
      <dgm:spPr/>
      <dgm:t>
        <a:bodyPr/>
        <a:lstStyle/>
        <a:p>
          <a:endParaRPr lang="en-US"/>
        </a:p>
      </dgm:t>
    </dgm:pt>
    <dgm:pt modelId="{B637AFDE-1E6F-4521-B9C5-A8D4EC1F001B}" type="sibTrans" cxnId="{F5D7CB60-D9C0-4F44-BC9E-7F169CD6F2AA}">
      <dgm:prSet/>
      <dgm:spPr/>
      <dgm:t>
        <a:bodyPr/>
        <a:lstStyle/>
        <a:p>
          <a:endParaRPr lang="en-US"/>
        </a:p>
      </dgm:t>
    </dgm:pt>
    <dgm:pt modelId="{650490B2-20D0-459C-84B4-75ACE35F30A0}">
      <dgm:prSet/>
      <dgm:spPr/>
      <dgm:t>
        <a:bodyPr/>
        <a:lstStyle/>
        <a:p>
          <a:r>
            <a:rPr lang="en-US"/>
            <a:t>the buffoon/clown</a:t>
          </a:r>
        </a:p>
      </dgm:t>
    </dgm:pt>
    <dgm:pt modelId="{CC61B6E2-5D38-459A-B212-150D5AF4F9F6}" type="parTrans" cxnId="{909BDC3F-F409-429E-9BD8-CA1319764821}">
      <dgm:prSet/>
      <dgm:spPr/>
      <dgm:t>
        <a:bodyPr/>
        <a:lstStyle/>
        <a:p>
          <a:endParaRPr lang="en-US"/>
        </a:p>
      </dgm:t>
    </dgm:pt>
    <dgm:pt modelId="{ED29C270-35E0-400C-B1EB-0EDE64C0C930}" type="sibTrans" cxnId="{909BDC3F-F409-429E-9BD8-CA1319764821}">
      <dgm:prSet/>
      <dgm:spPr/>
      <dgm:t>
        <a:bodyPr/>
        <a:lstStyle/>
        <a:p>
          <a:endParaRPr lang="en-US"/>
        </a:p>
      </dgm:t>
    </dgm:pt>
    <dgm:pt modelId="{BF13AAB5-E2BA-4122-8017-A93DAEEACE8A}">
      <dgm:prSet/>
      <dgm:spPr/>
      <dgm:t>
        <a:bodyPr/>
        <a:lstStyle/>
        <a:p>
          <a:r>
            <a:rPr lang="en-US"/>
            <a:t>witty and crude</a:t>
          </a:r>
        </a:p>
      </dgm:t>
    </dgm:pt>
    <dgm:pt modelId="{CF6F1A8F-757B-4A2E-99C9-98BCDEF3EA3F}" type="parTrans" cxnId="{5B6760FE-A427-4B47-B2E5-D03984AAEDB6}">
      <dgm:prSet/>
      <dgm:spPr/>
      <dgm:t>
        <a:bodyPr/>
        <a:lstStyle/>
        <a:p>
          <a:endParaRPr lang="en-US"/>
        </a:p>
      </dgm:t>
    </dgm:pt>
    <dgm:pt modelId="{64214227-A68C-4A13-B978-454A9F23DC78}" type="sibTrans" cxnId="{5B6760FE-A427-4B47-B2E5-D03984AAEDB6}">
      <dgm:prSet/>
      <dgm:spPr/>
      <dgm:t>
        <a:bodyPr/>
        <a:lstStyle/>
        <a:p>
          <a:endParaRPr lang="en-US"/>
        </a:p>
      </dgm:t>
    </dgm:pt>
    <dgm:pt modelId="{D4B2D1B3-5F31-4C96-A31D-7FCDBE42BB50}">
      <dgm:prSet/>
      <dgm:spPr/>
      <dgm:t>
        <a:bodyPr/>
        <a:lstStyle/>
        <a:p>
          <a:r>
            <a:rPr lang="en-US"/>
            <a:t>inappropriate behavior</a:t>
          </a:r>
        </a:p>
      </dgm:t>
    </dgm:pt>
    <dgm:pt modelId="{1DABCAD5-48D3-4F6A-8D30-6774F2458C9F}" type="parTrans" cxnId="{763FD29B-07DA-4489-B751-5E7289098D7C}">
      <dgm:prSet/>
      <dgm:spPr/>
      <dgm:t>
        <a:bodyPr/>
        <a:lstStyle/>
        <a:p>
          <a:endParaRPr lang="en-US"/>
        </a:p>
      </dgm:t>
    </dgm:pt>
    <dgm:pt modelId="{411F7805-BB1C-4E05-BA30-A34166A6A7E6}" type="sibTrans" cxnId="{763FD29B-07DA-4489-B751-5E7289098D7C}">
      <dgm:prSet/>
      <dgm:spPr/>
      <dgm:t>
        <a:bodyPr/>
        <a:lstStyle/>
        <a:p>
          <a:endParaRPr lang="en-US"/>
        </a:p>
      </dgm:t>
    </dgm:pt>
    <dgm:pt modelId="{53246C1F-594F-3B47-B76D-B9B2A7AD354D}" type="pres">
      <dgm:prSet presAssocID="{101B3804-5578-4A42-A8C2-3AC9A670CC87}" presName="linear" presStyleCnt="0">
        <dgm:presLayoutVars>
          <dgm:animLvl val="lvl"/>
          <dgm:resizeHandles val="exact"/>
        </dgm:presLayoutVars>
      </dgm:prSet>
      <dgm:spPr/>
    </dgm:pt>
    <dgm:pt modelId="{F29D8A58-7729-BD48-A26D-0108BB3483C7}" type="pres">
      <dgm:prSet presAssocID="{D1D23121-AFC9-4FD6-9957-A571D765E51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2F05CAE-0327-2440-BD2B-D0B1482546B2}" type="pres">
      <dgm:prSet presAssocID="{D1D23121-AFC9-4FD6-9957-A571D765E510}" presName="childText" presStyleLbl="revTx" presStyleIdx="0" presStyleCnt="3">
        <dgm:presLayoutVars>
          <dgm:bulletEnabled val="1"/>
        </dgm:presLayoutVars>
      </dgm:prSet>
      <dgm:spPr/>
    </dgm:pt>
    <dgm:pt modelId="{382D988D-3B3E-4247-B9DD-DD5862C3A5AE}" type="pres">
      <dgm:prSet presAssocID="{332BCB3D-6ED4-4045-AAFA-CF8255085A6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602FCF8-682E-9543-B886-7690BFAF8648}" type="pres">
      <dgm:prSet presAssocID="{332BCB3D-6ED4-4045-AAFA-CF8255085A65}" presName="childText" presStyleLbl="revTx" presStyleIdx="1" presStyleCnt="3">
        <dgm:presLayoutVars>
          <dgm:bulletEnabled val="1"/>
        </dgm:presLayoutVars>
      </dgm:prSet>
      <dgm:spPr/>
    </dgm:pt>
    <dgm:pt modelId="{B94B8AE7-8314-BD47-88BA-179FB8EBE6DE}" type="pres">
      <dgm:prSet presAssocID="{7BF992E1-A998-46BB-9EC1-711997CF981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2C93837-A622-A34F-8206-132DFE5AB8CA}" type="pres">
      <dgm:prSet presAssocID="{7BF992E1-A998-46BB-9EC1-711997CF9812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3D7E009-57AE-E340-AFA5-09291574E156}" type="presOf" srcId="{D1D23121-AFC9-4FD6-9957-A571D765E510}" destId="{F29D8A58-7729-BD48-A26D-0108BB3483C7}" srcOrd="0" destOrd="0" presId="urn:microsoft.com/office/officeart/2005/8/layout/vList2"/>
    <dgm:cxn modelId="{57E4AB0A-3BB5-1741-AD8A-23162DAE30C8}" type="presOf" srcId="{D4B2D1B3-5F31-4C96-A31D-7FCDBE42BB50}" destId="{52C93837-A622-A34F-8206-132DFE5AB8CA}" srcOrd="0" destOrd="2" presId="urn:microsoft.com/office/officeart/2005/8/layout/vList2"/>
    <dgm:cxn modelId="{3F79021B-6542-426F-9F93-B7BF1FD93CCA}" srcId="{332BCB3D-6ED4-4045-AAFA-CF8255085A65}" destId="{12A7C22F-4797-4D09-802D-FE75A60C5C55}" srcOrd="2" destOrd="0" parTransId="{6DA2AE91-22EB-40A0-926C-185F58EFB8A9}" sibTransId="{75765E65-BFC7-4228-BA9B-7A85E71A5342}"/>
    <dgm:cxn modelId="{909BDC3F-F409-429E-9BD8-CA1319764821}" srcId="{7BF992E1-A998-46BB-9EC1-711997CF9812}" destId="{650490B2-20D0-459C-84B4-75ACE35F30A0}" srcOrd="0" destOrd="0" parTransId="{CC61B6E2-5D38-459A-B212-150D5AF4F9F6}" sibTransId="{ED29C270-35E0-400C-B1EB-0EDE64C0C930}"/>
    <dgm:cxn modelId="{6FBEFD4D-8792-4CB9-9EB1-F6E619341796}" srcId="{D1D23121-AFC9-4FD6-9957-A571D765E510}" destId="{47008BAD-9A51-4EE4-8A01-1B9115DFFE30}" srcOrd="1" destOrd="0" parTransId="{EB10229C-691B-4739-9654-937D2E8C9A43}" sibTransId="{F7C3B444-184D-4842-8792-506F4E354768}"/>
    <dgm:cxn modelId="{2685034F-AF18-49C4-95DB-11302943474F}" srcId="{332BCB3D-6ED4-4045-AAFA-CF8255085A65}" destId="{50E95DEF-DE20-4D3C-A237-1C5B95A18B18}" srcOrd="0" destOrd="0" parTransId="{1D1A6760-1013-445A-A924-EE0DD1D975C8}" sibTransId="{523E7A4B-4837-40BA-95C6-07763498C408}"/>
    <dgm:cxn modelId="{F5D7CB60-D9C0-4F44-BC9E-7F169CD6F2AA}" srcId="{101B3804-5578-4A42-A8C2-3AC9A670CC87}" destId="{7BF992E1-A998-46BB-9EC1-711997CF9812}" srcOrd="2" destOrd="0" parTransId="{7D29C92A-F94A-4867-8E01-DC390FD2F8B7}" sibTransId="{B637AFDE-1E6F-4521-B9C5-A8D4EC1F001B}"/>
    <dgm:cxn modelId="{01257870-D569-C541-9023-49999DD5A414}" type="presOf" srcId="{332BCB3D-6ED4-4045-AAFA-CF8255085A65}" destId="{382D988D-3B3E-4247-B9DD-DD5862C3A5AE}" srcOrd="0" destOrd="0" presId="urn:microsoft.com/office/officeart/2005/8/layout/vList2"/>
    <dgm:cxn modelId="{3AB58673-AE87-354C-9BC8-1BD113D6E6F6}" type="presOf" srcId="{50E95DEF-DE20-4D3C-A237-1C5B95A18B18}" destId="{F602FCF8-682E-9543-B886-7690BFAF8648}" srcOrd="0" destOrd="0" presId="urn:microsoft.com/office/officeart/2005/8/layout/vList2"/>
    <dgm:cxn modelId="{9372E774-7948-0C48-9679-559449F0FC4F}" type="presOf" srcId="{650490B2-20D0-459C-84B4-75ACE35F30A0}" destId="{52C93837-A622-A34F-8206-132DFE5AB8CA}" srcOrd="0" destOrd="0" presId="urn:microsoft.com/office/officeart/2005/8/layout/vList2"/>
    <dgm:cxn modelId="{0C6B027A-DE6D-2148-9032-01739EAA5A39}" type="presOf" srcId="{12A7C22F-4797-4D09-802D-FE75A60C5C55}" destId="{F602FCF8-682E-9543-B886-7690BFAF8648}" srcOrd="0" destOrd="2" presId="urn:microsoft.com/office/officeart/2005/8/layout/vList2"/>
    <dgm:cxn modelId="{BD8CA594-4A04-DE48-9FD8-405A393A5B39}" type="presOf" srcId="{BF13AAB5-E2BA-4122-8017-A93DAEEACE8A}" destId="{52C93837-A622-A34F-8206-132DFE5AB8CA}" srcOrd="0" destOrd="1" presId="urn:microsoft.com/office/officeart/2005/8/layout/vList2"/>
    <dgm:cxn modelId="{FE536C99-9D65-42E1-8BA9-C26CB4DCEFBF}" srcId="{101B3804-5578-4A42-A8C2-3AC9A670CC87}" destId="{D1D23121-AFC9-4FD6-9957-A571D765E510}" srcOrd="0" destOrd="0" parTransId="{79EF2AB1-EBDB-4443-AD57-FB7BBE1EFC1F}" sibTransId="{E7AE3A5E-755F-4E70-B05D-2F57993C2E28}"/>
    <dgm:cxn modelId="{763FD29B-07DA-4489-B751-5E7289098D7C}" srcId="{7BF992E1-A998-46BB-9EC1-711997CF9812}" destId="{D4B2D1B3-5F31-4C96-A31D-7FCDBE42BB50}" srcOrd="2" destOrd="0" parTransId="{1DABCAD5-48D3-4F6A-8D30-6774F2458C9F}" sibTransId="{411F7805-BB1C-4E05-BA30-A34166A6A7E6}"/>
    <dgm:cxn modelId="{0C0CC1A1-2140-4486-B954-29BF447FC8C8}" srcId="{332BCB3D-6ED4-4045-AAFA-CF8255085A65}" destId="{086E8DB8-5F4E-4AE3-A849-DF11D9E06959}" srcOrd="1" destOrd="0" parTransId="{AEA1D738-DDC3-4E06-A9BB-86B8C42DBFB9}" sibTransId="{8252EC10-8BBB-44BC-B4BC-0911D0AB930A}"/>
    <dgm:cxn modelId="{895C5EA7-474F-3648-9383-6EC484578442}" type="presOf" srcId="{7BF992E1-A998-46BB-9EC1-711997CF9812}" destId="{B94B8AE7-8314-BD47-88BA-179FB8EBE6DE}" srcOrd="0" destOrd="0" presId="urn:microsoft.com/office/officeart/2005/8/layout/vList2"/>
    <dgm:cxn modelId="{4F72B1A9-A010-DF4F-9150-624B45346768}" type="presOf" srcId="{47008BAD-9A51-4EE4-8A01-1B9115DFFE30}" destId="{52F05CAE-0327-2440-BD2B-D0B1482546B2}" srcOrd="0" destOrd="1" presId="urn:microsoft.com/office/officeart/2005/8/layout/vList2"/>
    <dgm:cxn modelId="{E7E415CF-6055-E04B-8263-2939F31B5EBA}" type="presOf" srcId="{101B3804-5578-4A42-A8C2-3AC9A670CC87}" destId="{53246C1F-594F-3B47-B76D-B9B2A7AD354D}" srcOrd="0" destOrd="0" presId="urn:microsoft.com/office/officeart/2005/8/layout/vList2"/>
    <dgm:cxn modelId="{589CECD5-FAA4-4839-989A-6C07028B7E30}" srcId="{D1D23121-AFC9-4FD6-9957-A571D765E510}" destId="{DEC62F00-03F3-4DA2-A24D-90F2E182F1F0}" srcOrd="0" destOrd="0" parTransId="{C06F025B-5EC0-48B2-A033-D75E09C0159E}" sibTransId="{FD21878E-A5BE-422F-AB5A-0C1E066B18F2}"/>
    <dgm:cxn modelId="{DBBAD5E1-5A2F-9F4B-A444-460BC4B5191D}" type="presOf" srcId="{DEC62F00-03F3-4DA2-A24D-90F2E182F1F0}" destId="{52F05CAE-0327-2440-BD2B-D0B1482546B2}" srcOrd="0" destOrd="0" presId="urn:microsoft.com/office/officeart/2005/8/layout/vList2"/>
    <dgm:cxn modelId="{B5E2EAE4-904C-864E-971F-0D90D697B001}" type="presOf" srcId="{086E8DB8-5F4E-4AE3-A849-DF11D9E06959}" destId="{F602FCF8-682E-9543-B886-7690BFAF8648}" srcOrd="0" destOrd="1" presId="urn:microsoft.com/office/officeart/2005/8/layout/vList2"/>
    <dgm:cxn modelId="{A5055CE8-6A35-41C5-8A8A-4E471B97A777}" srcId="{101B3804-5578-4A42-A8C2-3AC9A670CC87}" destId="{332BCB3D-6ED4-4045-AAFA-CF8255085A65}" srcOrd="1" destOrd="0" parTransId="{7B8C1BA1-C376-49E8-9CED-45669EEC676F}" sibTransId="{8EC9E05B-617A-42DB-9E5B-16F92DE26CB9}"/>
    <dgm:cxn modelId="{5B6760FE-A427-4B47-B2E5-D03984AAEDB6}" srcId="{7BF992E1-A998-46BB-9EC1-711997CF9812}" destId="{BF13AAB5-E2BA-4122-8017-A93DAEEACE8A}" srcOrd="1" destOrd="0" parTransId="{CF6F1A8F-757B-4A2E-99C9-98BCDEF3EA3F}" sibTransId="{64214227-A68C-4A13-B978-454A9F23DC78}"/>
    <dgm:cxn modelId="{E9051B99-DEC7-7143-8F22-F568E28EE261}" type="presParOf" srcId="{53246C1F-594F-3B47-B76D-B9B2A7AD354D}" destId="{F29D8A58-7729-BD48-A26D-0108BB3483C7}" srcOrd="0" destOrd="0" presId="urn:microsoft.com/office/officeart/2005/8/layout/vList2"/>
    <dgm:cxn modelId="{179F4667-2944-1D40-83E7-CADC2ADCE1AB}" type="presParOf" srcId="{53246C1F-594F-3B47-B76D-B9B2A7AD354D}" destId="{52F05CAE-0327-2440-BD2B-D0B1482546B2}" srcOrd="1" destOrd="0" presId="urn:microsoft.com/office/officeart/2005/8/layout/vList2"/>
    <dgm:cxn modelId="{8A51DFCD-5DFF-2641-BD50-94EAA64E6C98}" type="presParOf" srcId="{53246C1F-594F-3B47-B76D-B9B2A7AD354D}" destId="{382D988D-3B3E-4247-B9DD-DD5862C3A5AE}" srcOrd="2" destOrd="0" presId="urn:microsoft.com/office/officeart/2005/8/layout/vList2"/>
    <dgm:cxn modelId="{4B2283DC-A334-A043-B3F5-06F42A61B5D4}" type="presParOf" srcId="{53246C1F-594F-3B47-B76D-B9B2A7AD354D}" destId="{F602FCF8-682E-9543-B886-7690BFAF8648}" srcOrd="3" destOrd="0" presId="urn:microsoft.com/office/officeart/2005/8/layout/vList2"/>
    <dgm:cxn modelId="{E7BC68B9-6DBC-3544-BBEA-9683D0215ED7}" type="presParOf" srcId="{53246C1F-594F-3B47-B76D-B9B2A7AD354D}" destId="{B94B8AE7-8314-BD47-88BA-179FB8EBE6DE}" srcOrd="4" destOrd="0" presId="urn:microsoft.com/office/officeart/2005/8/layout/vList2"/>
    <dgm:cxn modelId="{E76981D8-C43E-3944-B9D2-6CBD75084A53}" type="presParOf" srcId="{53246C1F-594F-3B47-B76D-B9B2A7AD354D}" destId="{52C93837-A622-A34F-8206-132DFE5AB8C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DD8062-BD2D-4B3D-889F-0A64E986EB1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1CA1FA2-7FF6-4CCC-86E3-53FBDAD492EE}">
      <dgm:prSet/>
      <dgm:spPr/>
      <dgm:t>
        <a:bodyPr/>
        <a:lstStyle/>
        <a:p>
          <a:r>
            <a:rPr lang="en-US"/>
            <a:t>Tragic and comic are blended</a:t>
          </a:r>
        </a:p>
      </dgm:t>
    </dgm:pt>
    <dgm:pt modelId="{33120007-36B8-4F23-9CEB-CE40C972CFA4}" type="parTrans" cxnId="{970B1576-538B-4F02-9547-E766A7045A0E}">
      <dgm:prSet/>
      <dgm:spPr/>
      <dgm:t>
        <a:bodyPr/>
        <a:lstStyle/>
        <a:p>
          <a:endParaRPr lang="en-US"/>
        </a:p>
      </dgm:t>
    </dgm:pt>
    <dgm:pt modelId="{62B07A8A-466F-4B85-A4A4-6C8C7BF0CCFA}" type="sibTrans" cxnId="{970B1576-538B-4F02-9547-E766A7045A0E}">
      <dgm:prSet/>
      <dgm:spPr/>
      <dgm:t>
        <a:bodyPr/>
        <a:lstStyle/>
        <a:p>
          <a:endParaRPr lang="en-US"/>
        </a:p>
      </dgm:t>
    </dgm:pt>
    <dgm:pt modelId="{3B76971F-E3FC-48B2-8C29-8CF0E2D73507}">
      <dgm:prSet/>
      <dgm:spPr/>
      <dgm:t>
        <a:bodyPr/>
        <a:lstStyle/>
        <a:p>
          <a:r>
            <a:rPr lang="en-US"/>
            <a:t>The comedy does not provide a contrast, but raises our awareness of the tragic circumstances.</a:t>
          </a:r>
        </a:p>
      </dgm:t>
    </dgm:pt>
    <dgm:pt modelId="{6D4A372E-2D7C-4C4A-A99E-5930FB65FDFF}" type="parTrans" cxnId="{6FFF63F9-0CCC-4090-BC32-F89E32472E1B}">
      <dgm:prSet/>
      <dgm:spPr/>
      <dgm:t>
        <a:bodyPr/>
        <a:lstStyle/>
        <a:p>
          <a:endParaRPr lang="en-US"/>
        </a:p>
      </dgm:t>
    </dgm:pt>
    <dgm:pt modelId="{5EA282DF-71AD-4A17-9BF4-CF33A4FBAB4C}" type="sibTrans" cxnId="{6FFF63F9-0CCC-4090-BC32-F89E32472E1B}">
      <dgm:prSet/>
      <dgm:spPr/>
      <dgm:t>
        <a:bodyPr/>
        <a:lstStyle/>
        <a:p>
          <a:endParaRPr lang="en-US"/>
        </a:p>
      </dgm:t>
    </dgm:pt>
    <dgm:pt modelId="{A4D2CC02-3FB2-485C-AFFD-CE1F3E14C950}" type="pres">
      <dgm:prSet presAssocID="{42DD8062-BD2D-4B3D-889F-0A64E986EB10}" presName="root" presStyleCnt="0">
        <dgm:presLayoutVars>
          <dgm:dir/>
          <dgm:resizeHandles val="exact"/>
        </dgm:presLayoutVars>
      </dgm:prSet>
      <dgm:spPr/>
    </dgm:pt>
    <dgm:pt modelId="{8B9DBE5B-02F6-4BD4-99CE-22E1D0F9E2A4}" type="pres">
      <dgm:prSet presAssocID="{11CA1FA2-7FF6-4CCC-86E3-53FBDAD492EE}" presName="compNode" presStyleCnt="0"/>
      <dgm:spPr/>
    </dgm:pt>
    <dgm:pt modelId="{3E83356F-0821-461A-BA3A-8C18B33E993E}" type="pres">
      <dgm:prSet presAssocID="{11CA1FA2-7FF6-4CCC-86E3-53FBDAD492E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94D803C9-7A05-4A4C-89DF-CCDDD6B8D449}" type="pres">
      <dgm:prSet presAssocID="{11CA1FA2-7FF6-4CCC-86E3-53FBDAD492EE}" presName="spaceRect" presStyleCnt="0"/>
      <dgm:spPr/>
    </dgm:pt>
    <dgm:pt modelId="{5586B750-69AE-4E1D-8584-A9AF5D57878D}" type="pres">
      <dgm:prSet presAssocID="{11CA1FA2-7FF6-4CCC-86E3-53FBDAD492EE}" presName="textRect" presStyleLbl="revTx" presStyleIdx="0" presStyleCnt="2">
        <dgm:presLayoutVars>
          <dgm:chMax val="1"/>
          <dgm:chPref val="1"/>
        </dgm:presLayoutVars>
      </dgm:prSet>
      <dgm:spPr/>
    </dgm:pt>
    <dgm:pt modelId="{E6FCF993-106F-4B7D-8B4B-1F27F822FEB2}" type="pres">
      <dgm:prSet presAssocID="{62B07A8A-466F-4B85-A4A4-6C8C7BF0CCFA}" presName="sibTrans" presStyleCnt="0"/>
      <dgm:spPr/>
    </dgm:pt>
    <dgm:pt modelId="{6F6C9455-DD84-4C96-9D0B-AADED5671D5B}" type="pres">
      <dgm:prSet presAssocID="{3B76971F-E3FC-48B2-8C29-8CF0E2D73507}" presName="compNode" presStyleCnt="0"/>
      <dgm:spPr/>
    </dgm:pt>
    <dgm:pt modelId="{E1A7CABA-03F1-4714-BCF0-4224F16AE6E3}" type="pres">
      <dgm:prSet presAssocID="{3B76971F-E3FC-48B2-8C29-8CF0E2D7350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oker Hat"/>
        </a:ext>
      </dgm:extLst>
    </dgm:pt>
    <dgm:pt modelId="{27760C4D-7DC7-481B-8D12-EB6E68CF41BE}" type="pres">
      <dgm:prSet presAssocID="{3B76971F-E3FC-48B2-8C29-8CF0E2D73507}" presName="spaceRect" presStyleCnt="0"/>
      <dgm:spPr/>
    </dgm:pt>
    <dgm:pt modelId="{4CEC4A4E-738D-4DEC-BD68-AF592FE539B5}" type="pres">
      <dgm:prSet presAssocID="{3B76971F-E3FC-48B2-8C29-8CF0E2D7350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FE22553-4A8B-40E6-B115-CF7B31B6E9FB}" type="presOf" srcId="{42DD8062-BD2D-4B3D-889F-0A64E986EB10}" destId="{A4D2CC02-3FB2-485C-AFFD-CE1F3E14C950}" srcOrd="0" destOrd="0" presId="urn:microsoft.com/office/officeart/2018/2/layout/IconLabelList"/>
    <dgm:cxn modelId="{4F17065A-F540-4607-B233-B9B9605349BD}" type="presOf" srcId="{3B76971F-E3FC-48B2-8C29-8CF0E2D73507}" destId="{4CEC4A4E-738D-4DEC-BD68-AF592FE539B5}" srcOrd="0" destOrd="0" presId="urn:microsoft.com/office/officeart/2018/2/layout/IconLabelList"/>
    <dgm:cxn modelId="{12694F72-7CB7-4621-B162-5A0A5E4EF704}" type="presOf" srcId="{11CA1FA2-7FF6-4CCC-86E3-53FBDAD492EE}" destId="{5586B750-69AE-4E1D-8584-A9AF5D57878D}" srcOrd="0" destOrd="0" presId="urn:microsoft.com/office/officeart/2018/2/layout/IconLabelList"/>
    <dgm:cxn modelId="{970B1576-538B-4F02-9547-E766A7045A0E}" srcId="{42DD8062-BD2D-4B3D-889F-0A64E986EB10}" destId="{11CA1FA2-7FF6-4CCC-86E3-53FBDAD492EE}" srcOrd="0" destOrd="0" parTransId="{33120007-36B8-4F23-9CEB-CE40C972CFA4}" sibTransId="{62B07A8A-466F-4B85-A4A4-6C8C7BF0CCFA}"/>
    <dgm:cxn modelId="{6FFF63F9-0CCC-4090-BC32-F89E32472E1B}" srcId="{42DD8062-BD2D-4B3D-889F-0A64E986EB10}" destId="{3B76971F-E3FC-48B2-8C29-8CF0E2D73507}" srcOrd="1" destOrd="0" parTransId="{6D4A372E-2D7C-4C4A-A99E-5930FB65FDFF}" sibTransId="{5EA282DF-71AD-4A17-9BF4-CF33A4FBAB4C}"/>
    <dgm:cxn modelId="{8AD761EA-4404-462F-878B-275CEBA91B5A}" type="presParOf" srcId="{A4D2CC02-3FB2-485C-AFFD-CE1F3E14C950}" destId="{8B9DBE5B-02F6-4BD4-99CE-22E1D0F9E2A4}" srcOrd="0" destOrd="0" presId="urn:microsoft.com/office/officeart/2018/2/layout/IconLabelList"/>
    <dgm:cxn modelId="{7E030E21-9396-4AED-A0F2-ABB2A8191850}" type="presParOf" srcId="{8B9DBE5B-02F6-4BD4-99CE-22E1D0F9E2A4}" destId="{3E83356F-0821-461A-BA3A-8C18B33E993E}" srcOrd="0" destOrd="0" presId="urn:microsoft.com/office/officeart/2018/2/layout/IconLabelList"/>
    <dgm:cxn modelId="{AF19C1D4-FF62-4A21-9824-2EDCA8B58BB6}" type="presParOf" srcId="{8B9DBE5B-02F6-4BD4-99CE-22E1D0F9E2A4}" destId="{94D803C9-7A05-4A4C-89DF-CCDDD6B8D449}" srcOrd="1" destOrd="0" presId="urn:microsoft.com/office/officeart/2018/2/layout/IconLabelList"/>
    <dgm:cxn modelId="{10B6895C-246D-4B5C-966E-607129CF60D1}" type="presParOf" srcId="{8B9DBE5B-02F6-4BD4-99CE-22E1D0F9E2A4}" destId="{5586B750-69AE-4E1D-8584-A9AF5D57878D}" srcOrd="2" destOrd="0" presId="urn:microsoft.com/office/officeart/2018/2/layout/IconLabelList"/>
    <dgm:cxn modelId="{69EDC1E2-886B-46DA-8EB9-AF82F440C1EC}" type="presParOf" srcId="{A4D2CC02-3FB2-485C-AFFD-CE1F3E14C950}" destId="{E6FCF993-106F-4B7D-8B4B-1F27F822FEB2}" srcOrd="1" destOrd="0" presId="urn:microsoft.com/office/officeart/2018/2/layout/IconLabelList"/>
    <dgm:cxn modelId="{583D00CE-ACD7-44D0-8195-BCB774AB4607}" type="presParOf" srcId="{A4D2CC02-3FB2-485C-AFFD-CE1F3E14C950}" destId="{6F6C9455-DD84-4C96-9D0B-AADED5671D5B}" srcOrd="2" destOrd="0" presId="urn:microsoft.com/office/officeart/2018/2/layout/IconLabelList"/>
    <dgm:cxn modelId="{D409CB08-17FB-43F7-AFB8-32A57D687193}" type="presParOf" srcId="{6F6C9455-DD84-4C96-9D0B-AADED5671D5B}" destId="{E1A7CABA-03F1-4714-BCF0-4224F16AE6E3}" srcOrd="0" destOrd="0" presId="urn:microsoft.com/office/officeart/2018/2/layout/IconLabelList"/>
    <dgm:cxn modelId="{A4D2FAE0-C2CF-4FF6-BB58-539812DA8746}" type="presParOf" srcId="{6F6C9455-DD84-4C96-9D0B-AADED5671D5B}" destId="{27760C4D-7DC7-481B-8D12-EB6E68CF41BE}" srcOrd="1" destOrd="0" presId="urn:microsoft.com/office/officeart/2018/2/layout/IconLabelList"/>
    <dgm:cxn modelId="{074388E5-157B-4625-804F-08A7025A1199}" type="presParOf" srcId="{6F6C9455-DD84-4C96-9D0B-AADED5671D5B}" destId="{4CEC4A4E-738D-4DEC-BD68-AF592FE539B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CD73D-151C-2C45-95CE-6B4A76A8B8B6}">
      <dsp:nvSpPr>
        <dsp:cNvPr id="0" name=""/>
        <dsp:cNvSpPr/>
      </dsp:nvSpPr>
      <dsp:spPr>
        <a:xfrm>
          <a:off x="1820" y="1706760"/>
          <a:ext cx="1775393" cy="54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Mystery Plays</a:t>
          </a:r>
        </a:p>
      </dsp:txBody>
      <dsp:txXfrm>
        <a:off x="1820" y="1706760"/>
        <a:ext cx="1775393" cy="547200"/>
      </dsp:txXfrm>
    </dsp:sp>
    <dsp:sp modelId="{CD75D5CA-C5D3-9E4E-9C8B-000D67A03BC2}">
      <dsp:nvSpPr>
        <dsp:cNvPr id="0" name=""/>
        <dsp:cNvSpPr/>
      </dsp:nvSpPr>
      <dsp:spPr>
        <a:xfrm>
          <a:off x="1820" y="2253960"/>
          <a:ext cx="1775393" cy="13364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Harrowing of Hell  (8</a:t>
          </a:r>
          <a:r>
            <a:rPr lang="en-US" sz="1900" kern="1200" baseline="30000"/>
            <a:t>th</a:t>
          </a:r>
          <a:r>
            <a:rPr lang="en-US" sz="1900" kern="1200"/>
            <a:t> century)</a:t>
          </a:r>
        </a:p>
      </dsp:txBody>
      <dsp:txXfrm>
        <a:off x="1820" y="2253960"/>
        <a:ext cx="1775393" cy="1336471"/>
      </dsp:txXfrm>
    </dsp:sp>
    <dsp:sp modelId="{E17831ED-80FE-F64E-8B9E-D193F95BECE5}">
      <dsp:nvSpPr>
        <dsp:cNvPr id="0" name=""/>
        <dsp:cNvSpPr/>
      </dsp:nvSpPr>
      <dsp:spPr>
        <a:xfrm>
          <a:off x="2025770" y="1706760"/>
          <a:ext cx="1775393" cy="547200"/>
        </a:xfrm>
        <a:prstGeom prst="rect">
          <a:avLst/>
        </a:prstGeom>
        <a:solidFill>
          <a:schemeClr val="accent2">
            <a:hueOff val="1042102"/>
            <a:satOff val="3177"/>
            <a:lumOff val="-2255"/>
            <a:alphaOff val="0"/>
          </a:schemeClr>
        </a:solidFill>
        <a:ln w="12700" cap="flat" cmpd="sng" algn="ctr">
          <a:solidFill>
            <a:schemeClr val="accent2">
              <a:hueOff val="1042102"/>
              <a:satOff val="3177"/>
              <a:lumOff val="-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Miracle Plays</a:t>
          </a:r>
        </a:p>
      </dsp:txBody>
      <dsp:txXfrm>
        <a:off x="2025770" y="1706760"/>
        <a:ext cx="1775393" cy="547200"/>
      </dsp:txXfrm>
    </dsp:sp>
    <dsp:sp modelId="{53DCFE4C-8058-7143-9701-D0AA596BEB01}">
      <dsp:nvSpPr>
        <dsp:cNvPr id="0" name=""/>
        <dsp:cNvSpPr/>
      </dsp:nvSpPr>
      <dsp:spPr>
        <a:xfrm>
          <a:off x="2025770" y="2253960"/>
          <a:ext cx="1775393" cy="1336471"/>
        </a:xfrm>
        <a:prstGeom prst="rect">
          <a:avLst/>
        </a:prstGeom>
        <a:solidFill>
          <a:schemeClr val="accent2">
            <a:tint val="40000"/>
            <a:alpha val="90000"/>
            <a:hueOff val="786779"/>
            <a:satOff val="719"/>
            <a:lumOff val="-25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86779"/>
              <a:satOff val="719"/>
              <a:lumOff val="-2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The Play of St. Catherine, 1110</a:t>
          </a:r>
        </a:p>
      </dsp:txBody>
      <dsp:txXfrm>
        <a:off x="2025770" y="2253960"/>
        <a:ext cx="1775393" cy="1336471"/>
      </dsp:txXfrm>
    </dsp:sp>
    <dsp:sp modelId="{48A8F69C-0BC9-9B41-8812-C16EBC6DBC53}">
      <dsp:nvSpPr>
        <dsp:cNvPr id="0" name=""/>
        <dsp:cNvSpPr/>
      </dsp:nvSpPr>
      <dsp:spPr>
        <a:xfrm>
          <a:off x="4049719" y="1706760"/>
          <a:ext cx="1775393" cy="547200"/>
        </a:xfrm>
        <a:prstGeom prst="rect">
          <a:avLst/>
        </a:prstGeom>
        <a:solidFill>
          <a:schemeClr val="accent2">
            <a:hueOff val="2084203"/>
            <a:satOff val="6355"/>
            <a:lumOff val="-4511"/>
            <a:alphaOff val="0"/>
          </a:schemeClr>
        </a:solidFill>
        <a:ln w="12700" cap="flat" cmpd="sng" algn="ctr">
          <a:solidFill>
            <a:schemeClr val="accent2">
              <a:hueOff val="2084203"/>
              <a:satOff val="6355"/>
              <a:lumOff val="-45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Morality Plays</a:t>
          </a:r>
        </a:p>
      </dsp:txBody>
      <dsp:txXfrm>
        <a:off x="4049719" y="1706760"/>
        <a:ext cx="1775393" cy="547200"/>
      </dsp:txXfrm>
    </dsp:sp>
    <dsp:sp modelId="{446B8D12-7A6D-0C46-903B-5C178DF89753}">
      <dsp:nvSpPr>
        <dsp:cNvPr id="0" name=""/>
        <dsp:cNvSpPr/>
      </dsp:nvSpPr>
      <dsp:spPr>
        <a:xfrm>
          <a:off x="4049719" y="2253960"/>
          <a:ext cx="1775393" cy="1336471"/>
        </a:xfrm>
        <a:prstGeom prst="rect">
          <a:avLst/>
        </a:prstGeom>
        <a:solidFill>
          <a:schemeClr val="accent2">
            <a:tint val="40000"/>
            <a:alpha val="90000"/>
            <a:hueOff val="1573557"/>
            <a:satOff val="1439"/>
            <a:lumOff val="-50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573557"/>
              <a:satOff val="1439"/>
              <a:lumOff val="-5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Everyman, 1510</a:t>
          </a:r>
        </a:p>
      </dsp:txBody>
      <dsp:txXfrm>
        <a:off x="4049719" y="2253960"/>
        <a:ext cx="1775393" cy="13364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CDE18-6F23-0C45-B934-0BAA84A79333}">
      <dsp:nvSpPr>
        <dsp:cNvPr id="0" name=""/>
        <dsp:cNvSpPr/>
      </dsp:nvSpPr>
      <dsp:spPr>
        <a:xfrm>
          <a:off x="1447" y="875624"/>
          <a:ext cx="2236292" cy="89451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Blood</a:t>
          </a:r>
          <a:endParaRPr lang="en-TR" sz="2900" kern="1200" dirty="0"/>
        </a:p>
      </dsp:txBody>
      <dsp:txXfrm>
        <a:off x="448706" y="875624"/>
        <a:ext cx="1341775" cy="894517"/>
      </dsp:txXfrm>
    </dsp:sp>
    <dsp:sp modelId="{7AF618FD-D520-A545-9650-369651DA75E5}">
      <dsp:nvSpPr>
        <dsp:cNvPr id="0" name=""/>
        <dsp:cNvSpPr/>
      </dsp:nvSpPr>
      <dsp:spPr>
        <a:xfrm>
          <a:off x="1947021" y="951658"/>
          <a:ext cx="1856122" cy="74244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Sanguine character</a:t>
          </a:r>
        </a:p>
      </dsp:txBody>
      <dsp:txXfrm>
        <a:off x="2318246" y="951658"/>
        <a:ext cx="1113673" cy="742449"/>
      </dsp:txXfrm>
    </dsp:sp>
    <dsp:sp modelId="{5698C212-C86C-7846-94B6-8B4C0BB297A8}">
      <dsp:nvSpPr>
        <dsp:cNvPr id="0" name=""/>
        <dsp:cNvSpPr/>
      </dsp:nvSpPr>
      <dsp:spPr>
        <a:xfrm>
          <a:off x="3543287" y="951658"/>
          <a:ext cx="1856122" cy="74244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Jovial, Optimistic, Hopeful</a:t>
          </a:r>
        </a:p>
      </dsp:txBody>
      <dsp:txXfrm>
        <a:off x="3914512" y="951658"/>
        <a:ext cx="1113673" cy="742449"/>
      </dsp:txXfrm>
    </dsp:sp>
    <dsp:sp modelId="{0FD61831-C2EE-DB41-9D8F-C020C2D93381}">
      <dsp:nvSpPr>
        <dsp:cNvPr id="0" name=""/>
        <dsp:cNvSpPr/>
      </dsp:nvSpPr>
      <dsp:spPr>
        <a:xfrm>
          <a:off x="1447" y="1895374"/>
          <a:ext cx="2236292" cy="89451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R" sz="2900" kern="1200" dirty="0"/>
            <a:t>Phlegm</a:t>
          </a:r>
        </a:p>
      </dsp:txBody>
      <dsp:txXfrm>
        <a:off x="448706" y="1895374"/>
        <a:ext cx="1341775" cy="894517"/>
      </dsp:txXfrm>
    </dsp:sp>
    <dsp:sp modelId="{A0084FE3-E973-914E-9575-0A4D5D7E3255}">
      <dsp:nvSpPr>
        <dsp:cNvPr id="0" name=""/>
        <dsp:cNvSpPr/>
      </dsp:nvSpPr>
      <dsp:spPr>
        <a:xfrm>
          <a:off x="1947021" y="1971408"/>
          <a:ext cx="1856122" cy="74244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Phlegmatic character</a:t>
          </a:r>
        </a:p>
      </dsp:txBody>
      <dsp:txXfrm>
        <a:off x="2318246" y="1971408"/>
        <a:ext cx="1113673" cy="742449"/>
      </dsp:txXfrm>
    </dsp:sp>
    <dsp:sp modelId="{CAC1DF22-CAD8-0B4F-B426-D89C27267CFC}">
      <dsp:nvSpPr>
        <dsp:cNvPr id="0" name=""/>
        <dsp:cNvSpPr/>
      </dsp:nvSpPr>
      <dsp:spPr>
        <a:xfrm>
          <a:off x="3543287" y="1971408"/>
          <a:ext cx="1856122" cy="74244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Cool, Calm</a:t>
          </a:r>
        </a:p>
      </dsp:txBody>
      <dsp:txXfrm>
        <a:off x="3914512" y="1971408"/>
        <a:ext cx="1113673" cy="742449"/>
      </dsp:txXfrm>
    </dsp:sp>
    <dsp:sp modelId="{D84D3339-843C-0641-9A1A-78D12777CD23}">
      <dsp:nvSpPr>
        <dsp:cNvPr id="0" name=""/>
        <dsp:cNvSpPr/>
      </dsp:nvSpPr>
      <dsp:spPr>
        <a:xfrm>
          <a:off x="1447" y="2915123"/>
          <a:ext cx="2236292" cy="89451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R" sz="2900" kern="1200" dirty="0"/>
            <a:t>Yellow Bile </a:t>
          </a:r>
        </a:p>
      </dsp:txBody>
      <dsp:txXfrm>
        <a:off x="448706" y="2915123"/>
        <a:ext cx="1341775" cy="894517"/>
      </dsp:txXfrm>
    </dsp:sp>
    <dsp:sp modelId="{58025318-B183-B143-9AF3-373518B94704}">
      <dsp:nvSpPr>
        <dsp:cNvPr id="0" name=""/>
        <dsp:cNvSpPr/>
      </dsp:nvSpPr>
      <dsp:spPr>
        <a:xfrm>
          <a:off x="1947021" y="2991157"/>
          <a:ext cx="1856122" cy="74244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Choleric character</a:t>
          </a:r>
        </a:p>
      </dsp:txBody>
      <dsp:txXfrm>
        <a:off x="2318246" y="2991157"/>
        <a:ext cx="1113673" cy="742449"/>
      </dsp:txXfrm>
    </dsp:sp>
    <dsp:sp modelId="{CB66A4C5-6772-5442-B054-CD48ED617588}">
      <dsp:nvSpPr>
        <dsp:cNvPr id="0" name=""/>
        <dsp:cNvSpPr/>
      </dsp:nvSpPr>
      <dsp:spPr>
        <a:xfrm>
          <a:off x="3543287" y="2991157"/>
          <a:ext cx="1856122" cy="74244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Bad-tempered, Angry</a:t>
          </a:r>
        </a:p>
      </dsp:txBody>
      <dsp:txXfrm>
        <a:off x="3914512" y="2991157"/>
        <a:ext cx="1113673" cy="742449"/>
      </dsp:txXfrm>
    </dsp:sp>
    <dsp:sp modelId="{41076547-23E5-8E4D-8994-52585885E05E}">
      <dsp:nvSpPr>
        <dsp:cNvPr id="0" name=""/>
        <dsp:cNvSpPr/>
      </dsp:nvSpPr>
      <dsp:spPr>
        <a:xfrm>
          <a:off x="1447" y="3934873"/>
          <a:ext cx="2236292" cy="89451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R" sz="2900" kern="1200" dirty="0"/>
            <a:t>Black Bile</a:t>
          </a:r>
        </a:p>
      </dsp:txBody>
      <dsp:txXfrm>
        <a:off x="448706" y="3934873"/>
        <a:ext cx="1341775" cy="894517"/>
      </dsp:txXfrm>
    </dsp:sp>
    <dsp:sp modelId="{DB0983FB-7AF6-134B-A4E2-352FCF0F0750}">
      <dsp:nvSpPr>
        <dsp:cNvPr id="0" name=""/>
        <dsp:cNvSpPr/>
      </dsp:nvSpPr>
      <dsp:spPr>
        <a:xfrm>
          <a:off x="1947021" y="4010907"/>
          <a:ext cx="1856122" cy="74244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Melancholic Character</a:t>
          </a:r>
        </a:p>
      </dsp:txBody>
      <dsp:txXfrm>
        <a:off x="2318246" y="4010907"/>
        <a:ext cx="1113673" cy="742449"/>
      </dsp:txXfrm>
    </dsp:sp>
    <dsp:sp modelId="{75B017E6-789C-2B41-9BB4-B4A24620B9B2}">
      <dsp:nvSpPr>
        <dsp:cNvPr id="0" name=""/>
        <dsp:cNvSpPr/>
      </dsp:nvSpPr>
      <dsp:spPr>
        <a:xfrm>
          <a:off x="3543287" y="4010907"/>
          <a:ext cx="1856122" cy="74244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Melancholic</a:t>
          </a:r>
        </a:p>
      </dsp:txBody>
      <dsp:txXfrm>
        <a:off x="3914512" y="4010907"/>
        <a:ext cx="1113673" cy="7424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D8A58-7729-BD48-A26D-0108BB3483C7}">
      <dsp:nvSpPr>
        <dsp:cNvPr id="0" name=""/>
        <dsp:cNvSpPr/>
      </dsp:nvSpPr>
      <dsp:spPr>
        <a:xfrm>
          <a:off x="0" y="6949"/>
          <a:ext cx="5826934" cy="6955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Alazon</a:t>
          </a:r>
        </a:p>
      </dsp:txBody>
      <dsp:txXfrm>
        <a:off x="33955" y="40904"/>
        <a:ext cx="5759024" cy="627655"/>
      </dsp:txXfrm>
    </dsp:sp>
    <dsp:sp modelId="{52F05CAE-0327-2440-BD2B-D0B1482546B2}">
      <dsp:nvSpPr>
        <dsp:cNvPr id="0" name=""/>
        <dsp:cNvSpPr/>
      </dsp:nvSpPr>
      <dsp:spPr>
        <a:xfrm>
          <a:off x="0" y="702514"/>
          <a:ext cx="5826934" cy="795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005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braggart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impostor</a:t>
          </a:r>
        </a:p>
      </dsp:txBody>
      <dsp:txXfrm>
        <a:off x="0" y="702514"/>
        <a:ext cx="5826934" cy="795397"/>
      </dsp:txXfrm>
    </dsp:sp>
    <dsp:sp modelId="{382D988D-3B3E-4247-B9DD-DD5862C3A5AE}">
      <dsp:nvSpPr>
        <dsp:cNvPr id="0" name=""/>
        <dsp:cNvSpPr/>
      </dsp:nvSpPr>
      <dsp:spPr>
        <a:xfrm>
          <a:off x="0" y="1497912"/>
          <a:ext cx="5826934" cy="695565"/>
        </a:xfrm>
        <a:prstGeom prst="roundRect">
          <a:avLst/>
        </a:prstGeom>
        <a:solidFill>
          <a:schemeClr val="accent2">
            <a:hueOff val="1042102"/>
            <a:satOff val="3177"/>
            <a:lumOff val="-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Eirōn</a:t>
          </a:r>
        </a:p>
      </dsp:txBody>
      <dsp:txXfrm>
        <a:off x="33955" y="1531867"/>
        <a:ext cx="5759024" cy="627655"/>
      </dsp:txXfrm>
    </dsp:sp>
    <dsp:sp modelId="{F602FCF8-682E-9543-B886-7690BFAF8648}">
      <dsp:nvSpPr>
        <dsp:cNvPr id="0" name=""/>
        <dsp:cNvSpPr/>
      </dsp:nvSpPr>
      <dsp:spPr>
        <a:xfrm>
          <a:off x="0" y="2193477"/>
          <a:ext cx="5826934" cy="1200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005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understates things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not able to say  what he wants to say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usually brings down Alazon</a:t>
          </a:r>
        </a:p>
      </dsp:txBody>
      <dsp:txXfrm>
        <a:off x="0" y="2193477"/>
        <a:ext cx="5826934" cy="1200599"/>
      </dsp:txXfrm>
    </dsp:sp>
    <dsp:sp modelId="{B94B8AE7-8314-BD47-88BA-179FB8EBE6DE}">
      <dsp:nvSpPr>
        <dsp:cNvPr id="0" name=""/>
        <dsp:cNvSpPr/>
      </dsp:nvSpPr>
      <dsp:spPr>
        <a:xfrm>
          <a:off x="0" y="3394077"/>
          <a:ext cx="5826934" cy="695565"/>
        </a:xfrm>
        <a:prstGeom prst="roundRect">
          <a:avLst/>
        </a:prstGeom>
        <a:solidFill>
          <a:schemeClr val="accent2">
            <a:hueOff val="2084203"/>
            <a:satOff val="6355"/>
            <a:lumOff val="-45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Bomolokhos</a:t>
          </a:r>
        </a:p>
      </dsp:txBody>
      <dsp:txXfrm>
        <a:off x="33955" y="3428032"/>
        <a:ext cx="5759024" cy="627655"/>
      </dsp:txXfrm>
    </dsp:sp>
    <dsp:sp modelId="{52C93837-A622-A34F-8206-132DFE5AB8CA}">
      <dsp:nvSpPr>
        <dsp:cNvPr id="0" name=""/>
        <dsp:cNvSpPr/>
      </dsp:nvSpPr>
      <dsp:spPr>
        <a:xfrm>
          <a:off x="0" y="4089642"/>
          <a:ext cx="5826934" cy="1200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005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the buffoon/clown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witty and crude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inappropriate behavior</a:t>
          </a:r>
        </a:p>
      </dsp:txBody>
      <dsp:txXfrm>
        <a:off x="0" y="4089642"/>
        <a:ext cx="5826934" cy="12005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3356F-0821-461A-BA3A-8C18B33E993E}">
      <dsp:nvSpPr>
        <dsp:cNvPr id="0" name=""/>
        <dsp:cNvSpPr/>
      </dsp:nvSpPr>
      <dsp:spPr>
        <a:xfrm>
          <a:off x="2643581" y="51209"/>
          <a:ext cx="1447875" cy="1447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6B750-69AE-4E1D-8584-A9AF5D57878D}">
      <dsp:nvSpPr>
        <dsp:cNvPr id="0" name=""/>
        <dsp:cNvSpPr/>
      </dsp:nvSpPr>
      <dsp:spPr>
        <a:xfrm>
          <a:off x="1758768" y="1881802"/>
          <a:ext cx="321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Tragic and comic are blended</a:t>
          </a:r>
        </a:p>
      </dsp:txBody>
      <dsp:txXfrm>
        <a:off x="1758768" y="1881802"/>
        <a:ext cx="3217500" cy="720000"/>
      </dsp:txXfrm>
    </dsp:sp>
    <dsp:sp modelId="{E1A7CABA-03F1-4714-BCF0-4224F16AE6E3}">
      <dsp:nvSpPr>
        <dsp:cNvPr id="0" name=""/>
        <dsp:cNvSpPr/>
      </dsp:nvSpPr>
      <dsp:spPr>
        <a:xfrm>
          <a:off x="6424143" y="51209"/>
          <a:ext cx="1447875" cy="1447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C4A4E-738D-4DEC-BD68-AF592FE539B5}">
      <dsp:nvSpPr>
        <dsp:cNvPr id="0" name=""/>
        <dsp:cNvSpPr/>
      </dsp:nvSpPr>
      <dsp:spPr>
        <a:xfrm>
          <a:off x="5539331" y="1881802"/>
          <a:ext cx="321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comedy does not provide a contrast, but raises our awareness of the tragic circumstances.</a:t>
          </a:r>
        </a:p>
      </dsp:txBody>
      <dsp:txXfrm>
        <a:off x="5539331" y="1881802"/>
        <a:ext cx="3217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942C2-A976-8440-AB6E-3798D176C825}" type="datetimeFigureOut">
              <a:rPr lang="en-US" smtClean="0"/>
              <a:t>4/30/21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3CEFE-8C58-DC4C-89E3-A9892A660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0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Bernard Shaw’s Arms and the Man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3CEFE-8C58-DC4C-89E3-A9892A6602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5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>
            <a:normAutofit/>
          </a:bodyPr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9549D6DC-E1CB-4874-BF52-C3407230D20E}" type="datetime1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00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1D81-C4B9-4A87-89A7-22E29E6C9200}" type="datetime1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31520"/>
            <a:ext cx="2628900" cy="53780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31520"/>
            <a:ext cx="7734300" cy="53780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718-69F7-427E-95A3-C1246AF46913}" type="datetime1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7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3E51-B7F7-4C24-B8E3-5471755DC0E0}" type="datetime1">
              <a:rPr lang="en-US" smtClean="0"/>
              <a:t>4/30/21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4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A59F-D956-4598-A3C1-AE72A5387751}" type="datetime1">
              <a:rPr lang="en-US" smtClean="0"/>
              <a:t>4/30/21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99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BD69-7BD3-4731-8064-242619E92CBE}" type="datetime1">
              <a:rPr lang="en-US" smtClean="0"/>
              <a:t>4/30/21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49131"/>
            <a:ext cx="5157787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10625"/>
            <a:ext cx="5157787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49131"/>
            <a:ext cx="5183188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10625"/>
            <a:ext cx="5183188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7D9-239F-488B-9358-023C46BC7084}" type="datetime1">
              <a:rPr lang="en-US" smtClean="0"/>
              <a:t>4/30/21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4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1C24-7140-4FDE-92F3-654C6E2D3C1C}" type="datetime1">
              <a:rPr lang="en-US" smtClean="0"/>
              <a:t>4/30/21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4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ACF-ECB9-4B5F-A429-08B8AC75E8EF}" type="datetime1">
              <a:rPr lang="en-US" smtClean="0"/>
              <a:t>4/30/21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5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6326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31521"/>
            <a:ext cx="6172200" cy="512953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429B-EE2A-486A-BDB9-0C848B4FAFDD}" type="datetime1">
              <a:rPr lang="en-US" smtClean="0"/>
              <a:t>4/30/21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0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1564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7257"/>
            <a:ext cx="6172200" cy="51737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FE4A-CB8D-40AB-BFFC-AAF37EA071CB}" type="datetime1">
              <a:rPr lang="en-US" smtClean="0"/>
              <a:t>4/30/21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9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</a:extLst>
            </p:cNvPr>
            <p:cNvCxnSpPr>
              <a:cxnSpLocks/>
            </p:cNvCxnSpPr>
            <p:nvPr/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</a:extLst>
            </p:cNvPr>
            <p:cNvCxnSpPr>
              <a:cxnSpLocks/>
            </p:cNvCxnSpPr>
            <p:nvPr/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</a:extLst>
            </p:cNvPr>
            <p:cNvSpPr/>
            <p:nvPr/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</a:extLst>
            </p:cNvPr>
            <p:cNvSpPr/>
            <p:nvPr/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0517C94-3B1E-4991-BED3-41F8B0158A00}" type="datetime1">
              <a:rPr lang="en-US" smtClean="0"/>
              <a:t>4/30/21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84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61" r:id="rId6"/>
    <p:sldLayoutId id="2147483756" r:id="rId7"/>
    <p:sldLayoutId id="2147483757" r:id="rId8"/>
    <p:sldLayoutId id="2147483758" r:id="rId9"/>
    <p:sldLayoutId id="2147483760" r:id="rId10"/>
    <p:sldLayoutId id="214748375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38827F1-3359-44F6-9009-43AE2B17F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"/>
            <a:ext cx="12192001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AFAD67-5350-4773-886F-D6DD7E66D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734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esthetic liquid watercolor and ink">
            <a:extLst>
              <a:ext uri="{FF2B5EF4-FFF2-40B4-BE49-F238E27FC236}">
                <a16:creationId xmlns:a16="http://schemas.microsoft.com/office/drawing/2014/main" id="{4D15A51F-C965-43DB-BD09-354EB7E330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541" r="-1" b="5972"/>
          <a:stretch/>
        </p:blipFill>
        <p:spPr>
          <a:xfrm>
            <a:off x="20" y="10"/>
            <a:ext cx="12188932" cy="6857990"/>
          </a:xfrm>
          <a:prstGeom prst="rect">
            <a:avLst/>
          </a:prstGeom>
          <a:ln w="12700">
            <a:noFill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54AC0FE-C43D-49AC-9730-284354DEC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8366" y="87"/>
            <a:ext cx="10933011" cy="6864297"/>
            <a:chOff x="628366" y="87"/>
            <a:chExt cx="10933011" cy="686429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46F6FE9-8F24-4E96-8FA6-DABE61A20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1282750" y="3429044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C5E755-8FD9-4EBF-978B-015F9339F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6688336" y="3429043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C7F63B7-3E85-42EC-8447-F6699247EC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28366" y="3413532"/>
              <a:ext cx="2585819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Graphic 11">
              <a:extLst>
                <a:ext uri="{FF2B5EF4-FFF2-40B4-BE49-F238E27FC236}">
                  <a16:creationId xmlns:a16="http://schemas.microsoft.com/office/drawing/2014/main" id="{AFDFA9EA-AAC0-416F-A0E9-ACD410E9D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2063" y="702002"/>
              <a:ext cx="5759819" cy="6155995"/>
            </a:xfrm>
            <a:custGeom>
              <a:avLst/>
              <a:gdLst>
                <a:gd name="connsiteX0" fmla="*/ 0 w 4320540"/>
                <a:gd name="connsiteY0" fmla="*/ 4617720 h 4617719"/>
                <a:gd name="connsiteX1" fmla="*/ 0 w 4320540"/>
                <a:gd name="connsiteY1" fmla="*/ 4268439 h 4617719"/>
                <a:gd name="connsiteX2" fmla="*/ 0 w 4320540"/>
                <a:gd name="connsiteY2" fmla="*/ 2052352 h 4617719"/>
                <a:gd name="connsiteX3" fmla="*/ 2160270 w 4320540"/>
                <a:gd name="connsiteY3" fmla="*/ 0 h 4617719"/>
                <a:gd name="connsiteX4" fmla="*/ 2160270 w 4320540"/>
                <a:gd name="connsiteY4" fmla="*/ 0 h 4617719"/>
                <a:gd name="connsiteX5" fmla="*/ 4320540 w 4320540"/>
                <a:gd name="connsiteY5" fmla="*/ 2052352 h 4617719"/>
                <a:gd name="connsiteX6" fmla="*/ 4320540 w 4320540"/>
                <a:gd name="connsiteY6" fmla="*/ 2782443 h 4617719"/>
                <a:gd name="connsiteX7" fmla="*/ 4320540 w 4320540"/>
                <a:gd name="connsiteY7" fmla="*/ 4617720 h 461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20540" h="4617719">
                  <a:moveTo>
                    <a:pt x="0" y="4617720"/>
                  </a:moveTo>
                  <a:lnTo>
                    <a:pt x="0" y="4268439"/>
                  </a:lnTo>
                  <a:lnTo>
                    <a:pt x="0" y="2052352"/>
                  </a:lnTo>
                  <a:cubicBezTo>
                    <a:pt x="0" y="918877"/>
                    <a:pt x="967169" y="0"/>
                    <a:pt x="2160270" y="0"/>
                  </a:cubicBezTo>
                  <a:lnTo>
                    <a:pt x="2160270" y="0"/>
                  </a:lnTo>
                  <a:cubicBezTo>
                    <a:pt x="3353372" y="0"/>
                    <a:pt x="4320540" y="918877"/>
                    <a:pt x="4320540" y="2052352"/>
                  </a:cubicBezTo>
                  <a:lnTo>
                    <a:pt x="4320540" y="2782443"/>
                  </a:lnTo>
                  <a:lnTo>
                    <a:pt x="4320540" y="4617720"/>
                  </a:ln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4EF7E7E-9948-4D78-BE70-F624A62D8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74010" y="3413529"/>
              <a:ext cx="2587367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975AAAB-9AEC-496F-94E4-CE5330CB4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2421" y="3431507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B5BF383-42C5-4FE4-894A-17B84AF22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6164" y="3435428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2267A6-B313-F840-B51C-F25378320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1863" y="3429000"/>
            <a:ext cx="5248275" cy="2387600"/>
          </a:xfrm>
        </p:spPr>
        <p:txBody>
          <a:bodyPr anchor="t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COMEDY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7FADEB-6CD7-474D-A7E4-DE98BD121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1863" y="1932808"/>
            <a:ext cx="5248275" cy="132167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AKE 114/ING 118/DING118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Dr. Gamze Kati </a:t>
            </a:r>
            <a:r>
              <a:rPr lang="en-US" dirty="0" err="1">
                <a:solidFill>
                  <a:srgbClr val="FFFFFF"/>
                </a:solidFill>
              </a:rPr>
              <a:t>Gumus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107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1">
            <a:extLst>
              <a:ext uri="{FF2B5EF4-FFF2-40B4-BE49-F238E27FC236}">
                <a16:creationId xmlns:a16="http://schemas.microsoft.com/office/drawing/2014/main" id="{B62E0F97-3B68-4A9A-81FD-184E8051D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1A9C0995-256A-4F90-97D6-FB8958A5D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A8C89E-91A4-694D-AB65-0C404F3D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81265"/>
            <a:ext cx="4114800" cy="5695398"/>
          </a:xfrm>
        </p:spPr>
        <p:txBody>
          <a:bodyPr anchor="ctr">
            <a:normAutofit/>
          </a:bodyPr>
          <a:lstStyle/>
          <a:p>
            <a:r>
              <a:rPr lang="en-US" sz="5200"/>
              <a:t>Religious Drama </a:t>
            </a:r>
          </a:p>
        </p:txBody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id="{9346307A-DFE3-4A97-B2EE-5D57DF413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6275" y="577406"/>
            <a:ext cx="6391931" cy="569539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C277446-D71D-4C19-A013-95073D31A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66455" y="-6437"/>
            <a:ext cx="6405880" cy="6864437"/>
            <a:chOff x="5166455" y="-6437"/>
            <a:chExt cx="6405880" cy="686443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C05CF5C-D74E-48AF-AAE5-61AEFB2C7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66455" y="567246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9">
              <a:extLst>
                <a:ext uri="{FF2B5EF4-FFF2-40B4-BE49-F238E27FC236}">
                  <a16:creationId xmlns:a16="http://schemas.microsoft.com/office/drawing/2014/main" id="{15A6A4E3-DB84-4A86-933F-10273F0AE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6262643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057BAF9-1A72-414E-8B1A-C58B353F1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8FCD6AB-4E6B-4F74-94C0-C14654F99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4ADDE8-CD5A-4037-906F-2996E53C7A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849735"/>
              </p:ext>
            </p:extLst>
          </p:nvPr>
        </p:nvGraphicFramePr>
        <p:xfrm>
          <a:off x="5461176" y="788282"/>
          <a:ext cx="5826934" cy="529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3991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94C6EB-0BD0-4926-909B-CE0EFF459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7" y="-1"/>
            <a:ext cx="12195239" cy="6857996"/>
            <a:chOff x="1667" y="-1"/>
            <a:chExt cx="12195239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8D9AC5-1A8B-4F43-99E1-1D51CFFCF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49B524-B22D-40A1-81F7-459441A7E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906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CCE87E-3564-469A-9A46-F794A0F94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C96A98-5EF6-4542-9FA4-86B1D2651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3BF088B1-D6D6-4925-9B48-5098FF09D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6FA7DFD7-863A-4016-A231-DCB28B20D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C35578-49CD-7A47-A39F-EF98EF221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7727"/>
            <a:ext cx="8648158" cy="1495887"/>
          </a:xfrm>
        </p:spPr>
        <p:txBody>
          <a:bodyPr>
            <a:normAutofit/>
          </a:bodyPr>
          <a:lstStyle/>
          <a:p>
            <a:r>
              <a:rPr lang="en-US" dirty="0"/>
              <a:t>English Renaissance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D54E0-D7D9-8943-B5A8-D4D6075FB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196"/>
            <a:ext cx="8648158" cy="3430575"/>
          </a:xfrm>
        </p:spPr>
        <p:txBody>
          <a:bodyPr>
            <a:normAutofit/>
          </a:bodyPr>
          <a:lstStyle/>
          <a:p>
            <a:r>
              <a:rPr lang="en-US" dirty="0"/>
              <a:t>English Renaissance</a:t>
            </a:r>
          </a:p>
          <a:p>
            <a:pPr lvl="1"/>
            <a:r>
              <a:rPr lang="en-US" dirty="0" err="1"/>
              <a:t>Gorboduc</a:t>
            </a:r>
            <a:r>
              <a:rPr lang="en-US" dirty="0"/>
              <a:t> (</a:t>
            </a:r>
            <a:r>
              <a:rPr lang="en-US" dirty="0" err="1"/>
              <a:t>Ferrex</a:t>
            </a:r>
            <a:r>
              <a:rPr lang="en-US" dirty="0"/>
              <a:t> and </a:t>
            </a:r>
            <a:r>
              <a:rPr lang="en-US" dirty="0" err="1"/>
              <a:t>Porrex</a:t>
            </a:r>
            <a:r>
              <a:rPr lang="en-US" dirty="0"/>
              <a:t>) by Thomas Norton and Thomas Sackville, 1561</a:t>
            </a:r>
          </a:p>
          <a:p>
            <a:pPr lvl="1"/>
            <a:r>
              <a:rPr lang="en-US" dirty="0"/>
              <a:t>Ralph Roister </a:t>
            </a:r>
            <a:r>
              <a:rPr lang="en-US" dirty="0" err="1"/>
              <a:t>Doister</a:t>
            </a:r>
            <a:r>
              <a:rPr lang="en-US" dirty="0"/>
              <a:t> by Nicholas Udall, 1550s or 60s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71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5D20674-CF0C-4687-81B6-A613F871A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Spotlight on a dark foggy stage">
            <a:extLst>
              <a:ext uri="{FF2B5EF4-FFF2-40B4-BE49-F238E27FC236}">
                <a16:creationId xmlns:a16="http://schemas.microsoft.com/office/drawing/2014/main" id="{A1D2D58E-A82B-4E6A-84DB-10772944D2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C819BFF-25C5-425C-8CD1-789F7A30D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" y="1840754"/>
            <a:ext cx="12188952" cy="501724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8958E-B1FC-134F-8CE2-BBBBFD8EC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88205"/>
            <a:ext cx="8731683" cy="11604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TYPES OF COMEDY</a:t>
            </a:r>
          </a:p>
        </p:txBody>
      </p:sp>
    </p:spTree>
    <p:extLst>
      <p:ext uri="{BB962C8B-B14F-4D97-AF65-F5344CB8AC3E}">
        <p14:creationId xmlns:p14="http://schemas.microsoft.com/office/powerpoint/2010/main" val="503494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AE6FDE22-1F54-452D-A9BA-1BE9FDB53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"/>
            <a:ext cx="12192001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E24727BA-2777-4823-88E1-1B4B61968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2AB0E0E5-A956-4B80-A317-E670B96C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734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floor&#10;&#10;Description automatically generated">
            <a:extLst>
              <a:ext uri="{FF2B5EF4-FFF2-40B4-BE49-F238E27FC236}">
                <a16:creationId xmlns:a16="http://schemas.microsoft.com/office/drawing/2014/main" id="{7CD6A903-1FB5-AD45-B112-1AA1FA4849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r="3330" b="1"/>
          <a:stretch/>
        </p:blipFill>
        <p:spPr>
          <a:xfrm>
            <a:off x="20" y="-1"/>
            <a:ext cx="12191980" cy="6873463"/>
          </a:xfrm>
          <a:prstGeom prst="rect">
            <a:avLst/>
          </a:prstGeom>
          <a:ln w="12700">
            <a:noFill/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42A1F82-CCEE-4C0C-A877-4479E6E69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8366" y="87"/>
            <a:ext cx="10933011" cy="6864710"/>
            <a:chOff x="628366" y="87"/>
            <a:chExt cx="10933011" cy="686471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AF6120F-8C25-48EE-B58B-0B1A35301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1282750" y="3429044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F55B033-D8E3-4A82-AB0E-173CAD44C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6688336" y="3429043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21F3F31-AC49-40C2-9F6E-441F41C57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28366" y="3413532"/>
              <a:ext cx="2585819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Graphic 11">
              <a:extLst>
                <a:ext uri="{FF2B5EF4-FFF2-40B4-BE49-F238E27FC236}">
                  <a16:creationId xmlns:a16="http://schemas.microsoft.com/office/drawing/2014/main" id="{C820DA10-4D21-41E0-9E4D-DA1126254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2063" y="702002"/>
              <a:ext cx="5759819" cy="6155995"/>
            </a:xfrm>
            <a:custGeom>
              <a:avLst/>
              <a:gdLst>
                <a:gd name="connsiteX0" fmla="*/ 0 w 4320540"/>
                <a:gd name="connsiteY0" fmla="*/ 4617720 h 4617719"/>
                <a:gd name="connsiteX1" fmla="*/ 0 w 4320540"/>
                <a:gd name="connsiteY1" fmla="*/ 4268439 h 4617719"/>
                <a:gd name="connsiteX2" fmla="*/ 0 w 4320540"/>
                <a:gd name="connsiteY2" fmla="*/ 2052352 h 4617719"/>
                <a:gd name="connsiteX3" fmla="*/ 2160270 w 4320540"/>
                <a:gd name="connsiteY3" fmla="*/ 0 h 4617719"/>
                <a:gd name="connsiteX4" fmla="*/ 2160270 w 4320540"/>
                <a:gd name="connsiteY4" fmla="*/ 0 h 4617719"/>
                <a:gd name="connsiteX5" fmla="*/ 4320540 w 4320540"/>
                <a:gd name="connsiteY5" fmla="*/ 2052352 h 4617719"/>
                <a:gd name="connsiteX6" fmla="*/ 4320540 w 4320540"/>
                <a:gd name="connsiteY6" fmla="*/ 2782443 h 4617719"/>
                <a:gd name="connsiteX7" fmla="*/ 4320540 w 4320540"/>
                <a:gd name="connsiteY7" fmla="*/ 4617720 h 461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20540" h="4617719">
                  <a:moveTo>
                    <a:pt x="0" y="4617720"/>
                  </a:moveTo>
                  <a:lnTo>
                    <a:pt x="0" y="4268439"/>
                  </a:lnTo>
                  <a:lnTo>
                    <a:pt x="0" y="2052352"/>
                  </a:lnTo>
                  <a:cubicBezTo>
                    <a:pt x="0" y="918877"/>
                    <a:pt x="967169" y="0"/>
                    <a:pt x="2160270" y="0"/>
                  </a:cubicBezTo>
                  <a:lnTo>
                    <a:pt x="2160270" y="0"/>
                  </a:lnTo>
                  <a:cubicBezTo>
                    <a:pt x="3353372" y="0"/>
                    <a:pt x="4320540" y="918877"/>
                    <a:pt x="4320540" y="2052352"/>
                  </a:cubicBezTo>
                  <a:lnTo>
                    <a:pt x="4320540" y="2782443"/>
                  </a:lnTo>
                  <a:lnTo>
                    <a:pt x="4320540" y="4617720"/>
                  </a:ln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7B9E282-7D7D-4E37-A9EA-0FC764361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74010" y="3413529"/>
              <a:ext cx="2587367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7D240B2-CB7B-4C39-9F1B-84F19DD7E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2421" y="3435841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B17155-CD99-45E3-8E4D-9229AB42A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6164" y="3435428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940DFA-CAA8-1A4B-98FB-5B77166C8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547" y="1745130"/>
            <a:ext cx="5105400" cy="2109690"/>
          </a:xfrm>
        </p:spPr>
        <p:txBody>
          <a:bodyPr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Romantic Comedy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A5472-0E19-A547-9378-6C023D82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547" y="4105835"/>
            <a:ext cx="5105400" cy="199542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A comedy in which there is a love affair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There should be a hero and a heroine.</a:t>
            </a:r>
          </a:p>
        </p:txBody>
      </p:sp>
    </p:spTree>
    <p:extLst>
      <p:ext uri="{BB962C8B-B14F-4D97-AF65-F5344CB8AC3E}">
        <p14:creationId xmlns:p14="http://schemas.microsoft.com/office/powerpoint/2010/main" val="288246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03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A6FDD-041F-B54F-AD8F-AC058827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81337"/>
            <a:ext cx="5836754" cy="2711736"/>
          </a:xfrm>
        </p:spPr>
        <p:txBody>
          <a:bodyPr>
            <a:normAutofit/>
          </a:bodyPr>
          <a:lstStyle/>
          <a:p>
            <a:r>
              <a:rPr lang="en-US" dirty="0"/>
              <a:t>Satirical Plays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35621-BDDA-4843-B8CE-36C649DE7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429000"/>
            <a:ext cx="5836754" cy="2601285"/>
          </a:xfrm>
        </p:spPr>
        <p:txBody>
          <a:bodyPr>
            <a:normAutofit/>
          </a:bodyPr>
          <a:lstStyle/>
          <a:p>
            <a:r>
              <a:rPr lang="en-US" dirty="0"/>
              <a:t>It attacks and criticizes the disorders in the society.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E72256-336B-4C56-A208-D12E28599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3816" y="-6437"/>
            <a:ext cx="4133553" cy="6864437"/>
            <a:chOff x="7433816" y="-6437"/>
            <a:chExt cx="4133553" cy="686443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1A7D90-D071-42CE-8999-521FE5EB0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3435437"/>
              <a:ext cx="55597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8BA3207-8B24-423E-876F-EED4F64FC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990199" y="840583"/>
              <a:ext cx="3021199" cy="5189709"/>
            </a:xfrm>
            <a:custGeom>
              <a:avLst/>
              <a:gdLst>
                <a:gd name="connsiteX0" fmla="*/ 1700213 w 3400426"/>
                <a:gd name="connsiteY0" fmla="*/ 5841130 h 5841130"/>
                <a:gd name="connsiteX1" fmla="*/ 0 w 3400426"/>
                <a:gd name="connsiteY1" fmla="*/ 4140917 h 5841130"/>
                <a:gd name="connsiteX2" fmla="*/ 0 w 3400426"/>
                <a:gd name="connsiteY2" fmla="*/ 3536080 h 5841130"/>
                <a:gd name="connsiteX3" fmla="*/ 0 w 3400426"/>
                <a:gd name="connsiteY3" fmla="*/ 3536080 h 5841130"/>
                <a:gd name="connsiteX4" fmla="*/ 0 w 3400426"/>
                <a:gd name="connsiteY4" fmla="*/ 1700213 h 5841130"/>
                <a:gd name="connsiteX5" fmla="*/ 1700213 w 3400426"/>
                <a:gd name="connsiteY5" fmla="*/ 0 h 5841130"/>
                <a:gd name="connsiteX6" fmla="*/ 3400426 w 3400426"/>
                <a:gd name="connsiteY6" fmla="*/ 1700213 h 5841130"/>
                <a:gd name="connsiteX7" fmla="*/ 3400426 w 3400426"/>
                <a:gd name="connsiteY7" fmla="*/ 2305050 h 5841130"/>
                <a:gd name="connsiteX8" fmla="*/ 3400426 w 3400426"/>
                <a:gd name="connsiteY8" fmla="*/ 2305050 h 5841130"/>
                <a:gd name="connsiteX9" fmla="*/ 3400426 w 3400426"/>
                <a:gd name="connsiteY9" fmla="*/ 4140917 h 5841130"/>
                <a:gd name="connsiteX10" fmla="*/ 1700213 w 3400426"/>
                <a:gd name="connsiteY10" fmla="*/ 5841130 h 584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00426" h="5841130">
                  <a:moveTo>
                    <a:pt x="1700213" y="5841130"/>
                  </a:moveTo>
                  <a:cubicBezTo>
                    <a:pt x="761211" y="5841130"/>
                    <a:pt x="0" y="5079919"/>
                    <a:pt x="0" y="4140917"/>
                  </a:cubicBezTo>
                  <a:lnTo>
                    <a:pt x="0" y="3536080"/>
                  </a:lnTo>
                  <a:lnTo>
                    <a:pt x="0" y="3536080"/>
                  </a:lnTo>
                  <a:lnTo>
                    <a:pt x="0" y="1700213"/>
                  </a:lnTo>
                  <a:cubicBezTo>
                    <a:pt x="0" y="761211"/>
                    <a:pt x="761211" y="0"/>
                    <a:pt x="1700213" y="0"/>
                  </a:cubicBezTo>
                  <a:cubicBezTo>
                    <a:pt x="2639215" y="0"/>
                    <a:pt x="3400426" y="761211"/>
                    <a:pt x="3400426" y="1700213"/>
                  </a:cubicBezTo>
                  <a:lnTo>
                    <a:pt x="3400426" y="2305050"/>
                  </a:lnTo>
                  <a:lnTo>
                    <a:pt x="3400426" y="2305050"/>
                  </a:lnTo>
                  <a:lnTo>
                    <a:pt x="3400426" y="4140917"/>
                  </a:lnTo>
                  <a:cubicBezTo>
                    <a:pt x="3400426" y="5079919"/>
                    <a:pt x="2639215" y="5841130"/>
                    <a:pt x="1700213" y="5841130"/>
                  </a:cubicBezTo>
                  <a:close/>
                </a:path>
              </a:pathLst>
            </a:cu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36E21C5-DC18-4475-9613-1AF97FC0C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98849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8498F04-5415-4A8B-A069-CF07486EC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11398" y="3435437"/>
              <a:ext cx="55597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8">
              <a:extLst>
                <a:ext uri="{FF2B5EF4-FFF2-40B4-BE49-F238E27FC236}">
                  <a16:creationId xmlns:a16="http://schemas.microsoft.com/office/drawing/2014/main" id="{7536A5CA-5F9D-44C7-87C6-A12CF740D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3982" y="0"/>
              <a:ext cx="3021199" cy="1510599"/>
            </a:xfrm>
            <a:custGeom>
              <a:avLst/>
              <a:gdLst>
                <a:gd name="connsiteX0" fmla="*/ 4467225 w 4467225"/>
                <a:gd name="connsiteY0" fmla="*/ 0 h 2233612"/>
                <a:gd name="connsiteX1" fmla="*/ 2233613 w 4467225"/>
                <a:gd name="connsiteY1" fmla="*/ 2233613 h 2233612"/>
                <a:gd name="connsiteX2" fmla="*/ 0 w 4467225"/>
                <a:gd name="connsiteY2" fmla="*/ 0 h 2233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67225" h="2233612">
                  <a:moveTo>
                    <a:pt x="4467225" y="0"/>
                  </a:moveTo>
                  <a:cubicBezTo>
                    <a:pt x="4467225" y="1233583"/>
                    <a:pt x="3467195" y="2233613"/>
                    <a:pt x="2233613" y="2233613"/>
                  </a:cubicBezTo>
                  <a:cubicBezTo>
                    <a:pt x="1000030" y="2233613"/>
                    <a:pt x="0" y="1233583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8">
              <a:extLst>
                <a:ext uri="{FF2B5EF4-FFF2-40B4-BE49-F238E27FC236}">
                  <a16:creationId xmlns:a16="http://schemas.microsoft.com/office/drawing/2014/main" id="{BE6FB307-61DF-42E4-ACB8-4E47813A8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985885" y="5347397"/>
              <a:ext cx="3021199" cy="1510599"/>
            </a:xfrm>
            <a:custGeom>
              <a:avLst/>
              <a:gdLst>
                <a:gd name="connsiteX0" fmla="*/ 4467225 w 4467225"/>
                <a:gd name="connsiteY0" fmla="*/ 0 h 2233612"/>
                <a:gd name="connsiteX1" fmla="*/ 2233613 w 4467225"/>
                <a:gd name="connsiteY1" fmla="*/ 2233613 h 2233612"/>
                <a:gd name="connsiteX2" fmla="*/ 0 w 4467225"/>
                <a:gd name="connsiteY2" fmla="*/ 0 h 2233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67225" h="2233612">
                  <a:moveTo>
                    <a:pt x="4467225" y="0"/>
                  </a:moveTo>
                  <a:cubicBezTo>
                    <a:pt x="4467225" y="1233583"/>
                    <a:pt x="3467195" y="2233613"/>
                    <a:pt x="2233613" y="2233613"/>
                  </a:cubicBezTo>
                  <a:cubicBezTo>
                    <a:pt x="1000030" y="2233613"/>
                    <a:pt x="0" y="1233583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7C9104A-0B2E-42A7-8F27-CCEFDBA90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3816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7C0EC34-7095-4362-AA58-F57213137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C19E597-F67B-455A-9D77-8B564DC5D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581337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CFF4279-F451-4DED-87EB-1899D7E4EB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6276734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9111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11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13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16F6374-2300-41FF-BA7E-22FADCD95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864D9E-0A0C-482E-86DE-9C4E729C3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38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4DE8A5-777E-D949-909D-83580C92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6" y="565603"/>
            <a:ext cx="3910046" cy="29443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The Comedy of Manners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5D287-249D-9744-8C06-2CFB6CA9E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6" y="3602038"/>
            <a:ext cx="3910046" cy="26668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/>
              <a:t>A play in which the relations and intrigues of the aristocracy are portrayed.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308B441-A18B-47F7-8F23-71A2D2ED3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68579" y="-6437"/>
            <a:ext cx="6403756" cy="6864437"/>
            <a:chOff x="5168579" y="-6437"/>
            <a:chExt cx="6403756" cy="686443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9F5E907-7127-4935-95AE-94C3D5EF4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3375606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58C3964-BF34-4211-835A-24B827B77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567246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C498194-83A5-4CCE-AA0B-12C3FE68E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6262643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11E0718-E759-4B91-ACEE-E912EF891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8362244" y="565603"/>
              <a:ext cx="0" cy="569704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404F60B-CE9D-441D-8BDB-BC5C3DD7A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68579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34367EB-8ECC-4CD8-A3E3-56DFFD051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A group of people in clothing&#10;&#10;Description automatically generated with medium confidence">
            <a:extLst>
              <a:ext uri="{FF2B5EF4-FFF2-40B4-BE49-F238E27FC236}">
                <a16:creationId xmlns:a16="http://schemas.microsoft.com/office/drawing/2014/main" id="{0A0B225D-DAC0-E14E-8722-80F86043C4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5" r="2751"/>
          <a:stretch/>
        </p:blipFill>
        <p:spPr>
          <a:xfrm>
            <a:off x="5352373" y="1150838"/>
            <a:ext cx="6071687" cy="4449535"/>
          </a:xfrm>
          <a:custGeom>
            <a:avLst/>
            <a:gdLst/>
            <a:ahLst/>
            <a:cxnLst/>
            <a:rect l="l" t="t" r="r" b="b"/>
            <a:pathLst>
              <a:path w="6391928" h="4660591">
                <a:moveTo>
                  <a:pt x="2329728" y="0"/>
                </a:moveTo>
                <a:lnTo>
                  <a:pt x="2398607" y="0"/>
                </a:lnTo>
                <a:lnTo>
                  <a:pt x="3158515" y="0"/>
                </a:lnTo>
                <a:lnTo>
                  <a:pt x="3993320" y="0"/>
                </a:lnTo>
                <a:lnTo>
                  <a:pt x="4062199" y="0"/>
                </a:lnTo>
                <a:cubicBezTo>
                  <a:pt x="5348874" y="0"/>
                  <a:pt x="6391928" y="1043309"/>
                  <a:pt x="6391928" y="2330293"/>
                </a:cubicBezTo>
                <a:cubicBezTo>
                  <a:pt x="6391928" y="3617285"/>
                  <a:pt x="5348874" y="4660591"/>
                  <a:pt x="4062199" y="4660591"/>
                </a:cubicBezTo>
                <a:lnTo>
                  <a:pt x="3993320" y="4660591"/>
                </a:lnTo>
                <a:lnTo>
                  <a:pt x="3233415" y="4660591"/>
                </a:lnTo>
                <a:lnTo>
                  <a:pt x="2398607" y="4660591"/>
                </a:lnTo>
                <a:lnTo>
                  <a:pt x="2329728" y="4660591"/>
                </a:lnTo>
                <a:cubicBezTo>
                  <a:pt x="1043053" y="4660591"/>
                  <a:pt x="0" y="3617281"/>
                  <a:pt x="0" y="2330297"/>
                </a:cubicBezTo>
                <a:cubicBezTo>
                  <a:pt x="0" y="1043306"/>
                  <a:pt x="1043053" y="0"/>
                  <a:pt x="2329728" y="0"/>
                </a:cubicBezTo>
                <a:close/>
              </a:path>
            </a:pathLst>
          </a:custGeom>
          <a:ln w="127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123654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AE6FDE22-1F54-452D-A9BA-1BE9FDB53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"/>
            <a:ext cx="12192001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F06127CE-6F15-49AE-9751-398F3AC6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38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83E85A-6329-D343-A0AD-A2E2F2961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603"/>
            <a:ext cx="3918652" cy="2463347"/>
          </a:xfrm>
        </p:spPr>
        <p:txBody>
          <a:bodyPr anchor="b">
            <a:normAutofit/>
          </a:bodyPr>
          <a:lstStyle/>
          <a:p>
            <a:r>
              <a:rPr lang="en-US" dirty="0"/>
              <a:t>Farce (Low Comedy)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6AC86-4974-8C4F-B63C-1A7BCF730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33725"/>
            <a:ext cx="3918652" cy="3128918"/>
          </a:xfrm>
        </p:spPr>
        <p:txBody>
          <a:bodyPr>
            <a:normAutofit/>
          </a:bodyPr>
          <a:lstStyle/>
          <a:p>
            <a:r>
              <a:rPr lang="en-US" dirty="0"/>
              <a:t>Evokes hearty laughter</a:t>
            </a:r>
          </a:p>
          <a:p>
            <a:r>
              <a:rPr lang="en-US" dirty="0"/>
              <a:t>Exaggerated characters</a:t>
            </a:r>
          </a:p>
          <a:p>
            <a:r>
              <a:rPr lang="en-US" dirty="0"/>
              <a:t>Illiterate audience</a:t>
            </a: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FCAB7548-8099-4066-AA4A-668904679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68579" y="-6437"/>
            <a:ext cx="6403756" cy="6864437"/>
            <a:chOff x="5168579" y="-6437"/>
            <a:chExt cx="6403756" cy="686443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DD6D54C-5C05-40DE-8EAF-FA50D609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3375606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B0CFF5B-7CFC-4A1B-811A-262201C049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567246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BD7D63C-11FE-48D4-8433-A188CDAB2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6262643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0EB69FA-9640-4C07-9993-F74D211FB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8362244" y="565603"/>
              <a:ext cx="0" cy="569704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87ECAA-6BDB-4356-A66A-D28C7026B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68579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FC3365E-17A9-4CC8-BE01-3969BF4C8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9AB5890F-9C8B-C445-AE06-57E4B14599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5" r="4291"/>
          <a:stretch/>
        </p:blipFill>
        <p:spPr>
          <a:xfrm>
            <a:off x="5352373" y="1150838"/>
            <a:ext cx="6071687" cy="4449535"/>
          </a:xfrm>
          <a:custGeom>
            <a:avLst/>
            <a:gdLst/>
            <a:ahLst/>
            <a:cxnLst/>
            <a:rect l="l" t="t" r="r" b="b"/>
            <a:pathLst>
              <a:path w="6391928" h="4660591">
                <a:moveTo>
                  <a:pt x="2329728" y="0"/>
                </a:moveTo>
                <a:lnTo>
                  <a:pt x="2398607" y="0"/>
                </a:lnTo>
                <a:lnTo>
                  <a:pt x="3158515" y="0"/>
                </a:lnTo>
                <a:lnTo>
                  <a:pt x="3993320" y="0"/>
                </a:lnTo>
                <a:lnTo>
                  <a:pt x="4062199" y="0"/>
                </a:lnTo>
                <a:cubicBezTo>
                  <a:pt x="5348874" y="0"/>
                  <a:pt x="6391928" y="1043309"/>
                  <a:pt x="6391928" y="2330293"/>
                </a:cubicBezTo>
                <a:cubicBezTo>
                  <a:pt x="6391928" y="3617285"/>
                  <a:pt x="5348874" y="4660591"/>
                  <a:pt x="4062199" y="4660591"/>
                </a:cubicBezTo>
                <a:lnTo>
                  <a:pt x="3993320" y="4660591"/>
                </a:lnTo>
                <a:lnTo>
                  <a:pt x="3233415" y="4660591"/>
                </a:lnTo>
                <a:lnTo>
                  <a:pt x="2398607" y="4660591"/>
                </a:lnTo>
                <a:lnTo>
                  <a:pt x="2329728" y="4660591"/>
                </a:lnTo>
                <a:cubicBezTo>
                  <a:pt x="1043053" y="4660591"/>
                  <a:pt x="0" y="3617281"/>
                  <a:pt x="0" y="2330297"/>
                </a:cubicBezTo>
                <a:cubicBezTo>
                  <a:pt x="0" y="1043306"/>
                  <a:pt x="1043053" y="0"/>
                  <a:pt x="2329728" y="0"/>
                </a:cubicBezTo>
                <a:close/>
              </a:path>
            </a:pathLst>
          </a:custGeom>
          <a:ln w="127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611258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E6FDE22-1F54-452D-A9BA-1BE9FDB53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"/>
            <a:ext cx="12192001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4727BA-2777-4823-88E1-1B4B61968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B0E0E5-A956-4B80-A317-E670B96C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734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41496183-C61D-9147-A137-3A27487769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27722"/>
          <a:stretch/>
        </p:blipFill>
        <p:spPr>
          <a:xfrm>
            <a:off x="20" y="-1"/>
            <a:ext cx="12191980" cy="6873463"/>
          </a:xfrm>
          <a:prstGeom prst="rect">
            <a:avLst/>
          </a:prstGeom>
          <a:ln w="12700">
            <a:noFill/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8142369-1172-4897-98AF-7E16842C4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"/>
            <a:ext cx="12192000" cy="6857996"/>
            <a:chOff x="572" y="-1"/>
            <a:chExt cx="12192000" cy="685799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B4EC643-469D-49F7-B2C7-FA3DA6FFA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3C04565-7FC8-416F-9C08-F430D337F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2BD8DCF-6634-460D-AA2E-1357451FB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EAC9175-245B-4886-A4F2-EEA53C13F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Graphic 33">
              <a:extLst>
                <a:ext uri="{FF2B5EF4-FFF2-40B4-BE49-F238E27FC236}">
                  <a16:creationId xmlns:a16="http://schemas.microsoft.com/office/drawing/2014/main" id="{BC567658-11B8-4D35-89AE-B735346691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" name="Graphic 33">
              <a:extLst>
                <a:ext uri="{FF2B5EF4-FFF2-40B4-BE49-F238E27FC236}">
                  <a16:creationId xmlns:a16="http://schemas.microsoft.com/office/drawing/2014/main" id="{B2AAA79A-1602-4193-8170-9C436D9CE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9BE0E05-2F1D-8145-B479-853188515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76303"/>
            <a:ext cx="8817102" cy="2978517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High Comedy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F8F3F-199A-A34D-95AA-D88FB8F93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4105835"/>
            <a:ext cx="8817102" cy="191872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Evokes intellectual laughter</a:t>
            </a:r>
          </a:p>
          <a:p>
            <a:r>
              <a:rPr lang="en-US">
                <a:solidFill>
                  <a:srgbClr val="FFFFFF"/>
                </a:solidFill>
              </a:rPr>
              <a:t>Educated audience</a:t>
            </a:r>
          </a:p>
        </p:txBody>
      </p:sp>
    </p:spTree>
    <p:extLst>
      <p:ext uri="{BB962C8B-B14F-4D97-AF65-F5344CB8AC3E}">
        <p14:creationId xmlns:p14="http://schemas.microsoft.com/office/powerpoint/2010/main" val="2685025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DBC9C2-2A39-44A2-9D95-D1DE9E2B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0"/>
            <a:ext cx="12192000" cy="6857912"/>
            <a:chOff x="572" y="0"/>
            <a:chExt cx="12192000" cy="685791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93379BC-3088-4AE8-8EF7-59370D7EB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41DE74C-25AE-4959-99D5-0A77F1DFC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D9235EF-4E81-496D-ADA8-13EED901E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7241A77-6415-454C-B86E-F42A280267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E8CEEA-E99B-DD41-B19E-A98304632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4933950" cy="1596291"/>
          </a:xfrm>
        </p:spPr>
        <p:txBody>
          <a:bodyPr>
            <a:normAutofit/>
          </a:bodyPr>
          <a:lstStyle/>
          <a:p>
            <a:r>
              <a:rPr lang="en-US" dirty="0"/>
              <a:t>Comedy of </a:t>
            </a:r>
            <a:r>
              <a:rPr lang="en-US"/>
              <a:t>Humours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3AACD-4468-DB4B-97CF-ED971747E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196"/>
            <a:ext cx="4933950" cy="3430575"/>
          </a:xfrm>
        </p:spPr>
        <p:txBody>
          <a:bodyPr>
            <a:normAutofit/>
          </a:bodyPr>
          <a:lstStyle/>
          <a:p>
            <a:r>
              <a:rPr lang="en-US" dirty="0"/>
              <a:t>Each of the four chief fluids of the body [blood, phlegm, yellow bile (choler), and black bile (melancholy)] that were thought to determine a person's physical and mental qualities by the relative proportions in which they were present. (OED)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2B0B7D-C67A-4103-B2F0-ACE40BD5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091410" y="574154"/>
            <a:ext cx="4590" cy="569388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letter&#10;&#10;Description automatically generated">
            <a:extLst>
              <a:ext uri="{FF2B5EF4-FFF2-40B4-BE49-F238E27FC236}">
                <a16:creationId xmlns:a16="http://schemas.microsoft.com/office/drawing/2014/main" id="{53CD7188-4106-A14D-8DA6-D50080E3F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850" y="868081"/>
            <a:ext cx="4710988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84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E6FDE22-1F54-452D-A9BA-1BE9FDB53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C01FB2-6D50-41C9-BE00-29B0F992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0C373-39F6-D44F-8332-4EEF8CC99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491"/>
            <a:ext cx="4276541" cy="5705015"/>
          </a:xfrm>
        </p:spPr>
        <p:txBody>
          <a:bodyPr anchor="ctr">
            <a:normAutofit/>
          </a:bodyPr>
          <a:lstStyle/>
          <a:p>
            <a:r>
              <a:rPr lang="en-US" sz="5200"/>
              <a:t>Comedy of Humours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CE992A9-2F91-9744-9936-B553C3DE08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609079"/>
              </p:ext>
            </p:extLst>
          </p:nvPr>
        </p:nvGraphicFramePr>
        <p:xfrm>
          <a:off x="6147621" y="576492"/>
          <a:ext cx="5400858" cy="5705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403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E07BDE-E927-4175-820B-81F985407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9103D9E-236B-4AD2-A27C-BF2007A2D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6701FBB-07FC-4733-9104-D2EF1D685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0024222-CC64-47B0-A4BF-B40233E43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8B03883-6F44-4FEE-BFBE-4D73F19E7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Graphic 33">
              <a:extLst>
                <a:ext uri="{FF2B5EF4-FFF2-40B4-BE49-F238E27FC236}">
                  <a16:creationId xmlns:a16="http://schemas.microsoft.com/office/drawing/2014/main" id="{5A26ABB5-559E-45EC-8DBC-364F029DD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Graphic 33">
              <a:extLst>
                <a:ext uri="{FF2B5EF4-FFF2-40B4-BE49-F238E27FC236}">
                  <a16:creationId xmlns:a16="http://schemas.microsoft.com/office/drawing/2014/main" id="{339DC07F-79A6-42D3-BDD6-5A262FFC5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D2D4D3D-0943-4A9D-AE30-EEEAF707A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402F50-78D0-4C40-8FB9-47AF6DD06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DC09B01-7B64-41BE-936B-293730E09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3336" y="87"/>
            <a:ext cx="10933011" cy="6864710"/>
            <a:chOff x="628366" y="87"/>
            <a:chExt cx="10933011" cy="686471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8510D80-26D0-4B7C-AE12-96F52A3B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1282750" y="3429044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318EBAA-48D3-4756-A723-5A45886650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6688336" y="3429043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C0EEA41-2E6D-40E8-8DA0-567909813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28366" y="3413532"/>
              <a:ext cx="2585819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Graphic 11">
              <a:extLst>
                <a:ext uri="{FF2B5EF4-FFF2-40B4-BE49-F238E27FC236}">
                  <a16:creationId xmlns:a16="http://schemas.microsoft.com/office/drawing/2014/main" id="{2AF1E123-34A5-4753-945A-8E8EA011E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2063" y="702002"/>
              <a:ext cx="5759819" cy="6155995"/>
            </a:xfrm>
            <a:custGeom>
              <a:avLst/>
              <a:gdLst>
                <a:gd name="connsiteX0" fmla="*/ 0 w 4320540"/>
                <a:gd name="connsiteY0" fmla="*/ 4617720 h 4617719"/>
                <a:gd name="connsiteX1" fmla="*/ 0 w 4320540"/>
                <a:gd name="connsiteY1" fmla="*/ 4268439 h 4617719"/>
                <a:gd name="connsiteX2" fmla="*/ 0 w 4320540"/>
                <a:gd name="connsiteY2" fmla="*/ 2052352 h 4617719"/>
                <a:gd name="connsiteX3" fmla="*/ 2160270 w 4320540"/>
                <a:gd name="connsiteY3" fmla="*/ 0 h 4617719"/>
                <a:gd name="connsiteX4" fmla="*/ 2160270 w 4320540"/>
                <a:gd name="connsiteY4" fmla="*/ 0 h 4617719"/>
                <a:gd name="connsiteX5" fmla="*/ 4320540 w 4320540"/>
                <a:gd name="connsiteY5" fmla="*/ 2052352 h 4617719"/>
                <a:gd name="connsiteX6" fmla="*/ 4320540 w 4320540"/>
                <a:gd name="connsiteY6" fmla="*/ 2782443 h 4617719"/>
                <a:gd name="connsiteX7" fmla="*/ 4320540 w 4320540"/>
                <a:gd name="connsiteY7" fmla="*/ 4617720 h 461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20540" h="4617719">
                  <a:moveTo>
                    <a:pt x="0" y="4617720"/>
                  </a:moveTo>
                  <a:lnTo>
                    <a:pt x="0" y="4268439"/>
                  </a:lnTo>
                  <a:lnTo>
                    <a:pt x="0" y="2052352"/>
                  </a:lnTo>
                  <a:cubicBezTo>
                    <a:pt x="0" y="918877"/>
                    <a:pt x="967169" y="0"/>
                    <a:pt x="2160270" y="0"/>
                  </a:cubicBezTo>
                  <a:lnTo>
                    <a:pt x="2160270" y="0"/>
                  </a:lnTo>
                  <a:cubicBezTo>
                    <a:pt x="3353372" y="0"/>
                    <a:pt x="4320540" y="918877"/>
                    <a:pt x="4320540" y="2052352"/>
                  </a:cubicBezTo>
                  <a:lnTo>
                    <a:pt x="4320540" y="2782443"/>
                  </a:lnTo>
                  <a:lnTo>
                    <a:pt x="4320540" y="4617720"/>
                  </a:ln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C5ACE54-100E-48AB-80EF-9DC65EACC6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74010" y="3413529"/>
              <a:ext cx="2587367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55E1A3C-1129-43B0-8A84-3761CF33D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2421" y="3435841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FDA3140-74D1-4FEE-950C-AF3E597C2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6164" y="3435428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A7570C-D10B-DA4D-81CD-B343D2668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861" y="3428997"/>
            <a:ext cx="5592851" cy="26078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200"/>
              <a:t>COMEDY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57693-BC27-2848-8E70-9CF340ED2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861" y="2491848"/>
            <a:ext cx="5592851" cy="8936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>
              <a:buNone/>
            </a:pPr>
            <a:r>
              <a:rPr lang="en-US" sz="2000"/>
              <a:t>A literary work that is written to teach and entertain the audience.</a:t>
            </a:r>
          </a:p>
        </p:txBody>
      </p:sp>
    </p:spTree>
    <p:extLst>
      <p:ext uri="{BB962C8B-B14F-4D97-AF65-F5344CB8AC3E}">
        <p14:creationId xmlns:p14="http://schemas.microsoft.com/office/powerpoint/2010/main" val="2023844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B62E0F97-3B68-4A9A-81FD-184E8051D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1A9C0995-256A-4F90-97D6-FB8958A5D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FBC97-7FFD-0948-9FF1-D7241E248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81336"/>
            <a:ext cx="4076910" cy="5695389"/>
          </a:xfrm>
        </p:spPr>
        <p:txBody>
          <a:bodyPr anchor="ctr">
            <a:normAutofit/>
          </a:bodyPr>
          <a:lstStyle/>
          <a:p>
            <a:r>
              <a:rPr lang="en-US" sz="5200"/>
              <a:t>Stock Characters</a:t>
            </a:r>
          </a:p>
        </p:txBody>
      </p:sp>
      <p:grpSp>
        <p:nvGrpSpPr>
          <p:cNvPr id="28" name="Group 12">
            <a:extLst>
              <a:ext uri="{FF2B5EF4-FFF2-40B4-BE49-F238E27FC236}">
                <a16:creationId xmlns:a16="http://schemas.microsoft.com/office/drawing/2014/main" id="{2C500373-6BCD-49C7-86D2-7DC695C43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71535" y="-6437"/>
            <a:ext cx="6400800" cy="6864437"/>
            <a:chOff x="5171535" y="-6437"/>
            <a:chExt cx="6400800" cy="686443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05CF5C-D74E-48AF-AAE5-61AEFB2C7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567246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14">
              <a:extLst>
                <a:ext uri="{FF2B5EF4-FFF2-40B4-BE49-F238E27FC236}">
                  <a16:creationId xmlns:a16="http://schemas.microsoft.com/office/drawing/2014/main" id="{15A6A4E3-DB84-4A86-933F-10273F0AE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6262643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3928F34-C1F4-426C-A393-E2052F48D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90DE79-7D3C-40C4-926C-026AE2773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B09B33A8-F033-4BFE-BB12-5FF22F1B76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630477"/>
              </p:ext>
            </p:extLst>
          </p:nvPr>
        </p:nvGraphicFramePr>
        <p:xfrm>
          <a:off x="5461176" y="788282"/>
          <a:ext cx="5826934" cy="529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9788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8">
            <a:extLst>
              <a:ext uri="{FF2B5EF4-FFF2-40B4-BE49-F238E27FC236}">
                <a16:creationId xmlns:a16="http://schemas.microsoft.com/office/drawing/2014/main" id="{B62E0F97-3B68-4A9A-81FD-184E8051D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1A9C0995-256A-4F90-97D6-FB8958A5D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A8C4A48C-F8E4-40F0-B8C7-796C50B4C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123" y="2794702"/>
            <a:ext cx="10928970" cy="345118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3ECDB61-C78E-49AB-9D9C-862EAA5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440" y="6472"/>
            <a:ext cx="12201012" cy="6866993"/>
            <a:chOff x="-8440" y="6472"/>
            <a:chExt cx="12201012" cy="686699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A84E4F0-03F3-4373-BC08-F3420C4DD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8440" y="6472"/>
              <a:ext cx="12201012" cy="6866993"/>
              <a:chOff x="-8440" y="6472"/>
              <a:chExt cx="12201012" cy="6866993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DF65987-4A36-4202-998C-5ADCB2FB94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11557299" y="2794702"/>
                <a:ext cx="634699" cy="1268599"/>
                <a:chOff x="11597128" y="2762119"/>
                <a:chExt cx="594872" cy="1268599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F4238A89-F61E-46B4-A16C-1B27EEE4BDC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>
                  <a:off x="11597128" y="2762119"/>
                  <a:ext cx="594347" cy="0"/>
                </a:xfrm>
                <a:prstGeom prst="line">
                  <a:avLst/>
                </a:prstGeom>
                <a:ln w="127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65F870BE-1537-4939-A7CB-36BD7778102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>
                  <a:off x="11597653" y="4030718"/>
                  <a:ext cx="594347" cy="0"/>
                </a:xfrm>
                <a:prstGeom prst="line">
                  <a:avLst/>
                </a:prstGeom>
                <a:ln w="127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92D909DC-9CB0-43B2-BFFB-48C8D4B1A2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-8440" y="2794702"/>
                <a:ext cx="648551" cy="1268599"/>
                <a:chOff x="11597131" y="2762119"/>
                <a:chExt cx="594869" cy="1268599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1EABC700-4E95-4450-BE4B-1149BC0126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>
                  <a:off x="11597131" y="2762119"/>
                  <a:ext cx="594347" cy="0"/>
                </a:xfrm>
                <a:prstGeom prst="line">
                  <a:avLst/>
                </a:prstGeom>
                <a:ln w="127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235CD64B-F95D-4CF3-B317-37DAF82F2E0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>
                  <a:off x="11597653" y="4030718"/>
                  <a:ext cx="594347" cy="0"/>
                </a:xfrm>
                <a:prstGeom prst="line">
                  <a:avLst/>
                </a:prstGeom>
                <a:ln w="127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5E01DCE-5018-4BED-8C6B-73E056494C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72" y="6472"/>
                <a:ext cx="12192000" cy="6866993"/>
                <a:chOff x="572" y="6472"/>
                <a:chExt cx="12192000" cy="6866993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25A04438-598C-4217-B5F5-3982C30626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>
                  <a:off x="1667" y="6245884"/>
                  <a:ext cx="12189811" cy="0"/>
                </a:xfrm>
                <a:prstGeom prst="line">
                  <a:avLst/>
                </a:prstGeom>
                <a:ln w="127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44B43FA3-78DB-4F9F-B889-D8B65C922B3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>
                  <a:off x="572" y="596465"/>
                  <a:ext cx="12192000" cy="0"/>
                </a:xfrm>
                <a:prstGeom prst="line">
                  <a:avLst/>
                </a:prstGeom>
                <a:ln w="127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769B4323-32F6-4DCF-94B4-36D8197761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6200000">
                  <a:off x="8134324" y="3444509"/>
                  <a:ext cx="6857912" cy="0"/>
                </a:xfrm>
                <a:prstGeom prst="line">
                  <a:avLst/>
                </a:prstGeom>
                <a:ln w="127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F4214668-F898-4859-87D6-23D6EF0678A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6200000">
                  <a:off x="-2794261" y="3435428"/>
                  <a:ext cx="6857912" cy="0"/>
                </a:xfrm>
                <a:prstGeom prst="line">
                  <a:avLst/>
                </a:prstGeom>
                <a:ln w="127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8F98E24-E208-40BF-B555-7B8DCEA31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34123" y="2794702"/>
              <a:ext cx="10923176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4931BA-BB67-C84C-B3D7-E170E2701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22"/>
            <a:ext cx="10515588" cy="1984671"/>
          </a:xfrm>
        </p:spPr>
        <p:txBody>
          <a:bodyPr anchor="ctr">
            <a:normAutofit/>
          </a:bodyPr>
          <a:lstStyle/>
          <a:p>
            <a:r>
              <a:rPr lang="en-US" sz="5200"/>
              <a:t>Realistic Tragicomedy</a:t>
            </a:r>
          </a:p>
        </p:txBody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497DE9C0-D233-47D1-B12D-1874BCBD1E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702114"/>
              </p:ext>
            </p:extLst>
          </p:nvPr>
        </p:nvGraphicFramePr>
        <p:xfrm>
          <a:off x="838200" y="3193787"/>
          <a:ext cx="10515600" cy="2653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3401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089441-69A9-A045-99D8-5FEE353A3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81337"/>
            <a:ext cx="5601762" cy="2711736"/>
          </a:xfrm>
        </p:spPr>
        <p:txBody>
          <a:bodyPr anchor="b">
            <a:normAutofit/>
          </a:bodyPr>
          <a:lstStyle/>
          <a:p>
            <a:r>
              <a:rPr lang="en-US" dirty="0"/>
              <a:t>COMEDY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ABE8A-A1BE-7347-80C7-8286C63CA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429000"/>
            <a:ext cx="5601762" cy="2601285"/>
          </a:xfrm>
        </p:spPr>
        <p:txBody>
          <a:bodyPr>
            <a:normAutofit/>
          </a:bodyPr>
          <a:lstStyle/>
          <a:p>
            <a:r>
              <a:rPr lang="en-US" dirty="0"/>
              <a:t>A comedy is a work in which materials are selected and managed in order to interest and amuse the audience.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B7AEF7-E969-471D-AFC3-24B148F22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379" y="-6437"/>
            <a:ext cx="4136937" cy="6864437"/>
            <a:chOff x="7430379" y="-6437"/>
            <a:chExt cx="4136937" cy="686443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D149F87-1C45-44B2-8D4B-D495F05D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741214" y="1425553"/>
              <a:ext cx="3512149" cy="3952919"/>
            </a:xfrm>
            <a:custGeom>
              <a:avLst/>
              <a:gdLst>
                <a:gd name="connsiteX0" fmla="*/ 1939325 w 3878650"/>
                <a:gd name="connsiteY0" fmla="*/ 4363426 h 4363426"/>
                <a:gd name="connsiteX1" fmla="*/ 0 w 3878650"/>
                <a:gd name="connsiteY1" fmla="*/ 2424101 h 4363426"/>
                <a:gd name="connsiteX2" fmla="*/ 0 w 3878650"/>
                <a:gd name="connsiteY2" fmla="*/ 1734201 h 4363426"/>
                <a:gd name="connsiteX3" fmla="*/ 0 w 3878650"/>
                <a:gd name="connsiteY3" fmla="*/ 0 h 4363426"/>
                <a:gd name="connsiteX4" fmla="*/ 3878650 w 3878650"/>
                <a:gd name="connsiteY4" fmla="*/ 0 h 4363426"/>
                <a:gd name="connsiteX5" fmla="*/ 3878650 w 3878650"/>
                <a:gd name="connsiteY5" fmla="*/ 330044 h 4363426"/>
                <a:gd name="connsiteX6" fmla="*/ 3878650 w 3878650"/>
                <a:gd name="connsiteY6" fmla="*/ 2424101 h 4363426"/>
                <a:gd name="connsiteX7" fmla="*/ 1939325 w 3878650"/>
                <a:gd name="connsiteY7" fmla="*/ 4363426 h 436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78650" h="4363426">
                  <a:moveTo>
                    <a:pt x="1939325" y="4363426"/>
                  </a:moveTo>
                  <a:cubicBezTo>
                    <a:pt x="868265" y="4363426"/>
                    <a:pt x="0" y="3495161"/>
                    <a:pt x="0" y="2424101"/>
                  </a:cubicBezTo>
                  <a:lnTo>
                    <a:pt x="0" y="1734201"/>
                  </a:lnTo>
                  <a:lnTo>
                    <a:pt x="0" y="0"/>
                  </a:lnTo>
                  <a:lnTo>
                    <a:pt x="3878650" y="0"/>
                  </a:lnTo>
                  <a:lnTo>
                    <a:pt x="3878650" y="330044"/>
                  </a:lnTo>
                  <a:lnTo>
                    <a:pt x="3878650" y="2424101"/>
                  </a:lnTo>
                  <a:cubicBezTo>
                    <a:pt x="3878650" y="3495161"/>
                    <a:pt x="3010385" y="4363426"/>
                    <a:pt x="1939325" y="4363426"/>
                  </a:cubicBezTo>
                  <a:close/>
                </a:path>
              </a:pathLst>
            </a:cu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F0C4227-57D6-49F5-9F99-C043FA774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9498848" y="581338"/>
              <a:ext cx="0" cy="5695396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E3CAA67-33DF-4DEF-970D-E9D322DED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7430379" y="3428996"/>
              <a:ext cx="307423" cy="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C9533CB-43E6-43B1-AC1C-0D46BD72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11250011" y="3427776"/>
              <a:ext cx="307423" cy="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D02EC05-FE36-4500-9FE7-8F66AD8F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3816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B999273-8AC9-42C7-A718-903E23486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048FD3C-C042-47D1-AFA0-A69407BE4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581337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8CF67A-A858-4B50-A061-D2B71B5DB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6276734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5023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E6FDE22-1F54-452D-A9BA-1BE9FDB53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"/>
            <a:ext cx="12192001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4727BA-2777-4823-88E1-1B4B61968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0E0E5-A956-4B80-A317-E670B96C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734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eat empty education desk">
            <a:extLst>
              <a:ext uri="{FF2B5EF4-FFF2-40B4-BE49-F238E27FC236}">
                <a16:creationId xmlns:a16="http://schemas.microsoft.com/office/drawing/2014/main" id="{E056367C-C23A-4B20-AAB6-A8C0153A27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540"/>
          <a:stretch/>
        </p:blipFill>
        <p:spPr>
          <a:xfrm>
            <a:off x="20" y="-1"/>
            <a:ext cx="12191980" cy="6873463"/>
          </a:xfrm>
          <a:prstGeom prst="rect">
            <a:avLst/>
          </a:prstGeom>
          <a:ln w="12700">
            <a:noFill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8142369-1172-4897-98AF-7E16842C4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"/>
            <a:ext cx="12192000" cy="6857996"/>
            <a:chOff x="572" y="-1"/>
            <a:chExt cx="12192000" cy="6857996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B4EC643-469D-49F7-B2C7-FA3DA6FFA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3C04565-7FC8-416F-9C08-F430D337F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2BD8DCF-6634-460D-AA2E-1357451FB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8">
              <a:extLst>
                <a:ext uri="{FF2B5EF4-FFF2-40B4-BE49-F238E27FC236}">
                  <a16:creationId xmlns:a16="http://schemas.microsoft.com/office/drawing/2014/main" id="{8EAC9175-245B-4886-A4F2-EEA53C13F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Graphic 33">
              <a:extLst>
                <a:ext uri="{FF2B5EF4-FFF2-40B4-BE49-F238E27FC236}">
                  <a16:creationId xmlns:a16="http://schemas.microsoft.com/office/drawing/2014/main" id="{BC567658-11B8-4D35-89AE-B735346691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" name="Graphic 33">
              <a:extLst>
                <a:ext uri="{FF2B5EF4-FFF2-40B4-BE49-F238E27FC236}">
                  <a16:creationId xmlns:a16="http://schemas.microsoft.com/office/drawing/2014/main" id="{B2AAA79A-1602-4193-8170-9C436D9CE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65C9D4-8531-6E4E-A101-C68AF04DA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76303"/>
            <a:ext cx="8817102" cy="2978517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9F790-5D79-0E40-B843-016A75067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4105835"/>
            <a:ext cx="8817102" cy="191872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Characters</a:t>
            </a:r>
          </a:p>
          <a:p>
            <a:r>
              <a:rPr lang="en-US">
                <a:solidFill>
                  <a:srgbClr val="FFFFFF"/>
                </a:solidFill>
              </a:rPr>
              <a:t>Plot</a:t>
            </a:r>
          </a:p>
          <a:p>
            <a:r>
              <a:rPr lang="en-US">
                <a:solidFill>
                  <a:srgbClr val="FFFFFF"/>
                </a:solidFill>
              </a:rPr>
              <a:t>Setting</a:t>
            </a:r>
          </a:p>
        </p:txBody>
      </p:sp>
    </p:spTree>
    <p:extLst>
      <p:ext uri="{BB962C8B-B14F-4D97-AF65-F5344CB8AC3E}">
        <p14:creationId xmlns:p14="http://schemas.microsoft.com/office/powerpoint/2010/main" val="2545555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3FF1B-794B-F649-91F9-002FDA14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81337"/>
            <a:ext cx="5601762" cy="2711736"/>
          </a:xfrm>
        </p:spPr>
        <p:txBody>
          <a:bodyPr anchor="b">
            <a:normAutofit/>
          </a:bodyPr>
          <a:lstStyle/>
          <a:p>
            <a:r>
              <a:rPr lang="en-US" dirty="0"/>
              <a:t>Comedy in the Greek Period (the Classical Period)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0A1A8-51F2-0B44-B75C-F7410BA9C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429000"/>
            <a:ext cx="5601762" cy="2601285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Aristophanes: Old Comedy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Menander: New Comedy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B7AEF7-E969-471D-AFC3-24B148F22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379" y="-6437"/>
            <a:ext cx="4136937" cy="6864437"/>
            <a:chOff x="7430379" y="-6437"/>
            <a:chExt cx="4136937" cy="686443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D149F87-1C45-44B2-8D4B-D495F05D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741214" y="1425553"/>
              <a:ext cx="3512149" cy="3952919"/>
            </a:xfrm>
            <a:custGeom>
              <a:avLst/>
              <a:gdLst>
                <a:gd name="connsiteX0" fmla="*/ 1939325 w 3878650"/>
                <a:gd name="connsiteY0" fmla="*/ 4363426 h 4363426"/>
                <a:gd name="connsiteX1" fmla="*/ 0 w 3878650"/>
                <a:gd name="connsiteY1" fmla="*/ 2424101 h 4363426"/>
                <a:gd name="connsiteX2" fmla="*/ 0 w 3878650"/>
                <a:gd name="connsiteY2" fmla="*/ 1734201 h 4363426"/>
                <a:gd name="connsiteX3" fmla="*/ 0 w 3878650"/>
                <a:gd name="connsiteY3" fmla="*/ 0 h 4363426"/>
                <a:gd name="connsiteX4" fmla="*/ 3878650 w 3878650"/>
                <a:gd name="connsiteY4" fmla="*/ 0 h 4363426"/>
                <a:gd name="connsiteX5" fmla="*/ 3878650 w 3878650"/>
                <a:gd name="connsiteY5" fmla="*/ 330044 h 4363426"/>
                <a:gd name="connsiteX6" fmla="*/ 3878650 w 3878650"/>
                <a:gd name="connsiteY6" fmla="*/ 2424101 h 4363426"/>
                <a:gd name="connsiteX7" fmla="*/ 1939325 w 3878650"/>
                <a:gd name="connsiteY7" fmla="*/ 4363426 h 436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78650" h="4363426">
                  <a:moveTo>
                    <a:pt x="1939325" y="4363426"/>
                  </a:moveTo>
                  <a:cubicBezTo>
                    <a:pt x="868265" y="4363426"/>
                    <a:pt x="0" y="3495161"/>
                    <a:pt x="0" y="2424101"/>
                  </a:cubicBezTo>
                  <a:lnTo>
                    <a:pt x="0" y="1734201"/>
                  </a:lnTo>
                  <a:lnTo>
                    <a:pt x="0" y="0"/>
                  </a:lnTo>
                  <a:lnTo>
                    <a:pt x="3878650" y="0"/>
                  </a:lnTo>
                  <a:lnTo>
                    <a:pt x="3878650" y="330044"/>
                  </a:lnTo>
                  <a:lnTo>
                    <a:pt x="3878650" y="2424101"/>
                  </a:lnTo>
                  <a:cubicBezTo>
                    <a:pt x="3878650" y="3495161"/>
                    <a:pt x="3010385" y="4363426"/>
                    <a:pt x="1939325" y="4363426"/>
                  </a:cubicBezTo>
                  <a:close/>
                </a:path>
              </a:pathLst>
            </a:cu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F0C4227-57D6-49F5-9F99-C043FA774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9498848" y="581338"/>
              <a:ext cx="0" cy="5695396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E3CAA67-33DF-4DEF-970D-E9D322DED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7430379" y="3428996"/>
              <a:ext cx="307423" cy="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C9533CB-43E6-43B1-AC1C-0D46BD72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11250011" y="3427776"/>
              <a:ext cx="307423" cy="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D02EC05-FE36-4500-9FE7-8F66AD8F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3816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B999273-8AC9-42C7-A718-903E23486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048FD3C-C042-47D1-AFA0-A69407BE4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581337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8CF67A-A858-4B50-A061-D2B71B5DB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6276734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5344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6A4AE4-5520-4815-852D-CB05E9F5A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229F6CD-5D84-4EEB-B66D-84415969A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4BD253-E9E1-473E-88AD-E22D668B9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911447-A6C3-48A4-91A8-DAEDB7FF4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BEAE0C5-340D-416D-9DE8-4A7367049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C0FED11B-5B5E-48CF-810B-4BA77BBDF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D75A73DE-5BA7-44CE-A718-52385E65D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04505D3-39AC-E841-9A44-FB9895BD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5734"/>
            <a:ext cx="8648158" cy="1417880"/>
          </a:xfrm>
        </p:spPr>
        <p:txBody>
          <a:bodyPr>
            <a:normAutofit/>
          </a:bodyPr>
          <a:lstStyle/>
          <a:p>
            <a:r>
              <a:rPr lang="en-US" dirty="0"/>
              <a:t>The Old Comedy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211025-5434-C340-8ABB-97F01FE6A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196"/>
            <a:ext cx="8648158" cy="3430575"/>
          </a:xfrm>
        </p:spPr>
        <p:txBody>
          <a:bodyPr>
            <a:normAutofit/>
          </a:bodyPr>
          <a:lstStyle/>
          <a:p>
            <a:r>
              <a:rPr lang="en-US"/>
              <a:t>Central figures are ridiculed</a:t>
            </a:r>
          </a:p>
          <a:p>
            <a:r>
              <a:rPr lang="en-US"/>
              <a:t>Aristophanes  criticized famous figures</a:t>
            </a:r>
          </a:p>
        </p:txBody>
      </p:sp>
    </p:spTree>
    <p:extLst>
      <p:ext uri="{BB962C8B-B14F-4D97-AF65-F5344CB8AC3E}">
        <p14:creationId xmlns:p14="http://schemas.microsoft.com/office/powerpoint/2010/main" val="2341204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03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10D74-25F9-DD41-A5AD-54E0C0297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81337"/>
            <a:ext cx="5836754" cy="2711736"/>
          </a:xfrm>
        </p:spPr>
        <p:txBody>
          <a:bodyPr>
            <a:normAutofit/>
          </a:bodyPr>
          <a:lstStyle/>
          <a:p>
            <a:r>
              <a:rPr lang="en-US"/>
              <a:t>The New Comedy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C92E4-E44F-AB46-8E37-12B6CC5C4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429000"/>
            <a:ext cx="5836754" cy="2601285"/>
          </a:xfrm>
        </p:spPr>
        <p:txBody>
          <a:bodyPr>
            <a:normAutofit/>
          </a:bodyPr>
          <a:lstStyle/>
          <a:p>
            <a:r>
              <a:rPr lang="en-US"/>
              <a:t>Menander criticized institutions and ridiculed social behavior or groups of people.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E72256-336B-4C56-A208-D12E28599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3816" y="-6437"/>
            <a:ext cx="4133553" cy="6864437"/>
            <a:chOff x="7433816" y="-6437"/>
            <a:chExt cx="4133553" cy="686443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1A7D90-D071-42CE-8999-521FE5EB0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3435437"/>
              <a:ext cx="55597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8BA3207-8B24-423E-876F-EED4F64FC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990199" y="840583"/>
              <a:ext cx="3021199" cy="5189709"/>
            </a:xfrm>
            <a:custGeom>
              <a:avLst/>
              <a:gdLst>
                <a:gd name="connsiteX0" fmla="*/ 1700213 w 3400426"/>
                <a:gd name="connsiteY0" fmla="*/ 5841130 h 5841130"/>
                <a:gd name="connsiteX1" fmla="*/ 0 w 3400426"/>
                <a:gd name="connsiteY1" fmla="*/ 4140917 h 5841130"/>
                <a:gd name="connsiteX2" fmla="*/ 0 w 3400426"/>
                <a:gd name="connsiteY2" fmla="*/ 3536080 h 5841130"/>
                <a:gd name="connsiteX3" fmla="*/ 0 w 3400426"/>
                <a:gd name="connsiteY3" fmla="*/ 3536080 h 5841130"/>
                <a:gd name="connsiteX4" fmla="*/ 0 w 3400426"/>
                <a:gd name="connsiteY4" fmla="*/ 1700213 h 5841130"/>
                <a:gd name="connsiteX5" fmla="*/ 1700213 w 3400426"/>
                <a:gd name="connsiteY5" fmla="*/ 0 h 5841130"/>
                <a:gd name="connsiteX6" fmla="*/ 3400426 w 3400426"/>
                <a:gd name="connsiteY6" fmla="*/ 1700213 h 5841130"/>
                <a:gd name="connsiteX7" fmla="*/ 3400426 w 3400426"/>
                <a:gd name="connsiteY7" fmla="*/ 2305050 h 5841130"/>
                <a:gd name="connsiteX8" fmla="*/ 3400426 w 3400426"/>
                <a:gd name="connsiteY8" fmla="*/ 2305050 h 5841130"/>
                <a:gd name="connsiteX9" fmla="*/ 3400426 w 3400426"/>
                <a:gd name="connsiteY9" fmla="*/ 4140917 h 5841130"/>
                <a:gd name="connsiteX10" fmla="*/ 1700213 w 3400426"/>
                <a:gd name="connsiteY10" fmla="*/ 5841130 h 584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00426" h="5841130">
                  <a:moveTo>
                    <a:pt x="1700213" y="5841130"/>
                  </a:moveTo>
                  <a:cubicBezTo>
                    <a:pt x="761211" y="5841130"/>
                    <a:pt x="0" y="5079919"/>
                    <a:pt x="0" y="4140917"/>
                  </a:cubicBezTo>
                  <a:lnTo>
                    <a:pt x="0" y="3536080"/>
                  </a:lnTo>
                  <a:lnTo>
                    <a:pt x="0" y="3536080"/>
                  </a:lnTo>
                  <a:lnTo>
                    <a:pt x="0" y="1700213"/>
                  </a:lnTo>
                  <a:cubicBezTo>
                    <a:pt x="0" y="761211"/>
                    <a:pt x="761211" y="0"/>
                    <a:pt x="1700213" y="0"/>
                  </a:cubicBezTo>
                  <a:cubicBezTo>
                    <a:pt x="2639215" y="0"/>
                    <a:pt x="3400426" y="761211"/>
                    <a:pt x="3400426" y="1700213"/>
                  </a:cubicBezTo>
                  <a:lnTo>
                    <a:pt x="3400426" y="2305050"/>
                  </a:lnTo>
                  <a:lnTo>
                    <a:pt x="3400426" y="2305050"/>
                  </a:lnTo>
                  <a:lnTo>
                    <a:pt x="3400426" y="4140917"/>
                  </a:lnTo>
                  <a:cubicBezTo>
                    <a:pt x="3400426" y="5079919"/>
                    <a:pt x="2639215" y="5841130"/>
                    <a:pt x="1700213" y="5841130"/>
                  </a:cubicBezTo>
                  <a:close/>
                </a:path>
              </a:pathLst>
            </a:cu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1" name="Straight Connector 14">
              <a:extLst>
                <a:ext uri="{FF2B5EF4-FFF2-40B4-BE49-F238E27FC236}">
                  <a16:creationId xmlns:a16="http://schemas.microsoft.com/office/drawing/2014/main" id="{E36E21C5-DC18-4475-9613-1AF97FC0C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98849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15">
              <a:extLst>
                <a:ext uri="{FF2B5EF4-FFF2-40B4-BE49-F238E27FC236}">
                  <a16:creationId xmlns:a16="http://schemas.microsoft.com/office/drawing/2014/main" id="{28498F04-5415-4A8B-A069-CF07486EC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11398" y="3435437"/>
              <a:ext cx="55597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Graphic 8">
              <a:extLst>
                <a:ext uri="{FF2B5EF4-FFF2-40B4-BE49-F238E27FC236}">
                  <a16:creationId xmlns:a16="http://schemas.microsoft.com/office/drawing/2014/main" id="{7536A5CA-5F9D-44C7-87C6-A12CF740D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3982" y="0"/>
              <a:ext cx="3021199" cy="1510599"/>
            </a:xfrm>
            <a:custGeom>
              <a:avLst/>
              <a:gdLst>
                <a:gd name="connsiteX0" fmla="*/ 4467225 w 4467225"/>
                <a:gd name="connsiteY0" fmla="*/ 0 h 2233612"/>
                <a:gd name="connsiteX1" fmla="*/ 2233613 w 4467225"/>
                <a:gd name="connsiteY1" fmla="*/ 2233613 h 2233612"/>
                <a:gd name="connsiteX2" fmla="*/ 0 w 4467225"/>
                <a:gd name="connsiteY2" fmla="*/ 0 h 2233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67225" h="2233612">
                  <a:moveTo>
                    <a:pt x="4467225" y="0"/>
                  </a:moveTo>
                  <a:cubicBezTo>
                    <a:pt x="4467225" y="1233583"/>
                    <a:pt x="3467195" y="2233613"/>
                    <a:pt x="2233613" y="2233613"/>
                  </a:cubicBezTo>
                  <a:cubicBezTo>
                    <a:pt x="1000030" y="2233613"/>
                    <a:pt x="0" y="1233583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8">
              <a:extLst>
                <a:ext uri="{FF2B5EF4-FFF2-40B4-BE49-F238E27FC236}">
                  <a16:creationId xmlns:a16="http://schemas.microsoft.com/office/drawing/2014/main" id="{BE6FB307-61DF-42E4-ACB8-4E47813A8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985885" y="5347397"/>
              <a:ext cx="3021199" cy="1510599"/>
            </a:xfrm>
            <a:custGeom>
              <a:avLst/>
              <a:gdLst>
                <a:gd name="connsiteX0" fmla="*/ 4467225 w 4467225"/>
                <a:gd name="connsiteY0" fmla="*/ 0 h 2233612"/>
                <a:gd name="connsiteX1" fmla="*/ 2233613 w 4467225"/>
                <a:gd name="connsiteY1" fmla="*/ 2233613 h 2233612"/>
                <a:gd name="connsiteX2" fmla="*/ 0 w 4467225"/>
                <a:gd name="connsiteY2" fmla="*/ 0 h 2233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67225" h="2233612">
                  <a:moveTo>
                    <a:pt x="4467225" y="0"/>
                  </a:moveTo>
                  <a:cubicBezTo>
                    <a:pt x="4467225" y="1233583"/>
                    <a:pt x="3467195" y="2233613"/>
                    <a:pt x="2233613" y="2233613"/>
                  </a:cubicBezTo>
                  <a:cubicBezTo>
                    <a:pt x="1000030" y="2233613"/>
                    <a:pt x="0" y="1233583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7C9104A-0B2E-42A7-8F27-CCEFDBA90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3816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7C0EC34-7095-4362-AA58-F57213137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C19E597-F67B-455A-9D77-8B564DC5D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581337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CFF4279-F451-4DED-87EB-1899D7E4EB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6276734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5178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5D20674-CF0C-4687-81B6-A613F871A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The Colosseum">
            <a:extLst>
              <a:ext uri="{FF2B5EF4-FFF2-40B4-BE49-F238E27FC236}">
                <a16:creationId xmlns:a16="http://schemas.microsoft.com/office/drawing/2014/main" id="{E26A1B0E-99AB-47FA-B549-6EAD7787D3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C819BFF-25C5-425C-8CD1-789F7A30D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" y="1840754"/>
            <a:ext cx="12188952" cy="501724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53D1E2-398D-2848-B9E5-1EF2CD72B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88205"/>
            <a:ext cx="8731683" cy="116046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THE THEATRE OF ANCIENT ROME</a:t>
            </a:r>
          </a:p>
        </p:txBody>
      </p:sp>
    </p:spTree>
    <p:extLst>
      <p:ext uri="{BB962C8B-B14F-4D97-AF65-F5344CB8AC3E}">
        <p14:creationId xmlns:p14="http://schemas.microsoft.com/office/powerpoint/2010/main" val="115534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E6FDE22-1F54-452D-A9BA-1BE9FDB53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"/>
            <a:ext cx="12192001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4727BA-2777-4823-88E1-1B4B61968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0E0E5-A956-4B80-A317-E670B96C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734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of purple curtain in various tones">
            <a:extLst>
              <a:ext uri="{FF2B5EF4-FFF2-40B4-BE49-F238E27FC236}">
                <a16:creationId xmlns:a16="http://schemas.microsoft.com/office/drawing/2014/main" id="{1CF87BFD-8699-4C15-8CB8-9902C19045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2381" b="3159"/>
          <a:stretch/>
        </p:blipFill>
        <p:spPr>
          <a:xfrm>
            <a:off x="20" y="-1"/>
            <a:ext cx="12191980" cy="6873463"/>
          </a:xfrm>
          <a:prstGeom prst="rect">
            <a:avLst/>
          </a:prstGeom>
          <a:ln w="12700">
            <a:noFill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42A1F82-CCEE-4C0C-A877-4479E6E69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8366" y="87"/>
            <a:ext cx="10933011" cy="6864710"/>
            <a:chOff x="628366" y="87"/>
            <a:chExt cx="10933011" cy="686471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AF6120F-8C25-48EE-B58B-0B1A35301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1282750" y="3429044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F55B033-D8E3-4A82-AB0E-173CAD44C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6688336" y="3429043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21F3F31-AC49-40C2-9F6E-441F41C57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28366" y="3413532"/>
              <a:ext cx="2585819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Graphic 11">
              <a:extLst>
                <a:ext uri="{FF2B5EF4-FFF2-40B4-BE49-F238E27FC236}">
                  <a16:creationId xmlns:a16="http://schemas.microsoft.com/office/drawing/2014/main" id="{C820DA10-4D21-41E0-9E4D-DA1126254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2063" y="702002"/>
              <a:ext cx="5759819" cy="6155995"/>
            </a:xfrm>
            <a:custGeom>
              <a:avLst/>
              <a:gdLst>
                <a:gd name="connsiteX0" fmla="*/ 0 w 4320540"/>
                <a:gd name="connsiteY0" fmla="*/ 4617720 h 4617719"/>
                <a:gd name="connsiteX1" fmla="*/ 0 w 4320540"/>
                <a:gd name="connsiteY1" fmla="*/ 4268439 h 4617719"/>
                <a:gd name="connsiteX2" fmla="*/ 0 w 4320540"/>
                <a:gd name="connsiteY2" fmla="*/ 2052352 h 4617719"/>
                <a:gd name="connsiteX3" fmla="*/ 2160270 w 4320540"/>
                <a:gd name="connsiteY3" fmla="*/ 0 h 4617719"/>
                <a:gd name="connsiteX4" fmla="*/ 2160270 w 4320540"/>
                <a:gd name="connsiteY4" fmla="*/ 0 h 4617719"/>
                <a:gd name="connsiteX5" fmla="*/ 4320540 w 4320540"/>
                <a:gd name="connsiteY5" fmla="*/ 2052352 h 4617719"/>
                <a:gd name="connsiteX6" fmla="*/ 4320540 w 4320540"/>
                <a:gd name="connsiteY6" fmla="*/ 2782443 h 4617719"/>
                <a:gd name="connsiteX7" fmla="*/ 4320540 w 4320540"/>
                <a:gd name="connsiteY7" fmla="*/ 4617720 h 461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20540" h="4617719">
                  <a:moveTo>
                    <a:pt x="0" y="4617720"/>
                  </a:moveTo>
                  <a:lnTo>
                    <a:pt x="0" y="4268439"/>
                  </a:lnTo>
                  <a:lnTo>
                    <a:pt x="0" y="2052352"/>
                  </a:lnTo>
                  <a:cubicBezTo>
                    <a:pt x="0" y="918877"/>
                    <a:pt x="967169" y="0"/>
                    <a:pt x="2160270" y="0"/>
                  </a:cubicBezTo>
                  <a:lnTo>
                    <a:pt x="2160270" y="0"/>
                  </a:lnTo>
                  <a:cubicBezTo>
                    <a:pt x="3353372" y="0"/>
                    <a:pt x="4320540" y="918877"/>
                    <a:pt x="4320540" y="2052352"/>
                  </a:cubicBezTo>
                  <a:lnTo>
                    <a:pt x="4320540" y="2782443"/>
                  </a:lnTo>
                  <a:lnTo>
                    <a:pt x="4320540" y="4617720"/>
                  </a:ln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7B9E282-7D7D-4E37-A9EA-0FC764361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74010" y="3413529"/>
              <a:ext cx="2587367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7D240B2-CB7B-4C39-9F1B-84F19DD7E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2421" y="3435841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FB17155-CD99-45E3-8E4D-9229AB42A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6164" y="3435428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89CC6B-50E5-454A-BE78-D323DE1C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547" y="1745130"/>
            <a:ext cx="5105400" cy="2109690"/>
          </a:xfrm>
        </p:spPr>
        <p:txBody>
          <a:bodyPr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Roman Theatre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94FD7-68AA-B443-A949-469A66238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547" y="4105835"/>
            <a:ext cx="5105400" cy="199542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Seneca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Plautus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Terence</a:t>
            </a:r>
          </a:p>
        </p:txBody>
      </p:sp>
    </p:spTree>
    <p:extLst>
      <p:ext uri="{BB962C8B-B14F-4D97-AF65-F5344CB8AC3E}">
        <p14:creationId xmlns:p14="http://schemas.microsoft.com/office/powerpoint/2010/main" val="2588884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rchVTI">
  <a:themeElements>
    <a:clrScheme name="Custom 42">
      <a:dk1>
        <a:sysClr val="windowText" lastClr="000000"/>
      </a:dk1>
      <a:lt1>
        <a:sysClr val="window" lastClr="FFFFFF"/>
      </a:lt1>
      <a:dk2>
        <a:srgbClr val="642626"/>
      </a:dk2>
      <a:lt2>
        <a:srgbClr val="F3F0E9"/>
      </a:lt2>
      <a:accent1>
        <a:srgbClr val="556D6F"/>
      </a:accent1>
      <a:accent2>
        <a:srgbClr val="C05050"/>
      </a:accent2>
      <a:accent3>
        <a:srgbClr val="BF873A"/>
      </a:accent3>
      <a:accent4>
        <a:srgbClr val="D8897E"/>
      </a:accent4>
      <a:accent5>
        <a:srgbClr val="A4976B"/>
      </a:accent5>
      <a:accent6>
        <a:srgbClr val="D49D8C"/>
      </a:accent6>
      <a:hlink>
        <a:srgbClr val="D13D6E"/>
      </a:hlink>
      <a:folHlink>
        <a:srgbClr val="6C9D92"/>
      </a:folHlink>
    </a:clrScheme>
    <a:fontScheme name="Custom 16">
      <a:majorFont>
        <a:latin typeface="Footlight MT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VTI" id="{23FE938F-4DF0-4C94-8546-C2AC6D26660D}" vid="{62E62DA1-385F-4EE3-8841-58A87FAE20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376</Words>
  <Application>Microsoft Macintosh PowerPoint</Application>
  <PresentationFormat>Widescreen</PresentationFormat>
  <Paragraphs>82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Avenir Next LT Pro</vt:lpstr>
      <vt:lpstr>AvenirNext LT Pro Medium</vt:lpstr>
      <vt:lpstr>Calibri</vt:lpstr>
      <vt:lpstr>Footlight MT Light</vt:lpstr>
      <vt:lpstr>ArchVTI</vt:lpstr>
      <vt:lpstr>COMEDY</vt:lpstr>
      <vt:lpstr>COMEDY</vt:lpstr>
      <vt:lpstr>COMEDY</vt:lpstr>
      <vt:lpstr>MATERIALS</vt:lpstr>
      <vt:lpstr>Comedy in the Greek Period (the Classical Period)</vt:lpstr>
      <vt:lpstr>The Old Comedy</vt:lpstr>
      <vt:lpstr>The New Comedy</vt:lpstr>
      <vt:lpstr>THE THEATRE OF ANCIENT ROME</vt:lpstr>
      <vt:lpstr>Roman Theatre</vt:lpstr>
      <vt:lpstr>Religious Drama </vt:lpstr>
      <vt:lpstr>English Renaissance</vt:lpstr>
      <vt:lpstr>TYPES OF COMEDY</vt:lpstr>
      <vt:lpstr>Romantic Comedy</vt:lpstr>
      <vt:lpstr>Satirical Plays</vt:lpstr>
      <vt:lpstr>The Comedy of Manners</vt:lpstr>
      <vt:lpstr>Farce (Low Comedy)</vt:lpstr>
      <vt:lpstr>High Comedy</vt:lpstr>
      <vt:lpstr>Comedy of Humours</vt:lpstr>
      <vt:lpstr>Comedy of Humours</vt:lpstr>
      <vt:lpstr>Stock Characters</vt:lpstr>
      <vt:lpstr>Realistic Tragicomedy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Gamze.Kati</dc:creator>
  <cp:lastModifiedBy>Gamze.Kati</cp:lastModifiedBy>
  <cp:revision>14</cp:revision>
  <dcterms:created xsi:type="dcterms:W3CDTF">2021-04-30T07:40:29Z</dcterms:created>
  <dcterms:modified xsi:type="dcterms:W3CDTF">2021-04-30T10:30:33Z</dcterms:modified>
</cp:coreProperties>
</file>