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229D670-8547-4890-AF09-5EE42B587B1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29D670-8547-4890-AF09-5EE42B587B1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29D670-8547-4890-AF09-5EE42B587B1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29D670-8547-4890-AF09-5EE42B587B1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29D670-8547-4890-AF09-5EE42B587B1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229D670-8547-4890-AF09-5EE42B587B1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229D670-8547-4890-AF09-5EE42B587B10}"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229D670-8547-4890-AF09-5EE42B587B10}"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9D670-8547-4890-AF09-5EE42B587B10}"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9D670-8547-4890-AF09-5EE42B587B1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9D670-8547-4890-AF09-5EE42B587B1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129C80-E4CA-4410-AB55-FCB070641F5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29D670-8547-4890-AF09-5EE42B587B10}"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29C80-E4CA-4410-AB55-FCB070641F5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5. HAFTA</a:t>
            </a:r>
          </a:p>
          <a:p>
            <a:r>
              <a:rPr lang="tr-TR" dirty="0"/>
              <a:t>Sosyal sorun olarak sağlık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Sosyolojik yaklaşımlar açısından sağlık ve hastalık </a:t>
            </a:r>
            <a:endParaRPr lang="tr-TR" dirty="0"/>
          </a:p>
        </p:txBody>
      </p:sp>
      <p:sp>
        <p:nvSpPr>
          <p:cNvPr id="3" name="Content Placeholder 2"/>
          <p:cNvSpPr>
            <a:spLocks noGrp="1"/>
          </p:cNvSpPr>
          <p:nvPr>
            <p:ph idx="1"/>
          </p:nvPr>
        </p:nvSpPr>
        <p:spPr/>
        <p:txBody>
          <a:bodyPr>
            <a:normAutofit/>
          </a:bodyPr>
          <a:lstStyle/>
          <a:p>
            <a:r>
              <a:rPr lang="tr-TR" dirty="0" smtClean="0"/>
              <a:t>Yapısal-İşlevselci yaklaşım Yapısal iĢlevselci sosyoloji geleneğinin en önemli temsilcilerinden olan Parsons‟ın çalıĢmaları sağlık ve hastalık sosyolojisi açısından önemlidir.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Parsons, Amerikan sosyolojisinin geliĢiminden, özellikle hem faydacılığın bireyciliğini hem de sınıf çatıĢmasının kolektivizmini reddeden ve toplumsal istikrarı sağlayacak olan süreçlere odaklanan Ross‟un (1938) çalışmalarından etkilenmiştir(ŞAVRAN, 2010)</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Çatışmacı yaklaşım</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Marksist Yaklaşım</a:t>
            </a:r>
          </a:p>
          <a:p>
            <a:r>
              <a:rPr lang="tr-TR" dirty="0" smtClean="0"/>
              <a:t>astalığın ve tedavinin kapitalist ekonomik sistemin ürünü olduğu düĢünen Marksist yaklaşımda bu konudaki en temel metin sağlık ve hastalık sosyolojisinin temellerini oluşturan Engels‟in (1993 [1844]) tifo, verem, raşitizm gibi hastalıkların etiyolojisini ve nüfus içindeki dağılımını inceleyerek bu hastalıkların doğrudan kapitalist üretim koşullarıyla ilişkili olduklarını, bu nedenle tek başına tıbbi müdahalenin bu hastalıkların ortadan kaldırılması için yeterli olmayacağını savunan İngiltere‟de İşçi Sınıfının Durumu adlı eseridir(ŞAVRAN, 2010).</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Yorumlayıcı yaklaşım</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Toplumsal inşacı Yaklaşım, hastalıkların basit gerçekler olmadıklarını, toplumsal muhakemenin ve toplumsal pratiklerin sonucu olduklarını iddia ederek gerçekliği sorunsallaştırır. </a:t>
            </a:r>
          </a:p>
          <a:p>
            <a:r>
              <a:rPr lang="tr-TR" dirty="0" smtClean="0"/>
              <a:t>Örneğin bedenin modern anatomik çizimlerini Ortaçağdaki çizimlerle karĢılaĢtıran çalıĢmaları inceleyen ve bu çizimlerin, farklı dönemlerin dünya görüĢlerini yansıttığını gösteren Armstrong (1993:xi) bedenin, bedene iliĢkin tanımlara bağlı olduğunu, tıbbi bilginin değiĢmez bir biyolojik gerçeklik olarak bedeni hem tanımladığını hem de inĢa ettiğini belirtmektedir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 Hastalıkların gerçekliğinin sorunlu olduğuna iliĢkin bir örnek de RSI hastalığıdır. RSI, işverenlere göre işçilerin zinde olmamasından ve yanlış durmalarından; sendikacılara göre çalışma koşullarının uygunsuzluğundan, işin kontrolünün işçide olmamasından ve işlerin ağırlığından kaynaklanan bir hastalıktır,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psikiyatrlara göre ise tazminat nevrozunun ve/veya histerik sendromların bir biçimidir. Yani RSI‟nin hastalık olup olmadığı, hatta hastalık haline gelip gelmeyeceği biyolojik faktörlerin değil, toplumsal ilişkilerin sonucudur ve politik bir konudur (Tesh, 1988 den aktaran ŞAVRAN, 2010).</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Etkileşimci Yaklaşım</a:t>
            </a:r>
            <a:endParaRPr lang="tr-TR" dirty="0"/>
          </a:p>
        </p:txBody>
      </p:sp>
      <p:sp>
        <p:nvSpPr>
          <p:cNvPr id="3" name="Content Placeholder 2"/>
          <p:cNvSpPr>
            <a:spLocks noGrp="1"/>
          </p:cNvSpPr>
          <p:nvPr>
            <p:ph idx="1"/>
          </p:nvPr>
        </p:nvSpPr>
        <p:spPr/>
        <p:txBody>
          <a:bodyPr/>
          <a:lstStyle/>
          <a:p>
            <a:r>
              <a:rPr lang="tr-TR" dirty="0" smtClean="0"/>
              <a:t>Etkileşimci yaklaşımın iddialarının temelinde varlığın altında biyolojik bir zemin var olsa da benliğin temelde diğerleriyle etkileĢim sonucu geliĢen toplumsal bir ürün olduğu varsayımı vardır (Mead, 1972 [1934] dan aktaran ŞAVRAN, 2010)</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336</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SOSYOLOJİSİ</vt:lpstr>
      <vt:lpstr>Sosyolojik yaklaşımlar açısından sağlık ve hastalık </vt:lpstr>
      <vt:lpstr>Slide 3</vt:lpstr>
      <vt:lpstr>Çatışmacı yaklaşım</vt:lpstr>
      <vt:lpstr>Yorumlayıcı yaklaşım</vt:lpstr>
      <vt:lpstr>Slide 6</vt:lpstr>
      <vt:lpstr>Slide 7</vt:lpstr>
      <vt:lpstr>Etkileşimci Yaklaşım</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2020-05-08T18:54:07Z</dcterms:created>
  <dcterms:modified xsi:type="dcterms:W3CDTF">2020-05-08T19:08:47Z</dcterms:modified>
</cp:coreProperties>
</file>