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07" autoAdjust="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80737D4-0A90-483F-B408-C0BBC954163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9F02BB2-AFFA-4164-9E83-03CEF7283F7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737D4-0A90-483F-B408-C0BBC954163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02BB2-AFFA-4164-9E83-03CEF7283F7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737D4-0A90-483F-B408-C0BBC954163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02BB2-AFFA-4164-9E83-03CEF7283F7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80737D4-0A90-483F-B408-C0BBC954163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02BB2-AFFA-4164-9E83-03CEF7283F7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80737D4-0A90-483F-B408-C0BBC954163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9F02BB2-AFFA-4164-9E83-03CEF7283F7E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80737D4-0A90-483F-B408-C0BBC954163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9F02BB2-AFFA-4164-9E83-03CEF7283F7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80737D4-0A90-483F-B408-C0BBC954163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9F02BB2-AFFA-4164-9E83-03CEF7283F7E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737D4-0A90-483F-B408-C0BBC954163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02BB2-AFFA-4164-9E83-03CEF7283F7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80737D4-0A90-483F-B408-C0BBC954163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9F02BB2-AFFA-4164-9E83-03CEF7283F7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80737D4-0A90-483F-B408-C0BBC954163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9F02BB2-AFFA-4164-9E83-03CEF7283F7E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80737D4-0A90-483F-B408-C0BBC954163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9F02BB2-AFFA-4164-9E83-03CEF7283F7E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80737D4-0A90-483F-B408-C0BBC954163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9F02BB2-AFFA-4164-9E83-03CEF7283F7E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Düşük kaliteli yünler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Saf yün ihtiyacının büyük bir kısmı kapatılmaktadır</a:t>
            </a:r>
          </a:p>
          <a:p>
            <a:endParaRPr lang="tr-TR" dirty="0"/>
          </a:p>
          <a:p>
            <a:r>
              <a:rPr lang="tr-TR" dirty="0" smtClean="0"/>
              <a:t>Yünün kullanılma ve yararlanılma süresi uzatılmaktadır</a:t>
            </a:r>
          </a:p>
          <a:p>
            <a:endParaRPr lang="tr-TR" dirty="0"/>
          </a:p>
          <a:p>
            <a:r>
              <a:rPr lang="tr-TR" dirty="0" smtClean="0"/>
              <a:t>Yünün iyi özellikleri korunarak ucuza elde edilmektedir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Tekstil endüstrisinde kullanılan düşük kaliteli yünlerin sağladığı kaynaklar</a:t>
            </a:r>
          </a:p>
          <a:p>
            <a:endParaRPr lang="tr-TR" dirty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İplik ve dokumaların yapımı sırasında tarama çekim büküm ve dokuma işlemlerinde meydana gelen döküntü ve atıklar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Boyama terbiye ve diğer bitirme işlemlerinde meydana gelen döküntüler kusurlu mamuller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Yünlü giyim ve ev eşyalarının dikimi ve yapımı sırasında arta kalan kırpıntı ve parçalar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Kullanılmış eski giyim ve ev eşyalarının parçalanması ve didiklenmesiyle elde edilen maddeler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Kasaplık hayvan derilerinden elde edilen lif ve kıllar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Fabrikasyon atığı yünler</a:t>
            </a:r>
          </a:p>
          <a:p>
            <a:endParaRPr lang="tr-TR" dirty="0"/>
          </a:p>
          <a:p>
            <a:r>
              <a:rPr lang="tr-TR" dirty="0" smtClean="0"/>
              <a:t>Kısa lifler</a:t>
            </a:r>
          </a:p>
          <a:p>
            <a:r>
              <a:rPr lang="tr-TR" dirty="0" smtClean="0"/>
              <a:t>Yoluklar</a:t>
            </a:r>
          </a:p>
          <a:p>
            <a:r>
              <a:rPr lang="tr-TR" dirty="0" smtClean="0"/>
              <a:t>Çeşitli atık kıllar</a:t>
            </a:r>
          </a:p>
          <a:p>
            <a:r>
              <a:rPr lang="tr-TR" dirty="0" smtClean="0"/>
              <a:t>Boyalı atıklar</a:t>
            </a:r>
          </a:p>
          <a:p>
            <a:r>
              <a:rPr lang="tr-TR" dirty="0" smtClean="0"/>
              <a:t>Karbonize edilmiş atıklar</a:t>
            </a:r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Kullanılmış düşük kaliteli yün çeşitleri</a:t>
            </a:r>
          </a:p>
          <a:p>
            <a:endParaRPr lang="tr-TR" dirty="0"/>
          </a:p>
          <a:p>
            <a:r>
              <a:rPr lang="tr-TR" dirty="0" err="1" smtClean="0"/>
              <a:t>Shoddy</a:t>
            </a:r>
            <a:endParaRPr lang="tr-TR" dirty="0" smtClean="0"/>
          </a:p>
          <a:p>
            <a:r>
              <a:rPr lang="tr-TR" dirty="0" err="1" smtClean="0"/>
              <a:t>Mungo</a:t>
            </a:r>
            <a:endParaRPr lang="tr-TR" dirty="0" smtClean="0"/>
          </a:p>
          <a:p>
            <a:r>
              <a:rPr lang="tr-TR" dirty="0" err="1" smtClean="0"/>
              <a:t>Ekstrat</a:t>
            </a:r>
            <a:r>
              <a:rPr lang="tr-TR" dirty="0" smtClean="0"/>
              <a:t> yünleri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</TotalTime>
  <Words>115</Words>
  <Application>Microsoft Office PowerPoint</Application>
  <PresentationFormat>Ekran Gösterisi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Canlı</vt:lpstr>
      <vt:lpstr>Düşük kaliteli yünler </vt:lpstr>
      <vt:lpstr>Slayt 2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Düşük kaliteli yünler</dc:title>
  <dc:creator>Kullanıcı123</dc:creator>
  <cp:lastModifiedBy>Kullanıcı123</cp:lastModifiedBy>
  <cp:revision>2</cp:revision>
  <dcterms:created xsi:type="dcterms:W3CDTF">2017-02-08T10:20:05Z</dcterms:created>
  <dcterms:modified xsi:type="dcterms:W3CDTF">2017-02-08T10:33:42Z</dcterms:modified>
</cp:coreProperties>
</file>