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495D9786-63C8-4B82-B238-E212E4C1AA7E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3A91438-75D5-46CE-AF06-A5750C994ADA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Etkili Konuşma Teknikleri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Kürsü ve diğer platformlarda hitap ederken yapılması gerekenler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Heyecanı gidermek için yapılması gerekenler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Etkili ve güzel konuşmada,</a:t>
            </a:r>
          </a:p>
          <a:p>
            <a:endParaRPr lang="tr-TR" dirty="0"/>
          </a:p>
          <a:p>
            <a:r>
              <a:rPr lang="tr-TR" dirty="0" smtClean="0"/>
              <a:t>Ön hazırlık </a:t>
            </a:r>
          </a:p>
          <a:p>
            <a:endParaRPr lang="tr-TR" dirty="0"/>
          </a:p>
          <a:p>
            <a:r>
              <a:rPr lang="tr-TR" dirty="0" smtClean="0"/>
              <a:t>Prova</a:t>
            </a:r>
          </a:p>
          <a:p>
            <a:endParaRPr lang="tr-TR" dirty="0"/>
          </a:p>
          <a:p>
            <a:r>
              <a:rPr lang="tr-TR" dirty="0" smtClean="0"/>
              <a:t>Kıyafet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Konuşurken duraklama teknikleri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Sesli okuma ve konuşma aktiviteleri gerçekleştirilir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Topluluk önünde konuşma pratiği yapılır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Kaynak: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Sırrı ER, (2017)Topluluk önünde etkili konuşma teknikleri. Hayat Yayın Grubu.</a:t>
            </a:r>
          </a:p>
          <a:p>
            <a:endParaRPr lang="tr-TR" dirty="0"/>
          </a:p>
          <a:p>
            <a:r>
              <a:rPr lang="tr-TR" dirty="0" smtClean="0"/>
              <a:t>Tamer Güler, (2011). Etkili Konuşma. </a:t>
            </a:r>
            <a:r>
              <a:rPr lang="tr-TR" dirty="0" err="1" smtClean="0"/>
              <a:t>Kalkedon</a:t>
            </a:r>
            <a:r>
              <a:rPr lang="tr-TR" dirty="0" smtClean="0"/>
              <a:t> yayınları.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</TotalTime>
  <Words>67</Words>
  <Application>Microsoft Office PowerPoint</Application>
  <PresentationFormat>Ekran Gösterisi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Döküm</vt:lpstr>
      <vt:lpstr>Etkili Konuşma Teknikleri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Etkili Konuşma Teknikleri</dc:title>
  <dc:creator>Kullanıcı123</dc:creator>
  <cp:lastModifiedBy>Kullanıcı123</cp:lastModifiedBy>
  <cp:revision>2</cp:revision>
  <dcterms:created xsi:type="dcterms:W3CDTF">2020-02-21T10:55:46Z</dcterms:created>
  <dcterms:modified xsi:type="dcterms:W3CDTF">2020-02-21T11:02:39Z</dcterms:modified>
</cp:coreProperties>
</file>